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64" r:id="rId5"/>
    <p:sldId id="313" r:id="rId6"/>
    <p:sldId id="314" r:id="rId7"/>
    <p:sldId id="315" r:id="rId8"/>
    <p:sldId id="316" r:id="rId9"/>
    <p:sldId id="318" r:id="rId10"/>
    <p:sldId id="31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an" userId="583bf7a4a802f89e" providerId="LiveId" clId="{D06AEFC2-249C-44B6-9FF9-821C13C26D7C}"/>
    <pc:docChg chg="undo custSel addSld delSld modSld addSection delSection">
      <pc:chgData name="Naman" userId="583bf7a4a802f89e" providerId="LiveId" clId="{D06AEFC2-249C-44B6-9FF9-821C13C26D7C}" dt="2022-10-15T15:16:32.385" v="326" actId="700"/>
      <pc:docMkLst>
        <pc:docMk/>
      </pc:docMkLst>
      <pc:sldChg chg="modSp mod">
        <pc:chgData name="Naman" userId="583bf7a4a802f89e" providerId="LiveId" clId="{D06AEFC2-249C-44B6-9FF9-821C13C26D7C}" dt="2022-10-15T15:13:11.359" v="208" actId="113"/>
        <pc:sldMkLst>
          <pc:docMk/>
          <pc:sldMk cId="2849662547" sldId="313"/>
        </pc:sldMkLst>
        <pc:spChg chg="mod">
          <ac:chgData name="Naman" userId="583bf7a4a802f89e" providerId="LiveId" clId="{D06AEFC2-249C-44B6-9FF9-821C13C26D7C}" dt="2022-10-15T15:13:11.359" v="208" actId="113"/>
          <ac:spMkLst>
            <pc:docMk/>
            <pc:sldMk cId="2849662547" sldId="313"/>
            <ac:spMk id="2" creationId="{EF3699CD-0F64-02D7-3803-732ADDA3A2B4}"/>
          </ac:spMkLst>
        </pc:spChg>
        <pc:spChg chg="mod">
          <ac:chgData name="Naman" userId="583bf7a4a802f89e" providerId="LiveId" clId="{D06AEFC2-249C-44B6-9FF9-821C13C26D7C}" dt="2022-10-15T15:12:00.917" v="199" actId="255"/>
          <ac:spMkLst>
            <pc:docMk/>
            <pc:sldMk cId="2849662547" sldId="313"/>
            <ac:spMk id="3" creationId="{5860AE4F-238B-AB85-7A25-044054ECD556}"/>
          </ac:spMkLst>
        </pc:spChg>
      </pc:sldChg>
      <pc:sldChg chg="modSp mod">
        <pc:chgData name="Naman" userId="583bf7a4a802f89e" providerId="LiveId" clId="{D06AEFC2-249C-44B6-9FF9-821C13C26D7C}" dt="2022-10-15T15:13:05.103" v="207" actId="113"/>
        <pc:sldMkLst>
          <pc:docMk/>
          <pc:sldMk cId="583664758" sldId="314"/>
        </pc:sldMkLst>
        <pc:spChg chg="mod">
          <ac:chgData name="Naman" userId="583bf7a4a802f89e" providerId="LiveId" clId="{D06AEFC2-249C-44B6-9FF9-821C13C26D7C}" dt="2022-10-15T15:13:05.103" v="207" actId="113"/>
          <ac:spMkLst>
            <pc:docMk/>
            <pc:sldMk cId="583664758" sldId="314"/>
            <ac:spMk id="2" creationId="{1AFCA965-CEFB-B535-15E6-81B108B29C55}"/>
          </ac:spMkLst>
        </pc:spChg>
        <pc:spChg chg="mod">
          <ac:chgData name="Naman" userId="583bf7a4a802f89e" providerId="LiveId" clId="{D06AEFC2-249C-44B6-9FF9-821C13C26D7C}" dt="2022-10-15T15:12:13.490" v="200" actId="255"/>
          <ac:spMkLst>
            <pc:docMk/>
            <pc:sldMk cId="583664758" sldId="314"/>
            <ac:spMk id="3" creationId="{BFFDB282-4F86-B002-4A3C-D5FFBEF81C2B}"/>
          </ac:spMkLst>
        </pc:spChg>
      </pc:sldChg>
      <pc:sldChg chg="addSp delSp modSp mod modClrScheme chgLayout">
        <pc:chgData name="Naman" userId="583bf7a4a802f89e" providerId="LiveId" clId="{D06AEFC2-249C-44B6-9FF9-821C13C26D7C}" dt="2022-10-15T15:16:20.210" v="325" actId="20577"/>
        <pc:sldMkLst>
          <pc:docMk/>
          <pc:sldMk cId="2968666269" sldId="315"/>
        </pc:sldMkLst>
        <pc:spChg chg="mod ord">
          <ac:chgData name="Naman" userId="583bf7a4a802f89e" providerId="LiveId" clId="{D06AEFC2-249C-44B6-9FF9-821C13C26D7C}" dt="2022-10-15T15:12:54.793" v="206" actId="2711"/>
          <ac:spMkLst>
            <pc:docMk/>
            <pc:sldMk cId="2968666269" sldId="315"/>
            <ac:spMk id="2" creationId="{71A21BA4-75E0-BB1E-D409-4E3067BF979E}"/>
          </ac:spMkLst>
        </pc:spChg>
        <pc:spChg chg="del mod ord">
          <ac:chgData name="Naman" userId="583bf7a4a802f89e" providerId="LiveId" clId="{D06AEFC2-249C-44B6-9FF9-821C13C26D7C}" dt="2022-10-15T14:59:46.523" v="0" actId="700"/>
          <ac:spMkLst>
            <pc:docMk/>
            <pc:sldMk cId="2968666269" sldId="315"/>
            <ac:spMk id="3" creationId="{FD65181C-BE51-0FAB-DA0E-2341F643C9E7}"/>
          </ac:spMkLst>
        </pc:spChg>
        <pc:spChg chg="add mod ord">
          <ac:chgData name="Naman" userId="583bf7a4a802f89e" providerId="LiveId" clId="{D06AEFC2-249C-44B6-9FF9-821C13C26D7C}" dt="2022-10-15T15:15:58.945" v="272" actId="20577"/>
          <ac:spMkLst>
            <pc:docMk/>
            <pc:sldMk cId="2968666269" sldId="315"/>
            <ac:spMk id="4" creationId="{87630955-1BA8-0A8E-24F0-331AD6A6AB22}"/>
          </ac:spMkLst>
        </pc:spChg>
        <pc:spChg chg="add mod ord">
          <ac:chgData name="Naman" userId="583bf7a4a802f89e" providerId="LiveId" clId="{D06AEFC2-249C-44B6-9FF9-821C13C26D7C}" dt="2022-10-15T14:59:58.710" v="1" actId="14100"/>
          <ac:spMkLst>
            <pc:docMk/>
            <pc:sldMk cId="2968666269" sldId="315"/>
            <ac:spMk id="5" creationId="{50F7DCFD-96CD-DAE0-76D1-3C19DFE0758B}"/>
          </ac:spMkLst>
        </pc:spChg>
        <pc:spChg chg="add del mod ord">
          <ac:chgData name="Naman" userId="583bf7a4a802f89e" providerId="LiveId" clId="{D06AEFC2-249C-44B6-9FF9-821C13C26D7C}" dt="2022-10-15T15:08:16.611" v="71" actId="478"/>
          <ac:spMkLst>
            <pc:docMk/>
            <pc:sldMk cId="2968666269" sldId="315"/>
            <ac:spMk id="6" creationId="{FEC39A7C-772F-D169-C0DD-9355C6DAB094}"/>
          </ac:spMkLst>
        </pc:spChg>
        <pc:spChg chg="add del mod ord">
          <ac:chgData name="Naman" userId="583bf7a4a802f89e" providerId="LiveId" clId="{D06AEFC2-249C-44B6-9FF9-821C13C26D7C}" dt="2022-10-15T15:08:18.764" v="72" actId="478"/>
          <ac:spMkLst>
            <pc:docMk/>
            <pc:sldMk cId="2968666269" sldId="315"/>
            <ac:spMk id="7" creationId="{22EB7A84-6A06-029B-E058-244715034A3F}"/>
          </ac:spMkLst>
        </pc:spChg>
        <pc:spChg chg="add del mod">
          <ac:chgData name="Naman" userId="583bf7a4a802f89e" providerId="LiveId" clId="{D06AEFC2-249C-44B6-9FF9-821C13C26D7C}" dt="2022-10-15T15:04:09.526" v="61" actId="478"/>
          <ac:spMkLst>
            <pc:docMk/>
            <pc:sldMk cId="2968666269" sldId="315"/>
            <ac:spMk id="8" creationId="{FA934C8E-81D7-F332-F75D-BAD293D17CAB}"/>
          </ac:spMkLst>
        </pc:spChg>
        <pc:spChg chg="add del mod">
          <ac:chgData name="Naman" userId="583bf7a4a802f89e" providerId="LiveId" clId="{D06AEFC2-249C-44B6-9FF9-821C13C26D7C}" dt="2022-10-15T15:01:39.639" v="20" actId="767"/>
          <ac:spMkLst>
            <pc:docMk/>
            <pc:sldMk cId="2968666269" sldId="315"/>
            <ac:spMk id="9" creationId="{5FF7919A-CCE4-7EC8-B4FB-852294D918D8}"/>
          </ac:spMkLst>
        </pc:spChg>
        <pc:spChg chg="add del mod">
          <ac:chgData name="Naman" userId="583bf7a4a802f89e" providerId="LiveId" clId="{D06AEFC2-249C-44B6-9FF9-821C13C26D7C}" dt="2022-10-15T15:01:57.369" v="23"/>
          <ac:spMkLst>
            <pc:docMk/>
            <pc:sldMk cId="2968666269" sldId="315"/>
            <ac:spMk id="10" creationId="{61B83A19-B859-B926-D408-568411F88467}"/>
          </ac:spMkLst>
        </pc:spChg>
        <pc:spChg chg="add mod">
          <ac:chgData name="Naman" userId="583bf7a4a802f89e" providerId="LiveId" clId="{D06AEFC2-249C-44B6-9FF9-821C13C26D7C}" dt="2022-10-15T15:08:11.437" v="69"/>
          <ac:spMkLst>
            <pc:docMk/>
            <pc:sldMk cId="2968666269" sldId="315"/>
            <ac:spMk id="11" creationId="{A937BA98-3F5F-5CD1-35FE-B63CC30D217E}"/>
          </ac:spMkLst>
        </pc:spChg>
        <pc:spChg chg="add mod">
          <ac:chgData name="Naman" userId="583bf7a4a802f89e" providerId="LiveId" clId="{D06AEFC2-249C-44B6-9FF9-821C13C26D7C}" dt="2022-10-15T15:08:11.437" v="69"/>
          <ac:spMkLst>
            <pc:docMk/>
            <pc:sldMk cId="2968666269" sldId="315"/>
            <ac:spMk id="12" creationId="{02697344-065C-9EA0-CA92-EB8DED05899F}"/>
          </ac:spMkLst>
        </pc:spChg>
        <pc:spChg chg="add del mod">
          <ac:chgData name="Naman" userId="583bf7a4a802f89e" providerId="LiveId" clId="{D06AEFC2-249C-44B6-9FF9-821C13C26D7C}" dt="2022-10-15T15:13:42.274" v="211" actId="478"/>
          <ac:spMkLst>
            <pc:docMk/>
            <pc:sldMk cId="2968666269" sldId="315"/>
            <ac:spMk id="13" creationId="{82D0C425-DA78-27A0-AF08-619D6DBD846A}"/>
          </ac:spMkLst>
        </pc:spChg>
        <pc:spChg chg="add mod">
          <ac:chgData name="Naman" userId="583bf7a4a802f89e" providerId="LiveId" clId="{D06AEFC2-249C-44B6-9FF9-821C13C26D7C}" dt="2022-10-15T15:10:28.100" v="95" actId="20577"/>
          <ac:spMkLst>
            <pc:docMk/>
            <pc:sldMk cId="2968666269" sldId="315"/>
            <ac:spMk id="14" creationId="{9AF850D9-62C2-4DC0-FAFD-2D3B0B4994EF}"/>
          </ac:spMkLst>
        </pc:spChg>
        <pc:spChg chg="add mod">
          <ac:chgData name="Naman" userId="583bf7a4a802f89e" providerId="LiveId" clId="{D06AEFC2-249C-44B6-9FF9-821C13C26D7C}" dt="2022-10-15T15:09:07.996" v="80"/>
          <ac:spMkLst>
            <pc:docMk/>
            <pc:sldMk cId="2968666269" sldId="315"/>
            <ac:spMk id="15" creationId="{2F662F5C-AC07-A098-DF9D-2C0DAF81770B}"/>
          </ac:spMkLst>
        </pc:spChg>
        <pc:spChg chg="add mod">
          <ac:chgData name="Naman" userId="583bf7a4a802f89e" providerId="LiveId" clId="{D06AEFC2-249C-44B6-9FF9-821C13C26D7C}" dt="2022-10-15T15:09:07.996" v="80"/>
          <ac:spMkLst>
            <pc:docMk/>
            <pc:sldMk cId="2968666269" sldId="315"/>
            <ac:spMk id="16" creationId="{AD339105-D50A-B79B-5E1E-8B25F77CCBFE}"/>
          </ac:spMkLst>
        </pc:spChg>
        <pc:spChg chg="add mod">
          <ac:chgData name="Naman" userId="583bf7a4a802f89e" providerId="LiveId" clId="{D06AEFC2-249C-44B6-9FF9-821C13C26D7C}" dt="2022-10-15T15:09:22.365" v="85" actId="20577"/>
          <ac:spMkLst>
            <pc:docMk/>
            <pc:sldMk cId="2968666269" sldId="315"/>
            <ac:spMk id="17" creationId="{E5761393-E549-152D-887C-FEAC30790328}"/>
          </ac:spMkLst>
        </pc:spChg>
        <pc:spChg chg="add mod">
          <ac:chgData name="Naman" userId="583bf7a4a802f89e" providerId="LiveId" clId="{D06AEFC2-249C-44B6-9FF9-821C13C26D7C}" dt="2022-10-15T15:16:09.053" v="296" actId="20577"/>
          <ac:spMkLst>
            <pc:docMk/>
            <pc:sldMk cId="2968666269" sldId="315"/>
            <ac:spMk id="18" creationId="{FCE161C2-F1C4-DCDF-530D-82ED14702499}"/>
          </ac:spMkLst>
        </pc:spChg>
        <pc:spChg chg="add mod">
          <ac:chgData name="Naman" userId="583bf7a4a802f89e" providerId="LiveId" clId="{D06AEFC2-249C-44B6-9FF9-821C13C26D7C}" dt="2022-10-15T15:16:20.210" v="325" actId="20577"/>
          <ac:spMkLst>
            <pc:docMk/>
            <pc:sldMk cId="2968666269" sldId="315"/>
            <ac:spMk id="19" creationId="{DFD4C4D4-F1B3-8216-287C-74814B3858F8}"/>
          </ac:spMkLst>
        </pc:spChg>
      </pc:sldChg>
      <pc:sldChg chg="modSp mod">
        <pc:chgData name="Naman" userId="583bf7a4a802f89e" providerId="LiveId" clId="{D06AEFC2-249C-44B6-9FF9-821C13C26D7C}" dt="2022-10-15T15:13:20.364" v="209" actId="2711"/>
        <pc:sldMkLst>
          <pc:docMk/>
          <pc:sldMk cId="894477276" sldId="316"/>
        </pc:sldMkLst>
        <pc:spChg chg="mod">
          <ac:chgData name="Naman" userId="583bf7a4a802f89e" providerId="LiveId" clId="{D06AEFC2-249C-44B6-9FF9-821C13C26D7C}" dt="2022-10-15T15:13:20.364" v="209" actId="2711"/>
          <ac:spMkLst>
            <pc:docMk/>
            <pc:sldMk cId="894477276" sldId="316"/>
            <ac:spMk id="2" creationId="{1699474F-4A5C-4CCD-2327-CE59240B2E66}"/>
          </ac:spMkLst>
        </pc:spChg>
        <pc:spChg chg="mod">
          <ac:chgData name="Naman" userId="583bf7a4a802f89e" providerId="LiveId" clId="{D06AEFC2-249C-44B6-9FF9-821C13C26D7C}" dt="2022-10-15T15:12:25.568" v="201" actId="255"/>
          <ac:spMkLst>
            <pc:docMk/>
            <pc:sldMk cId="894477276" sldId="316"/>
            <ac:spMk id="3" creationId="{AACAA18B-1325-679A-9875-096C6CB87223}"/>
          </ac:spMkLst>
        </pc:spChg>
      </pc:sldChg>
      <pc:sldChg chg="addSp delSp modSp mod modClrScheme chgLayout">
        <pc:chgData name="Naman" userId="583bf7a4a802f89e" providerId="LiveId" clId="{D06AEFC2-249C-44B6-9FF9-821C13C26D7C}" dt="2022-10-15T15:16:32.385" v="326" actId="700"/>
        <pc:sldMkLst>
          <pc:docMk/>
          <pc:sldMk cId="687452228" sldId="317"/>
        </pc:sldMkLst>
        <pc:spChg chg="mod ord">
          <ac:chgData name="Naman" userId="583bf7a4a802f89e" providerId="LiveId" clId="{D06AEFC2-249C-44B6-9FF9-821C13C26D7C}" dt="2022-10-15T15:16:32.385" v="326" actId="700"/>
          <ac:spMkLst>
            <pc:docMk/>
            <pc:sldMk cId="687452228" sldId="317"/>
            <ac:spMk id="2" creationId="{181B6C67-6420-6592-2BA6-C0791CF45387}"/>
          </ac:spMkLst>
        </pc:spChg>
        <pc:spChg chg="del mod ord">
          <ac:chgData name="Naman" userId="583bf7a4a802f89e" providerId="LiveId" clId="{D06AEFC2-249C-44B6-9FF9-821C13C26D7C}" dt="2022-10-15T15:16:32.385" v="326" actId="700"/>
          <ac:spMkLst>
            <pc:docMk/>
            <pc:sldMk cId="687452228" sldId="317"/>
            <ac:spMk id="3" creationId="{EA9DE1E7-BB80-D501-6674-87DBFD81EF91}"/>
          </ac:spMkLst>
        </pc:spChg>
        <pc:spChg chg="add mod ord">
          <ac:chgData name="Naman" userId="583bf7a4a802f89e" providerId="LiveId" clId="{D06AEFC2-249C-44B6-9FF9-821C13C26D7C}" dt="2022-10-15T15:16:32.385" v="326" actId="700"/>
          <ac:spMkLst>
            <pc:docMk/>
            <pc:sldMk cId="687452228" sldId="317"/>
            <ac:spMk id="4" creationId="{67C59745-765F-7D5A-DED8-FCF4CBBCD9A7}"/>
          </ac:spMkLst>
        </pc:spChg>
        <pc:spChg chg="add mod ord">
          <ac:chgData name="Naman" userId="583bf7a4a802f89e" providerId="LiveId" clId="{D06AEFC2-249C-44B6-9FF9-821C13C26D7C}" dt="2022-10-15T15:16:32.385" v="326" actId="700"/>
          <ac:spMkLst>
            <pc:docMk/>
            <pc:sldMk cId="687452228" sldId="317"/>
            <ac:spMk id="5" creationId="{11C4F4D3-EC3E-8F33-2AE6-8FC25AC84ACA}"/>
          </ac:spMkLst>
        </pc:spChg>
      </pc:sldChg>
      <pc:sldChg chg="addSp delSp modSp new del mod chgLayout">
        <pc:chgData name="Naman" userId="583bf7a4a802f89e" providerId="LiveId" clId="{D06AEFC2-249C-44B6-9FF9-821C13C26D7C}" dt="2022-10-15T15:05:41.480" v="68" actId="47"/>
        <pc:sldMkLst>
          <pc:docMk/>
          <pc:sldMk cId="4202390259" sldId="318"/>
        </pc:sldMkLst>
        <pc:spChg chg="del">
          <ac:chgData name="Naman" userId="583bf7a4a802f89e" providerId="LiveId" clId="{D06AEFC2-249C-44B6-9FF9-821C13C26D7C}" dt="2022-10-15T15:05:19.771" v="65" actId="700"/>
          <ac:spMkLst>
            <pc:docMk/>
            <pc:sldMk cId="4202390259" sldId="318"/>
            <ac:spMk id="2" creationId="{5C3EC986-CD71-F24B-F49C-F956523232D9}"/>
          </ac:spMkLst>
        </pc:spChg>
        <pc:spChg chg="del">
          <ac:chgData name="Naman" userId="583bf7a4a802f89e" providerId="LiveId" clId="{D06AEFC2-249C-44B6-9FF9-821C13C26D7C}" dt="2022-10-15T15:05:19.771" v="65" actId="700"/>
          <ac:spMkLst>
            <pc:docMk/>
            <pc:sldMk cId="4202390259" sldId="318"/>
            <ac:spMk id="3" creationId="{777EFEF3-648B-FC30-00D0-434BEA66D75B}"/>
          </ac:spMkLst>
        </pc:spChg>
        <pc:spChg chg="del">
          <ac:chgData name="Naman" userId="583bf7a4a802f89e" providerId="LiveId" clId="{D06AEFC2-249C-44B6-9FF9-821C13C26D7C}" dt="2022-10-15T15:05:19.771" v="65" actId="700"/>
          <ac:spMkLst>
            <pc:docMk/>
            <pc:sldMk cId="4202390259" sldId="318"/>
            <ac:spMk id="4" creationId="{DEA5B385-8035-FA27-6544-3DE6DC6799CE}"/>
          </ac:spMkLst>
        </pc:spChg>
        <pc:spChg chg="del">
          <ac:chgData name="Naman" userId="583bf7a4a802f89e" providerId="LiveId" clId="{D06AEFC2-249C-44B6-9FF9-821C13C26D7C}" dt="2022-10-15T15:05:19.771" v="65" actId="700"/>
          <ac:spMkLst>
            <pc:docMk/>
            <pc:sldMk cId="4202390259" sldId="318"/>
            <ac:spMk id="5" creationId="{F65C24C4-3BC4-FBD6-7EDF-DBE9DD9FEE79}"/>
          </ac:spMkLst>
        </pc:spChg>
        <pc:spChg chg="del">
          <ac:chgData name="Naman" userId="583bf7a4a802f89e" providerId="LiveId" clId="{D06AEFC2-249C-44B6-9FF9-821C13C26D7C}" dt="2022-10-15T15:05:19.771" v="65" actId="700"/>
          <ac:spMkLst>
            <pc:docMk/>
            <pc:sldMk cId="4202390259" sldId="318"/>
            <ac:spMk id="6" creationId="{A37AA533-9BC6-0E92-523A-331B5DAF6EAC}"/>
          </ac:spMkLst>
        </pc:spChg>
        <pc:spChg chg="add mod ord">
          <ac:chgData name="Naman" userId="583bf7a4a802f89e" providerId="LiveId" clId="{D06AEFC2-249C-44B6-9FF9-821C13C26D7C}" dt="2022-10-15T15:05:19.771" v="65" actId="700"/>
          <ac:spMkLst>
            <pc:docMk/>
            <pc:sldMk cId="4202390259" sldId="318"/>
            <ac:spMk id="7" creationId="{7EFFB45C-4F1B-A6DA-4E65-263284FDB9D3}"/>
          </ac:spMkLst>
        </pc:spChg>
        <pc:spChg chg="add mod ord">
          <ac:chgData name="Naman" userId="583bf7a4a802f89e" providerId="LiveId" clId="{D06AEFC2-249C-44B6-9FF9-821C13C26D7C}" dt="2022-10-15T15:05:19.771" v="65" actId="700"/>
          <ac:spMkLst>
            <pc:docMk/>
            <pc:sldMk cId="4202390259" sldId="318"/>
            <ac:spMk id="8" creationId="{C05E5619-F498-65EE-1421-BEF041C90085}"/>
          </ac:spMkLst>
        </pc:spChg>
        <pc:spChg chg="add mod ord">
          <ac:chgData name="Naman" userId="583bf7a4a802f89e" providerId="LiveId" clId="{D06AEFC2-249C-44B6-9FF9-821C13C26D7C}" dt="2022-10-15T15:05:19.771" v="65" actId="700"/>
          <ac:spMkLst>
            <pc:docMk/>
            <pc:sldMk cId="4202390259" sldId="318"/>
            <ac:spMk id="9" creationId="{AAF7EADF-4195-0704-6A97-74051B94C3C1}"/>
          </ac:spMkLst>
        </pc:spChg>
        <pc:spChg chg="add del mod ord">
          <ac:chgData name="Naman" userId="583bf7a4a802f89e" providerId="LiveId" clId="{D06AEFC2-249C-44B6-9FF9-821C13C26D7C}" dt="2022-10-15T15:05:33.376" v="67" actId="478"/>
          <ac:spMkLst>
            <pc:docMk/>
            <pc:sldMk cId="4202390259" sldId="318"/>
            <ac:spMk id="10" creationId="{1EDCAD54-77A2-241A-DA6E-CEE9805C574F}"/>
          </ac:spMkLst>
        </pc:spChg>
        <pc:spChg chg="add mod ord">
          <ac:chgData name="Naman" userId="583bf7a4a802f89e" providerId="LiveId" clId="{D06AEFC2-249C-44B6-9FF9-821C13C26D7C}" dt="2022-10-15T15:05:19.771" v="65" actId="700"/>
          <ac:spMkLst>
            <pc:docMk/>
            <pc:sldMk cId="4202390259" sldId="318"/>
            <ac:spMk id="11" creationId="{2D881ED0-FF1B-1E65-7EEC-A4DA70456D9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10/17/2022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10/17/2022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10/17/2022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10/17/2022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10/17/2022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10/17/2022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6800" dirty="0"/>
              <a:t>LOST And found website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fontScale="85000" lnSpcReduction="10000"/>
          </a:bodyPr>
          <a:lstStyle/>
          <a:p>
            <a:pPr>
              <a:spcAft>
                <a:spcPts val="600"/>
              </a:spcAft>
            </a:pPr>
            <a:r>
              <a:rPr lang="en-US" sz="1800" dirty="0"/>
              <a:t>By Naman Bhagat (21BCS140), Nikhil Gupta(21BCS147), Navneet Raj(21BCS143)</a:t>
            </a:r>
          </a:p>
          <a:p>
            <a:pPr>
              <a:spcAft>
                <a:spcPts val="600"/>
              </a:spcAft>
            </a:pP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99CD-0F64-02D7-3803-732ADDA3A2B4}"/>
              </a:ext>
            </a:extLst>
          </p:cNvPr>
          <p:cNvSpPr>
            <a:spLocks noGrp="1"/>
          </p:cNvSpPr>
          <p:nvPr>
            <p:ph type="title"/>
          </p:nvPr>
        </p:nvSpPr>
        <p:spPr/>
        <p:txBody>
          <a:bodyPr/>
          <a:lstStyle/>
          <a:p>
            <a:r>
              <a:rPr lang="en-US"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5860AE4F-238B-AB85-7A25-044054ECD556}"/>
              </a:ext>
            </a:extLst>
          </p:cNvPr>
          <p:cNvSpPr>
            <a:spLocks noGrp="1"/>
          </p:cNvSpPr>
          <p:nvPr>
            <p:ph idx="1"/>
          </p:nvPr>
        </p:nvSpPr>
        <p:spPr/>
        <p:txBody>
          <a:bodyPr>
            <a:normAutofit/>
          </a:bodyPr>
          <a:lstStyle/>
          <a:p>
            <a:pPr marL="0" indent="0">
              <a:buNone/>
            </a:pPr>
            <a:r>
              <a:rPr lang="en-US" sz="2000" dirty="0"/>
              <a:t>During the course of this project, we plan on making a completely functioning website to make it easy to find anyone’s lost belongings. WE plan on trying to make it as intuitive yet sophisticated as possible for the users of the website. This is extremely practical and reliable for everyone as we race against time everyday and happen to lose our things often. Taking inspiration from our college itself, we decided to make a platform where issues of losing stuff becomes easy to sort out.  Also, this will help us hone our skills about managing and working with databases and DBMS, which is a very fruitful skill for someone in  the IT industry to have. Hopefully, we will be able to make a working website and more so a good one.</a:t>
            </a:r>
          </a:p>
        </p:txBody>
      </p:sp>
    </p:spTree>
    <p:extLst>
      <p:ext uri="{BB962C8B-B14F-4D97-AF65-F5344CB8AC3E}">
        <p14:creationId xmlns:p14="http://schemas.microsoft.com/office/powerpoint/2010/main" val="284966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A965-CEFB-B535-15E6-81B108B29C55}"/>
              </a:ext>
            </a:extLst>
          </p:cNvPr>
          <p:cNvSpPr>
            <a:spLocks noGrp="1"/>
          </p:cNvSpPr>
          <p:nvPr>
            <p:ph type="title"/>
          </p:nvPr>
        </p:nvSpPr>
        <p:spPr/>
        <p:txBody>
          <a:bodyPr/>
          <a:lstStyle/>
          <a:p>
            <a:r>
              <a:rPr lang="en-US" dirty="0">
                <a:latin typeface="Algerian" panose="04020705040A02060702" pitchFamily="82" charset="0"/>
              </a:rPr>
              <a:t>Purpose and Scope</a:t>
            </a:r>
          </a:p>
        </p:txBody>
      </p:sp>
      <p:sp>
        <p:nvSpPr>
          <p:cNvPr id="3" name="Content Placeholder 2">
            <a:extLst>
              <a:ext uri="{FF2B5EF4-FFF2-40B4-BE49-F238E27FC236}">
                <a16:creationId xmlns:a16="http://schemas.microsoft.com/office/drawing/2014/main" id="{BFFDB282-4F86-B002-4A3C-D5FFBEF81C2B}"/>
              </a:ext>
            </a:extLst>
          </p:cNvPr>
          <p:cNvSpPr>
            <a:spLocks noGrp="1"/>
          </p:cNvSpPr>
          <p:nvPr>
            <p:ph idx="1"/>
          </p:nvPr>
        </p:nvSpPr>
        <p:spPr/>
        <p:txBody>
          <a:bodyPr/>
          <a:lstStyle/>
          <a:p>
            <a:r>
              <a:rPr lang="en-US" sz="2000" dirty="0"/>
              <a:t>On a daily basis we receive a flood of lost and found mails, making it hard to spot the important e-mails. As a student or an employee out in the corporate world as well, missing important mails can be disastrous for one’s careers. </a:t>
            </a:r>
          </a:p>
          <a:p>
            <a:r>
              <a:rPr lang="en-US" sz="2000" dirty="0"/>
              <a:t>Moreover, if someone wants to find a mail from a while back it is extremely tedious to scroll all the way up, where one can easily miss the mail as well. Therefore, we need something to keep all this well organized.</a:t>
            </a:r>
          </a:p>
          <a:p>
            <a:pPr marL="0" indent="0">
              <a:buNone/>
            </a:pPr>
            <a:r>
              <a:rPr lang="en-US" sz="2000" dirty="0"/>
              <a:t>To solve this problem, we are trying to make a full functioning website that can help keep the lost and found organized.</a:t>
            </a:r>
          </a:p>
          <a:p>
            <a:endParaRPr lang="en-US" dirty="0"/>
          </a:p>
        </p:txBody>
      </p:sp>
    </p:spTree>
    <p:extLst>
      <p:ext uri="{BB962C8B-B14F-4D97-AF65-F5344CB8AC3E}">
        <p14:creationId xmlns:p14="http://schemas.microsoft.com/office/powerpoint/2010/main" val="58366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1BA4-75E0-BB1E-D409-4E3067BF979E}"/>
              </a:ext>
            </a:extLst>
          </p:cNvPr>
          <p:cNvSpPr>
            <a:spLocks noGrp="1"/>
          </p:cNvSpPr>
          <p:nvPr>
            <p:ph type="title"/>
          </p:nvPr>
        </p:nvSpPr>
        <p:spPr/>
        <p:txBody>
          <a:bodyPr/>
          <a:lstStyle/>
          <a:p>
            <a:r>
              <a:rPr lang="en-US" dirty="0">
                <a:latin typeface="Algerian" panose="04020705040A02060702" pitchFamily="82" charset="0"/>
              </a:rPr>
              <a:t>Overall Description</a:t>
            </a:r>
          </a:p>
        </p:txBody>
      </p:sp>
      <p:sp>
        <p:nvSpPr>
          <p:cNvPr id="4" name="Text Placeholder 3">
            <a:extLst>
              <a:ext uri="{FF2B5EF4-FFF2-40B4-BE49-F238E27FC236}">
                <a16:creationId xmlns:a16="http://schemas.microsoft.com/office/drawing/2014/main" id="{87630955-1BA8-0A8E-24F0-331AD6A6AB22}"/>
              </a:ext>
            </a:extLst>
          </p:cNvPr>
          <p:cNvSpPr>
            <a:spLocks noGrp="1"/>
          </p:cNvSpPr>
          <p:nvPr>
            <p:ph type="body" idx="1"/>
          </p:nvPr>
        </p:nvSpPr>
        <p:spPr>
          <a:xfrm>
            <a:off x="1069848" y="2074334"/>
            <a:ext cx="3219348" cy="640080"/>
          </a:xfrm>
        </p:spPr>
        <p:txBody>
          <a:bodyPr>
            <a:normAutofit fontScale="92500" lnSpcReduction="10000"/>
          </a:bodyPr>
          <a:lstStyle/>
          <a:p>
            <a:r>
              <a:rPr lang="en-US" dirty="0"/>
              <a:t>System features and requirements</a:t>
            </a:r>
          </a:p>
        </p:txBody>
      </p:sp>
      <p:sp>
        <p:nvSpPr>
          <p:cNvPr id="5" name="Content Placeholder 4">
            <a:extLst>
              <a:ext uri="{FF2B5EF4-FFF2-40B4-BE49-F238E27FC236}">
                <a16:creationId xmlns:a16="http://schemas.microsoft.com/office/drawing/2014/main" id="{50F7DCFD-96CD-DAE0-76D1-3C19DFE0758B}"/>
              </a:ext>
            </a:extLst>
          </p:cNvPr>
          <p:cNvSpPr>
            <a:spLocks noGrp="1"/>
          </p:cNvSpPr>
          <p:nvPr>
            <p:ph sz="half" idx="2"/>
          </p:nvPr>
        </p:nvSpPr>
        <p:spPr>
          <a:xfrm>
            <a:off x="1069848" y="2792472"/>
            <a:ext cx="3219348" cy="3163825"/>
          </a:xfrm>
        </p:spPr>
        <p:txBody>
          <a:bodyPr/>
          <a:lstStyle/>
          <a:p>
            <a:endParaRPr lang="en-US" dirty="0"/>
          </a:p>
        </p:txBody>
      </p:sp>
      <p:sp>
        <p:nvSpPr>
          <p:cNvPr id="11" name="Text Placeholder 3">
            <a:extLst>
              <a:ext uri="{FF2B5EF4-FFF2-40B4-BE49-F238E27FC236}">
                <a16:creationId xmlns:a16="http://schemas.microsoft.com/office/drawing/2014/main" id="{A937BA98-3F5F-5CD1-35FE-B63CC30D217E}"/>
              </a:ext>
            </a:extLst>
          </p:cNvPr>
          <p:cNvSpPr txBox="1">
            <a:spLocks/>
          </p:cNvSpPr>
          <p:nvPr/>
        </p:nvSpPr>
        <p:spPr>
          <a:xfrm>
            <a:off x="1222248" y="2226734"/>
            <a:ext cx="3219348" cy="640080"/>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900" b="1" i="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endParaRPr lang="en-US" dirty="0"/>
          </a:p>
        </p:txBody>
      </p:sp>
      <p:sp>
        <p:nvSpPr>
          <p:cNvPr id="12" name="Content Placeholder 4">
            <a:extLst>
              <a:ext uri="{FF2B5EF4-FFF2-40B4-BE49-F238E27FC236}">
                <a16:creationId xmlns:a16="http://schemas.microsoft.com/office/drawing/2014/main" id="{02697344-065C-9EA0-CA92-EB8DED05899F}"/>
              </a:ext>
            </a:extLst>
          </p:cNvPr>
          <p:cNvSpPr txBox="1">
            <a:spLocks/>
          </p:cNvSpPr>
          <p:nvPr/>
        </p:nvSpPr>
        <p:spPr>
          <a:xfrm>
            <a:off x="1222248" y="2944872"/>
            <a:ext cx="3219348" cy="316382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en-US" dirty="0"/>
          </a:p>
        </p:txBody>
      </p:sp>
      <p:sp>
        <p:nvSpPr>
          <p:cNvPr id="14" name="Content Placeholder 4">
            <a:extLst>
              <a:ext uri="{FF2B5EF4-FFF2-40B4-BE49-F238E27FC236}">
                <a16:creationId xmlns:a16="http://schemas.microsoft.com/office/drawing/2014/main" id="{9AF850D9-62C2-4DC0-FAFD-2D3B0B4994EF}"/>
              </a:ext>
            </a:extLst>
          </p:cNvPr>
          <p:cNvSpPr txBox="1">
            <a:spLocks/>
          </p:cNvSpPr>
          <p:nvPr/>
        </p:nvSpPr>
        <p:spPr>
          <a:xfrm>
            <a:off x="7924802" y="2794637"/>
            <a:ext cx="3219348" cy="316382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v</a:t>
            </a:r>
          </a:p>
        </p:txBody>
      </p:sp>
      <p:sp>
        <p:nvSpPr>
          <p:cNvPr id="17" name="Content Placeholder 4">
            <a:extLst>
              <a:ext uri="{FF2B5EF4-FFF2-40B4-BE49-F238E27FC236}">
                <a16:creationId xmlns:a16="http://schemas.microsoft.com/office/drawing/2014/main" id="{E5761393-E549-152D-887C-FEAC30790328}"/>
              </a:ext>
            </a:extLst>
          </p:cNvPr>
          <p:cNvSpPr txBox="1">
            <a:spLocks/>
          </p:cNvSpPr>
          <p:nvPr/>
        </p:nvSpPr>
        <p:spPr>
          <a:xfrm>
            <a:off x="4531058" y="2792472"/>
            <a:ext cx="3219348" cy="316382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v</a:t>
            </a:r>
          </a:p>
        </p:txBody>
      </p:sp>
      <p:sp>
        <p:nvSpPr>
          <p:cNvPr id="18" name="Text Placeholder 3">
            <a:extLst>
              <a:ext uri="{FF2B5EF4-FFF2-40B4-BE49-F238E27FC236}">
                <a16:creationId xmlns:a16="http://schemas.microsoft.com/office/drawing/2014/main" id="{FCE161C2-F1C4-DCDF-530D-82ED14702499}"/>
              </a:ext>
            </a:extLst>
          </p:cNvPr>
          <p:cNvSpPr txBox="1">
            <a:spLocks/>
          </p:cNvSpPr>
          <p:nvPr/>
        </p:nvSpPr>
        <p:spPr>
          <a:xfrm>
            <a:off x="4683458" y="2107492"/>
            <a:ext cx="3219348" cy="640080"/>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900" b="1" i="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r>
              <a:rPr lang="en-US" dirty="0"/>
              <a:t>Functional requirements</a:t>
            </a:r>
          </a:p>
        </p:txBody>
      </p:sp>
      <p:sp>
        <p:nvSpPr>
          <p:cNvPr id="19" name="Text Placeholder 3">
            <a:extLst>
              <a:ext uri="{FF2B5EF4-FFF2-40B4-BE49-F238E27FC236}">
                <a16:creationId xmlns:a16="http://schemas.microsoft.com/office/drawing/2014/main" id="{DFD4C4D4-F1B3-8216-287C-74814B3858F8}"/>
              </a:ext>
            </a:extLst>
          </p:cNvPr>
          <p:cNvSpPr txBox="1">
            <a:spLocks/>
          </p:cNvSpPr>
          <p:nvPr/>
        </p:nvSpPr>
        <p:spPr>
          <a:xfrm>
            <a:off x="8270359" y="2152392"/>
            <a:ext cx="3219348" cy="640080"/>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900" b="1" i="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r>
              <a:rPr lang="en-US" dirty="0"/>
              <a:t>Non-functional requirements</a:t>
            </a:r>
          </a:p>
        </p:txBody>
      </p:sp>
    </p:spTree>
    <p:extLst>
      <p:ext uri="{BB962C8B-B14F-4D97-AF65-F5344CB8AC3E}">
        <p14:creationId xmlns:p14="http://schemas.microsoft.com/office/powerpoint/2010/main" val="296866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9474F-4A5C-4CCD-2327-CE59240B2E66}"/>
              </a:ext>
            </a:extLst>
          </p:cNvPr>
          <p:cNvSpPr>
            <a:spLocks noGrp="1"/>
          </p:cNvSpPr>
          <p:nvPr>
            <p:ph type="title"/>
          </p:nvPr>
        </p:nvSpPr>
        <p:spPr/>
        <p:txBody>
          <a:bodyPr/>
          <a:lstStyle/>
          <a:p>
            <a:r>
              <a:rPr lang="en-US" dirty="0">
                <a:latin typeface="Algerian" panose="04020705040A02060702" pitchFamily="82" charset="0"/>
              </a:rPr>
              <a:t>Technology used</a:t>
            </a:r>
          </a:p>
        </p:txBody>
      </p:sp>
      <p:sp>
        <p:nvSpPr>
          <p:cNvPr id="3" name="Content Placeholder 2">
            <a:extLst>
              <a:ext uri="{FF2B5EF4-FFF2-40B4-BE49-F238E27FC236}">
                <a16:creationId xmlns:a16="http://schemas.microsoft.com/office/drawing/2014/main" id="{AACAA18B-1325-679A-9875-096C6CB87223}"/>
              </a:ext>
            </a:extLst>
          </p:cNvPr>
          <p:cNvSpPr>
            <a:spLocks noGrp="1"/>
          </p:cNvSpPr>
          <p:nvPr>
            <p:ph idx="1"/>
          </p:nvPr>
        </p:nvSpPr>
        <p:spPr/>
        <p:txBody>
          <a:bodyPr/>
          <a:lstStyle/>
          <a:p>
            <a:pPr marL="0" indent="0">
              <a:buNone/>
            </a:pPr>
            <a:r>
              <a:rPr lang="en-US" sz="2000" dirty="0"/>
              <a:t>Languages and technology used:</a:t>
            </a:r>
          </a:p>
          <a:p>
            <a:pPr marL="342900" indent="-342900">
              <a:buFont typeface="+mj-lt"/>
              <a:buAutoNum type="arabicPeriod"/>
            </a:pPr>
            <a:r>
              <a:rPr lang="en-US" sz="2000" dirty="0"/>
              <a:t>HTML</a:t>
            </a:r>
          </a:p>
          <a:p>
            <a:pPr marL="342900" indent="-342900">
              <a:buFont typeface="+mj-lt"/>
              <a:buAutoNum type="arabicPeriod"/>
            </a:pPr>
            <a:r>
              <a:rPr lang="en-US" sz="2000" dirty="0"/>
              <a:t>CSS</a:t>
            </a:r>
          </a:p>
          <a:p>
            <a:pPr marL="342900" indent="-342900">
              <a:buFont typeface="+mj-lt"/>
              <a:buAutoNum type="arabicPeriod"/>
            </a:pPr>
            <a:r>
              <a:rPr lang="en-US" sz="2000" dirty="0" err="1"/>
              <a:t>Javascript</a:t>
            </a:r>
            <a:endParaRPr lang="en-US" sz="2000" dirty="0"/>
          </a:p>
          <a:p>
            <a:pPr marL="342900" indent="-342900">
              <a:buFont typeface="+mj-lt"/>
              <a:buAutoNum type="arabicPeriod"/>
            </a:pPr>
            <a:r>
              <a:rPr lang="en-US" sz="2000" dirty="0"/>
              <a:t>Django</a:t>
            </a:r>
          </a:p>
          <a:p>
            <a:pPr marL="342900" indent="-342900">
              <a:buFont typeface="+mj-lt"/>
              <a:buAutoNum type="arabicPeriod"/>
            </a:pPr>
            <a:r>
              <a:rPr lang="en-US" sz="2000" dirty="0" err="1"/>
              <a:t>Lucidchart</a:t>
            </a:r>
            <a:r>
              <a:rPr lang="en-US" sz="2000" dirty="0"/>
              <a:t>(for er diagram)</a:t>
            </a:r>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89447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BE74-02A9-21E8-0F76-AD98BD741FE8}"/>
              </a:ext>
            </a:extLst>
          </p:cNvPr>
          <p:cNvSpPr>
            <a:spLocks noGrp="1"/>
          </p:cNvSpPr>
          <p:nvPr>
            <p:ph type="title"/>
          </p:nvPr>
        </p:nvSpPr>
        <p:spPr/>
        <p:txBody>
          <a:bodyPr/>
          <a:lstStyle/>
          <a:p>
            <a:r>
              <a:rPr lang="en-US" dirty="0">
                <a:latin typeface="Algerian" panose="04020705040A02060702" pitchFamily="82" charset="0"/>
              </a:rPr>
              <a:t>ER diagram</a:t>
            </a:r>
          </a:p>
        </p:txBody>
      </p:sp>
      <p:pic>
        <p:nvPicPr>
          <p:cNvPr id="5" name="Content Placeholder 4">
            <a:extLst>
              <a:ext uri="{FF2B5EF4-FFF2-40B4-BE49-F238E27FC236}">
                <a16:creationId xmlns:a16="http://schemas.microsoft.com/office/drawing/2014/main" id="{0CB9DE68-88DC-EDB6-355C-DA9060B123FB}"/>
              </a:ext>
            </a:extLst>
          </p:cNvPr>
          <p:cNvPicPr>
            <a:picLocks noGrp="1" noChangeAspect="1"/>
          </p:cNvPicPr>
          <p:nvPr>
            <p:ph idx="1"/>
          </p:nvPr>
        </p:nvPicPr>
        <p:blipFill>
          <a:blip r:embed="rId2"/>
          <a:stretch>
            <a:fillRect/>
          </a:stretch>
        </p:blipFill>
        <p:spPr>
          <a:xfrm>
            <a:off x="1353671" y="2103438"/>
            <a:ext cx="9699811" cy="4212878"/>
          </a:xfrm>
        </p:spPr>
      </p:pic>
    </p:spTree>
    <p:extLst>
      <p:ext uri="{BB962C8B-B14F-4D97-AF65-F5344CB8AC3E}">
        <p14:creationId xmlns:p14="http://schemas.microsoft.com/office/powerpoint/2010/main" val="81992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6C67-6420-6592-2BA6-C0791CF45387}"/>
              </a:ext>
            </a:extLst>
          </p:cNvPr>
          <p:cNvSpPr>
            <a:spLocks noGrp="1"/>
          </p:cNvSpPr>
          <p:nvPr>
            <p:ph type="title"/>
          </p:nvPr>
        </p:nvSpPr>
        <p:spPr/>
        <p:txBody>
          <a:bodyPr/>
          <a:lstStyle/>
          <a:p>
            <a:r>
              <a:rPr lang="en-US" dirty="0">
                <a:latin typeface="Algerian" panose="04020705040A02060702" pitchFamily="82" charset="0"/>
              </a:rPr>
              <a:t>Database Designing</a:t>
            </a:r>
          </a:p>
        </p:txBody>
      </p:sp>
      <p:sp>
        <p:nvSpPr>
          <p:cNvPr id="5" name="Text Placeholder 4">
            <a:extLst>
              <a:ext uri="{FF2B5EF4-FFF2-40B4-BE49-F238E27FC236}">
                <a16:creationId xmlns:a16="http://schemas.microsoft.com/office/drawing/2014/main" id="{11C4F4D3-EC3E-8F33-2AE6-8FC25AC84ACA}"/>
              </a:ext>
            </a:extLst>
          </p:cNvPr>
          <p:cNvSpPr>
            <a:spLocks noGrp="1"/>
          </p:cNvSpPr>
          <p:nvPr>
            <p:ph type="body" sz="half" idx="2"/>
          </p:nvPr>
        </p:nvSpPr>
        <p:spPr/>
        <p:txBody>
          <a:bodyPr/>
          <a:lstStyle/>
          <a:p>
            <a:endParaRPr lang="en-US" dirty="0"/>
          </a:p>
        </p:txBody>
      </p:sp>
      <p:sp>
        <p:nvSpPr>
          <p:cNvPr id="10" name="Picture Placeholder 9">
            <a:extLst>
              <a:ext uri="{FF2B5EF4-FFF2-40B4-BE49-F238E27FC236}">
                <a16:creationId xmlns:a16="http://schemas.microsoft.com/office/drawing/2014/main" id="{4C8B3FA3-7914-FC30-E57B-32A6DC23D88F}"/>
              </a:ext>
            </a:extLst>
          </p:cNvPr>
          <p:cNvSpPr>
            <a:spLocks noGrp="1"/>
          </p:cNvSpPr>
          <p:nvPr>
            <p:ph type="pic" idx="1"/>
          </p:nvPr>
        </p:nvSpPr>
        <p:spPr/>
      </p:sp>
    </p:spTree>
    <p:extLst>
      <p:ext uri="{BB962C8B-B14F-4D97-AF65-F5344CB8AC3E}">
        <p14:creationId xmlns:p14="http://schemas.microsoft.com/office/powerpoint/2010/main" val="687452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{688DCEFB-7FE9-4330-87B9-D92377A904AE}tf11531919_win32</Template>
  <TotalTime>74</TotalTime>
  <Words>317</Words>
  <Application>Microsoft Office PowerPoint</Application>
  <PresentationFormat>Widescreen</PresentationFormat>
  <Paragraphs>24</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Avenir Next LT Pro</vt:lpstr>
      <vt:lpstr>Avenir Next LT Pro Light</vt:lpstr>
      <vt:lpstr>Calibri</vt:lpstr>
      <vt:lpstr>Garamond</vt:lpstr>
      <vt:lpstr>SavonVTI</vt:lpstr>
      <vt:lpstr>LOST And found website</vt:lpstr>
      <vt:lpstr>Introduction</vt:lpstr>
      <vt:lpstr>Purpose and Scope</vt:lpstr>
      <vt:lpstr>Overall Description</vt:lpstr>
      <vt:lpstr>Technology used</vt:lpstr>
      <vt:lpstr>ER diagram</vt:lpstr>
      <vt:lpstr>Database Designing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LOST And found website</dc:title>
  <dc:creator>Naman</dc:creator>
  <cp:lastModifiedBy>Naman</cp:lastModifiedBy>
  <cp:revision>4</cp:revision>
  <dcterms:created xsi:type="dcterms:W3CDTF">2022-10-14T13:18:28Z</dcterms:created>
  <dcterms:modified xsi:type="dcterms:W3CDTF">2022-10-16T18:34:31Z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