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3" r:id="rId6"/>
    <p:sldId id="314" r:id="rId7"/>
    <p:sldId id="315"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userId="583bf7a4a802f89e" providerId="LiveId" clId="{D06AEFC2-249C-44B6-9FF9-821C13C26D7C}"/>
    <pc:docChg chg="undo custSel addSld delSld modSld addSection delSection">
      <pc:chgData name="Naman" userId="583bf7a4a802f89e" providerId="LiveId" clId="{D06AEFC2-249C-44B6-9FF9-821C13C26D7C}" dt="2022-10-15T15:16:32.385" v="326" actId="700"/>
      <pc:docMkLst>
        <pc:docMk/>
      </pc:docMkLst>
      <pc:sldChg chg="modSp mod">
        <pc:chgData name="Naman" userId="583bf7a4a802f89e" providerId="LiveId" clId="{D06AEFC2-249C-44B6-9FF9-821C13C26D7C}" dt="2022-10-15T15:13:11.359" v="208" actId="113"/>
        <pc:sldMkLst>
          <pc:docMk/>
          <pc:sldMk cId="2849662547" sldId="313"/>
        </pc:sldMkLst>
        <pc:spChg chg="mod">
          <ac:chgData name="Naman" userId="583bf7a4a802f89e" providerId="LiveId" clId="{D06AEFC2-249C-44B6-9FF9-821C13C26D7C}" dt="2022-10-15T15:13:11.359" v="208" actId="113"/>
          <ac:spMkLst>
            <pc:docMk/>
            <pc:sldMk cId="2849662547" sldId="313"/>
            <ac:spMk id="2" creationId="{EF3699CD-0F64-02D7-3803-732ADDA3A2B4}"/>
          </ac:spMkLst>
        </pc:spChg>
        <pc:spChg chg="mod">
          <ac:chgData name="Naman" userId="583bf7a4a802f89e" providerId="LiveId" clId="{D06AEFC2-249C-44B6-9FF9-821C13C26D7C}" dt="2022-10-15T15:12:00.917" v="199" actId="255"/>
          <ac:spMkLst>
            <pc:docMk/>
            <pc:sldMk cId="2849662547" sldId="313"/>
            <ac:spMk id="3" creationId="{5860AE4F-238B-AB85-7A25-044054ECD556}"/>
          </ac:spMkLst>
        </pc:spChg>
      </pc:sldChg>
      <pc:sldChg chg="modSp mod">
        <pc:chgData name="Naman" userId="583bf7a4a802f89e" providerId="LiveId" clId="{D06AEFC2-249C-44B6-9FF9-821C13C26D7C}" dt="2022-10-15T15:13:05.103" v="207" actId="113"/>
        <pc:sldMkLst>
          <pc:docMk/>
          <pc:sldMk cId="583664758" sldId="314"/>
        </pc:sldMkLst>
        <pc:spChg chg="mod">
          <ac:chgData name="Naman" userId="583bf7a4a802f89e" providerId="LiveId" clId="{D06AEFC2-249C-44B6-9FF9-821C13C26D7C}" dt="2022-10-15T15:13:05.103" v="207" actId="113"/>
          <ac:spMkLst>
            <pc:docMk/>
            <pc:sldMk cId="583664758" sldId="314"/>
            <ac:spMk id="2" creationId="{1AFCA965-CEFB-B535-15E6-81B108B29C55}"/>
          </ac:spMkLst>
        </pc:spChg>
        <pc:spChg chg="mod">
          <ac:chgData name="Naman" userId="583bf7a4a802f89e" providerId="LiveId" clId="{D06AEFC2-249C-44B6-9FF9-821C13C26D7C}" dt="2022-10-15T15:12:13.490" v="200" actId="255"/>
          <ac:spMkLst>
            <pc:docMk/>
            <pc:sldMk cId="583664758" sldId="314"/>
            <ac:spMk id="3" creationId="{BFFDB282-4F86-B002-4A3C-D5FFBEF81C2B}"/>
          </ac:spMkLst>
        </pc:spChg>
      </pc:sldChg>
      <pc:sldChg chg="addSp delSp modSp mod modClrScheme chgLayout">
        <pc:chgData name="Naman" userId="583bf7a4a802f89e" providerId="LiveId" clId="{D06AEFC2-249C-44B6-9FF9-821C13C26D7C}" dt="2022-10-15T15:16:20.210" v="325" actId="20577"/>
        <pc:sldMkLst>
          <pc:docMk/>
          <pc:sldMk cId="2968666269" sldId="315"/>
        </pc:sldMkLst>
        <pc:spChg chg="mod ord">
          <ac:chgData name="Naman" userId="583bf7a4a802f89e" providerId="LiveId" clId="{D06AEFC2-249C-44B6-9FF9-821C13C26D7C}" dt="2022-10-15T15:12:54.793" v="206" actId="2711"/>
          <ac:spMkLst>
            <pc:docMk/>
            <pc:sldMk cId="2968666269" sldId="315"/>
            <ac:spMk id="2" creationId="{71A21BA4-75E0-BB1E-D409-4E3067BF979E}"/>
          </ac:spMkLst>
        </pc:spChg>
        <pc:spChg chg="del mod ord">
          <ac:chgData name="Naman" userId="583bf7a4a802f89e" providerId="LiveId" clId="{D06AEFC2-249C-44B6-9FF9-821C13C26D7C}" dt="2022-10-15T14:59:46.523" v="0" actId="700"/>
          <ac:spMkLst>
            <pc:docMk/>
            <pc:sldMk cId="2968666269" sldId="315"/>
            <ac:spMk id="3" creationId="{FD65181C-BE51-0FAB-DA0E-2341F643C9E7}"/>
          </ac:spMkLst>
        </pc:spChg>
        <pc:spChg chg="add mod ord">
          <ac:chgData name="Naman" userId="583bf7a4a802f89e" providerId="LiveId" clId="{D06AEFC2-249C-44B6-9FF9-821C13C26D7C}" dt="2022-10-15T15:15:58.945" v="272" actId="20577"/>
          <ac:spMkLst>
            <pc:docMk/>
            <pc:sldMk cId="2968666269" sldId="315"/>
            <ac:spMk id="4" creationId="{87630955-1BA8-0A8E-24F0-331AD6A6AB22}"/>
          </ac:spMkLst>
        </pc:spChg>
        <pc:spChg chg="add mod ord">
          <ac:chgData name="Naman" userId="583bf7a4a802f89e" providerId="LiveId" clId="{D06AEFC2-249C-44B6-9FF9-821C13C26D7C}" dt="2022-10-15T14:59:58.710" v="1" actId="14100"/>
          <ac:spMkLst>
            <pc:docMk/>
            <pc:sldMk cId="2968666269" sldId="315"/>
            <ac:spMk id="5" creationId="{50F7DCFD-96CD-DAE0-76D1-3C19DFE0758B}"/>
          </ac:spMkLst>
        </pc:spChg>
        <pc:spChg chg="add del mod ord">
          <ac:chgData name="Naman" userId="583bf7a4a802f89e" providerId="LiveId" clId="{D06AEFC2-249C-44B6-9FF9-821C13C26D7C}" dt="2022-10-15T15:08:16.611" v="71" actId="478"/>
          <ac:spMkLst>
            <pc:docMk/>
            <pc:sldMk cId="2968666269" sldId="315"/>
            <ac:spMk id="6" creationId="{FEC39A7C-772F-D169-C0DD-9355C6DAB094}"/>
          </ac:spMkLst>
        </pc:spChg>
        <pc:spChg chg="add del mod ord">
          <ac:chgData name="Naman" userId="583bf7a4a802f89e" providerId="LiveId" clId="{D06AEFC2-249C-44B6-9FF9-821C13C26D7C}" dt="2022-10-15T15:08:18.764" v="72" actId="478"/>
          <ac:spMkLst>
            <pc:docMk/>
            <pc:sldMk cId="2968666269" sldId="315"/>
            <ac:spMk id="7" creationId="{22EB7A84-6A06-029B-E058-244715034A3F}"/>
          </ac:spMkLst>
        </pc:spChg>
        <pc:spChg chg="add del mod">
          <ac:chgData name="Naman" userId="583bf7a4a802f89e" providerId="LiveId" clId="{D06AEFC2-249C-44B6-9FF9-821C13C26D7C}" dt="2022-10-15T15:04:09.526" v="61" actId="478"/>
          <ac:spMkLst>
            <pc:docMk/>
            <pc:sldMk cId="2968666269" sldId="315"/>
            <ac:spMk id="8" creationId="{FA934C8E-81D7-F332-F75D-BAD293D17CAB}"/>
          </ac:spMkLst>
        </pc:spChg>
        <pc:spChg chg="add del mod">
          <ac:chgData name="Naman" userId="583bf7a4a802f89e" providerId="LiveId" clId="{D06AEFC2-249C-44B6-9FF9-821C13C26D7C}" dt="2022-10-15T15:01:39.639" v="20" actId="767"/>
          <ac:spMkLst>
            <pc:docMk/>
            <pc:sldMk cId="2968666269" sldId="315"/>
            <ac:spMk id="9" creationId="{5FF7919A-CCE4-7EC8-B4FB-852294D918D8}"/>
          </ac:spMkLst>
        </pc:spChg>
        <pc:spChg chg="add del mod">
          <ac:chgData name="Naman" userId="583bf7a4a802f89e" providerId="LiveId" clId="{D06AEFC2-249C-44B6-9FF9-821C13C26D7C}" dt="2022-10-15T15:01:57.369" v="23"/>
          <ac:spMkLst>
            <pc:docMk/>
            <pc:sldMk cId="2968666269" sldId="315"/>
            <ac:spMk id="10" creationId="{61B83A19-B859-B926-D408-568411F88467}"/>
          </ac:spMkLst>
        </pc:spChg>
        <pc:spChg chg="add mod">
          <ac:chgData name="Naman" userId="583bf7a4a802f89e" providerId="LiveId" clId="{D06AEFC2-249C-44B6-9FF9-821C13C26D7C}" dt="2022-10-15T15:08:11.437" v="69"/>
          <ac:spMkLst>
            <pc:docMk/>
            <pc:sldMk cId="2968666269" sldId="315"/>
            <ac:spMk id="11" creationId="{A937BA98-3F5F-5CD1-35FE-B63CC30D217E}"/>
          </ac:spMkLst>
        </pc:spChg>
        <pc:spChg chg="add mod">
          <ac:chgData name="Naman" userId="583bf7a4a802f89e" providerId="LiveId" clId="{D06AEFC2-249C-44B6-9FF9-821C13C26D7C}" dt="2022-10-15T15:08:11.437" v="69"/>
          <ac:spMkLst>
            <pc:docMk/>
            <pc:sldMk cId="2968666269" sldId="315"/>
            <ac:spMk id="12" creationId="{02697344-065C-9EA0-CA92-EB8DED05899F}"/>
          </ac:spMkLst>
        </pc:spChg>
        <pc:spChg chg="add del mod">
          <ac:chgData name="Naman" userId="583bf7a4a802f89e" providerId="LiveId" clId="{D06AEFC2-249C-44B6-9FF9-821C13C26D7C}" dt="2022-10-15T15:13:42.274" v="211" actId="478"/>
          <ac:spMkLst>
            <pc:docMk/>
            <pc:sldMk cId="2968666269" sldId="315"/>
            <ac:spMk id="13" creationId="{82D0C425-DA78-27A0-AF08-619D6DBD846A}"/>
          </ac:spMkLst>
        </pc:spChg>
        <pc:spChg chg="add mod">
          <ac:chgData name="Naman" userId="583bf7a4a802f89e" providerId="LiveId" clId="{D06AEFC2-249C-44B6-9FF9-821C13C26D7C}" dt="2022-10-15T15:10:28.100" v="95" actId="20577"/>
          <ac:spMkLst>
            <pc:docMk/>
            <pc:sldMk cId="2968666269" sldId="315"/>
            <ac:spMk id="14" creationId="{9AF850D9-62C2-4DC0-FAFD-2D3B0B4994EF}"/>
          </ac:spMkLst>
        </pc:spChg>
        <pc:spChg chg="add mod">
          <ac:chgData name="Naman" userId="583bf7a4a802f89e" providerId="LiveId" clId="{D06AEFC2-249C-44B6-9FF9-821C13C26D7C}" dt="2022-10-15T15:09:07.996" v="80"/>
          <ac:spMkLst>
            <pc:docMk/>
            <pc:sldMk cId="2968666269" sldId="315"/>
            <ac:spMk id="15" creationId="{2F662F5C-AC07-A098-DF9D-2C0DAF81770B}"/>
          </ac:spMkLst>
        </pc:spChg>
        <pc:spChg chg="add mod">
          <ac:chgData name="Naman" userId="583bf7a4a802f89e" providerId="LiveId" clId="{D06AEFC2-249C-44B6-9FF9-821C13C26D7C}" dt="2022-10-15T15:09:07.996" v="80"/>
          <ac:spMkLst>
            <pc:docMk/>
            <pc:sldMk cId="2968666269" sldId="315"/>
            <ac:spMk id="16" creationId="{AD339105-D50A-B79B-5E1E-8B25F77CCBFE}"/>
          </ac:spMkLst>
        </pc:spChg>
        <pc:spChg chg="add mod">
          <ac:chgData name="Naman" userId="583bf7a4a802f89e" providerId="LiveId" clId="{D06AEFC2-249C-44B6-9FF9-821C13C26D7C}" dt="2022-10-15T15:09:22.365" v="85" actId="20577"/>
          <ac:spMkLst>
            <pc:docMk/>
            <pc:sldMk cId="2968666269" sldId="315"/>
            <ac:spMk id="17" creationId="{E5761393-E549-152D-887C-FEAC30790328}"/>
          </ac:spMkLst>
        </pc:spChg>
        <pc:spChg chg="add mod">
          <ac:chgData name="Naman" userId="583bf7a4a802f89e" providerId="LiveId" clId="{D06AEFC2-249C-44B6-9FF9-821C13C26D7C}" dt="2022-10-15T15:16:09.053" v="296" actId="20577"/>
          <ac:spMkLst>
            <pc:docMk/>
            <pc:sldMk cId="2968666269" sldId="315"/>
            <ac:spMk id="18" creationId="{FCE161C2-F1C4-DCDF-530D-82ED14702499}"/>
          </ac:spMkLst>
        </pc:spChg>
        <pc:spChg chg="add mod">
          <ac:chgData name="Naman" userId="583bf7a4a802f89e" providerId="LiveId" clId="{D06AEFC2-249C-44B6-9FF9-821C13C26D7C}" dt="2022-10-15T15:16:20.210" v="325" actId="20577"/>
          <ac:spMkLst>
            <pc:docMk/>
            <pc:sldMk cId="2968666269" sldId="315"/>
            <ac:spMk id="19" creationId="{DFD4C4D4-F1B3-8216-287C-74814B3858F8}"/>
          </ac:spMkLst>
        </pc:spChg>
      </pc:sldChg>
      <pc:sldChg chg="modSp mod">
        <pc:chgData name="Naman" userId="583bf7a4a802f89e" providerId="LiveId" clId="{D06AEFC2-249C-44B6-9FF9-821C13C26D7C}" dt="2022-10-15T15:13:20.364" v="209" actId="2711"/>
        <pc:sldMkLst>
          <pc:docMk/>
          <pc:sldMk cId="894477276" sldId="316"/>
        </pc:sldMkLst>
        <pc:spChg chg="mod">
          <ac:chgData name="Naman" userId="583bf7a4a802f89e" providerId="LiveId" clId="{D06AEFC2-249C-44B6-9FF9-821C13C26D7C}" dt="2022-10-15T15:13:20.364" v="209" actId="2711"/>
          <ac:spMkLst>
            <pc:docMk/>
            <pc:sldMk cId="894477276" sldId="316"/>
            <ac:spMk id="2" creationId="{1699474F-4A5C-4CCD-2327-CE59240B2E66}"/>
          </ac:spMkLst>
        </pc:spChg>
        <pc:spChg chg="mod">
          <ac:chgData name="Naman" userId="583bf7a4a802f89e" providerId="LiveId" clId="{D06AEFC2-249C-44B6-9FF9-821C13C26D7C}" dt="2022-10-15T15:12:25.568" v="201" actId="255"/>
          <ac:spMkLst>
            <pc:docMk/>
            <pc:sldMk cId="894477276" sldId="316"/>
            <ac:spMk id="3" creationId="{AACAA18B-1325-679A-9875-096C6CB87223}"/>
          </ac:spMkLst>
        </pc:spChg>
      </pc:sldChg>
      <pc:sldChg chg="addSp delSp modSp mod modClrScheme chgLayout">
        <pc:chgData name="Naman" userId="583bf7a4a802f89e" providerId="LiveId" clId="{D06AEFC2-249C-44B6-9FF9-821C13C26D7C}" dt="2022-10-15T15:16:32.385" v="326" actId="700"/>
        <pc:sldMkLst>
          <pc:docMk/>
          <pc:sldMk cId="687452228" sldId="317"/>
        </pc:sldMkLst>
        <pc:spChg chg="mod ord">
          <ac:chgData name="Naman" userId="583bf7a4a802f89e" providerId="LiveId" clId="{D06AEFC2-249C-44B6-9FF9-821C13C26D7C}" dt="2022-10-15T15:16:32.385" v="326" actId="700"/>
          <ac:spMkLst>
            <pc:docMk/>
            <pc:sldMk cId="687452228" sldId="317"/>
            <ac:spMk id="2" creationId="{181B6C67-6420-6592-2BA6-C0791CF45387}"/>
          </ac:spMkLst>
        </pc:spChg>
        <pc:spChg chg="del mod ord">
          <ac:chgData name="Naman" userId="583bf7a4a802f89e" providerId="LiveId" clId="{D06AEFC2-249C-44B6-9FF9-821C13C26D7C}" dt="2022-10-15T15:16:32.385" v="326" actId="700"/>
          <ac:spMkLst>
            <pc:docMk/>
            <pc:sldMk cId="687452228" sldId="317"/>
            <ac:spMk id="3" creationId="{EA9DE1E7-BB80-D501-6674-87DBFD81EF91}"/>
          </ac:spMkLst>
        </pc:spChg>
        <pc:spChg chg="add mod ord">
          <ac:chgData name="Naman" userId="583bf7a4a802f89e" providerId="LiveId" clId="{D06AEFC2-249C-44B6-9FF9-821C13C26D7C}" dt="2022-10-15T15:16:32.385" v="326" actId="700"/>
          <ac:spMkLst>
            <pc:docMk/>
            <pc:sldMk cId="687452228" sldId="317"/>
            <ac:spMk id="4" creationId="{67C59745-765F-7D5A-DED8-FCF4CBBCD9A7}"/>
          </ac:spMkLst>
        </pc:spChg>
        <pc:spChg chg="add mod ord">
          <ac:chgData name="Naman" userId="583bf7a4a802f89e" providerId="LiveId" clId="{D06AEFC2-249C-44B6-9FF9-821C13C26D7C}" dt="2022-10-15T15:16:32.385" v="326" actId="700"/>
          <ac:spMkLst>
            <pc:docMk/>
            <pc:sldMk cId="687452228" sldId="317"/>
            <ac:spMk id="5" creationId="{11C4F4D3-EC3E-8F33-2AE6-8FC25AC84ACA}"/>
          </ac:spMkLst>
        </pc:spChg>
      </pc:sldChg>
      <pc:sldChg chg="addSp delSp modSp new del mod chgLayout">
        <pc:chgData name="Naman" userId="583bf7a4a802f89e" providerId="LiveId" clId="{D06AEFC2-249C-44B6-9FF9-821C13C26D7C}" dt="2022-10-15T15:05:41.480" v="68" actId="47"/>
        <pc:sldMkLst>
          <pc:docMk/>
          <pc:sldMk cId="4202390259" sldId="318"/>
        </pc:sldMkLst>
        <pc:spChg chg="del">
          <ac:chgData name="Naman" userId="583bf7a4a802f89e" providerId="LiveId" clId="{D06AEFC2-249C-44B6-9FF9-821C13C26D7C}" dt="2022-10-15T15:05:19.771" v="65" actId="700"/>
          <ac:spMkLst>
            <pc:docMk/>
            <pc:sldMk cId="4202390259" sldId="318"/>
            <ac:spMk id="2" creationId="{5C3EC986-CD71-F24B-F49C-F956523232D9}"/>
          </ac:spMkLst>
        </pc:spChg>
        <pc:spChg chg="del">
          <ac:chgData name="Naman" userId="583bf7a4a802f89e" providerId="LiveId" clId="{D06AEFC2-249C-44B6-9FF9-821C13C26D7C}" dt="2022-10-15T15:05:19.771" v="65" actId="700"/>
          <ac:spMkLst>
            <pc:docMk/>
            <pc:sldMk cId="4202390259" sldId="318"/>
            <ac:spMk id="3" creationId="{777EFEF3-648B-FC30-00D0-434BEA66D75B}"/>
          </ac:spMkLst>
        </pc:spChg>
        <pc:spChg chg="del">
          <ac:chgData name="Naman" userId="583bf7a4a802f89e" providerId="LiveId" clId="{D06AEFC2-249C-44B6-9FF9-821C13C26D7C}" dt="2022-10-15T15:05:19.771" v="65" actId="700"/>
          <ac:spMkLst>
            <pc:docMk/>
            <pc:sldMk cId="4202390259" sldId="318"/>
            <ac:spMk id="4" creationId="{DEA5B385-8035-FA27-6544-3DE6DC6799CE}"/>
          </ac:spMkLst>
        </pc:spChg>
        <pc:spChg chg="del">
          <ac:chgData name="Naman" userId="583bf7a4a802f89e" providerId="LiveId" clId="{D06AEFC2-249C-44B6-9FF9-821C13C26D7C}" dt="2022-10-15T15:05:19.771" v="65" actId="700"/>
          <ac:spMkLst>
            <pc:docMk/>
            <pc:sldMk cId="4202390259" sldId="318"/>
            <ac:spMk id="5" creationId="{F65C24C4-3BC4-FBD6-7EDF-DBE9DD9FEE79}"/>
          </ac:spMkLst>
        </pc:spChg>
        <pc:spChg chg="del">
          <ac:chgData name="Naman" userId="583bf7a4a802f89e" providerId="LiveId" clId="{D06AEFC2-249C-44B6-9FF9-821C13C26D7C}" dt="2022-10-15T15:05:19.771" v="65" actId="700"/>
          <ac:spMkLst>
            <pc:docMk/>
            <pc:sldMk cId="4202390259" sldId="318"/>
            <ac:spMk id="6" creationId="{A37AA533-9BC6-0E92-523A-331B5DAF6EAC}"/>
          </ac:spMkLst>
        </pc:spChg>
        <pc:spChg chg="add mod ord">
          <ac:chgData name="Naman" userId="583bf7a4a802f89e" providerId="LiveId" clId="{D06AEFC2-249C-44B6-9FF9-821C13C26D7C}" dt="2022-10-15T15:05:19.771" v="65" actId="700"/>
          <ac:spMkLst>
            <pc:docMk/>
            <pc:sldMk cId="4202390259" sldId="318"/>
            <ac:spMk id="7" creationId="{7EFFB45C-4F1B-A6DA-4E65-263284FDB9D3}"/>
          </ac:spMkLst>
        </pc:spChg>
        <pc:spChg chg="add mod ord">
          <ac:chgData name="Naman" userId="583bf7a4a802f89e" providerId="LiveId" clId="{D06AEFC2-249C-44B6-9FF9-821C13C26D7C}" dt="2022-10-15T15:05:19.771" v="65" actId="700"/>
          <ac:spMkLst>
            <pc:docMk/>
            <pc:sldMk cId="4202390259" sldId="318"/>
            <ac:spMk id="8" creationId="{C05E5619-F498-65EE-1421-BEF041C90085}"/>
          </ac:spMkLst>
        </pc:spChg>
        <pc:spChg chg="add mod ord">
          <ac:chgData name="Naman" userId="583bf7a4a802f89e" providerId="LiveId" clId="{D06AEFC2-249C-44B6-9FF9-821C13C26D7C}" dt="2022-10-15T15:05:19.771" v="65" actId="700"/>
          <ac:spMkLst>
            <pc:docMk/>
            <pc:sldMk cId="4202390259" sldId="318"/>
            <ac:spMk id="9" creationId="{AAF7EADF-4195-0704-6A97-74051B94C3C1}"/>
          </ac:spMkLst>
        </pc:spChg>
        <pc:spChg chg="add del mod ord">
          <ac:chgData name="Naman" userId="583bf7a4a802f89e" providerId="LiveId" clId="{D06AEFC2-249C-44B6-9FF9-821C13C26D7C}" dt="2022-10-15T15:05:33.376" v="67" actId="478"/>
          <ac:spMkLst>
            <pc:docMk/>
            <pc:sldMk cId="4202390259" sldId="318"/>
            <ac:spMk id="10" creationId="{1EDCAD54-77A2-241A-DA6E-CEE9805C574F}"/>
          </ac:spMkLst>
        </pc:spChg>
        <pc:spChg chg="add mod ord">
          <ac:chgData name="Naman" userId="583bf7a4a802f89e" providerId="LiveId" clId="{D06AEFC2-249C-44B6-9FF9-821C13C26D7C}" dt="2022-10-15T15:05:19.771" v="65" actId="700"/>
          <ac:spMkLst>
            <pc:docMk/>
            <pc:sldMk cId="4202390259" sldId="318"/>
            <ac:spMk id="11" creationId="{2D881ED0-FF1B-1E65-7EEC-A4DA70456D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normAutofit/>
          </a:bodyPr>
          <a:lstStyle/>
          <a:p>
            <a:pPr marL="0" indent="0">
              <a:buNone/>
            </a:pPr>
            <a:r>
              <a:rPr lang="en-US" sz="2000" dirty="0"/>
              <a:t>During the course of this project, we plan on making a completely functioning website to make it easy to find anyone’s lost belongings. WE plan on trying to make it as intuitive yet sophisticated as possible for the users of the website. This is extremely practical and reliable for everyone as we race against time everyday and happen to lose our things often. Taking inspiration from our college itself, we decided to make a platform where issues of losing stuff becomes easy to sort out.  Also, this will help us hone our skills about managing and working with databases and DBMS, which is a very fruitful skill for someone in  the IT industry to have. Hopefully, we will be able to make a working website and more so a good one.</a:t>
            </a:r>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latin typeface="Algerian" panose="04020705040A02060702" pitchFamily="82" charset="0"/>
              </a:rPr>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sz="2000" dirty="0"/>
              <a:t>On a daily basis we receive a flood of lost and found mails, making it hard to spot the important e-mails. As a student or an employee out in the corporate world as well, missing important mails can be disastrous for one’s careers. </a:t>
            </a:r>
          </a:p>
          <a:p>
            <a:r>
              <a:rPr lang="en-US" sz="2000"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sz="2000"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latin typeface="Algerian" panose="04020705040A02060702" pitchFamily="82" charset="0"/>
              </a:rPr>
              <a:t>Overall Description</a:t>
            </a:r>
          </a:p>
        </p:txBody>
      </p:sp>
      <p:sp>
        <p:nvSpPr>
          <p:cNvPr id="4" name="Text Placeholder 3">
            <a:extLst>
              <a:ext uri="{FF2B5EF4-FFF2-40B4-BE49-F238E27FC236}">
                <a16:creationId xmlns:a16="http://schemas.microsoft.com/office/drawing/2014/main" id="{87630955-1BA8-0A8E-24F0-331AD6A6AB22}"/>
              </a:ext>
            </a:extLst>
          </p:cNvPr>
          <p:cNvSpPr>
            <a:spLocks noGrp="1"/>
          </p:cNvSpPr>
          <p:nvPr>
            <p:ph type="body" idx="1"/>
          </p:nvPr>
        </p:nvSpPr>
        <p:spPr>
          <a:xfrm>
            <a:off x="1069848" y="2074334"/>
            <a:ext cx="3219348" cy="640080"/>
          </a:xfrm>
        </p:spPr>
        <p:txBody>
          <a:bodyPr>
            <a:normAutofit fontScale="92500" lnSpcReduction="10000"/>
          </a:bodyPr>
          <a:lstStyle/>
          <a:p>
            <a:r>
              <a:rPr lang="en-US" dirty="0"/>
              <a:t>System features and requirements</a:t>
            </a:r>
          </a:p>
        </p:txBody>
      </p:sp>
      <p:sp>
        <p:nvSpPr>
          <p:cNvPr id="5" name="Content Placeholder 4">
            <a:extLst>
              <a:ext uri="{FF2B5EF4-FFF2-40B4-BE49-F238E27FC236}">
                <a16:creationId xmlns:a16="http://schemas.microsoft.com/office/drawing/2014/main" id="{50F7DCFD-96CD-DAE0-76D1-3C19DFE0758B}"/>
              </a:ext>
            </a:extLst>
          </p:cNvPr>
          <p:cNvSpPr>
            <a:spLocks noGrp="1"/>
          </p:cNvSpPr>
          <p:nvPr>
            <p:ph sz="half" idx="2"/>
          </p:nvPr>
        </p:nvSpPr>
        <p:spPr>
          <a:xfrm>
            <a:off x="1069848" y="2792472"/>
            <a:ext cx="3219348" cy="3163825"/>
          </a:xfrm>
        </p:spPr>
        <p:txBody>
          <a:bodyPr/>
          <a:lstStyle/>
          <a:p>
            <a:endParaRPr lang="en-US" dirty="0"/>
          </a:p>
        </p:txBody>
      </p:sp>
      <p:sp>
        <p:nvSpPr>
          <p:cNvPr id="11" name="Text Placeholder 3">
            <a:extLst>
              <a:ext uri="{FF2B5EF4-FFF2-40B4-BE49-F238E27FC236}">
                <a16:creationId xmlns:a16="http://schemas.microsoft.com/office/drawing/2014/main" id="{A937BA98-3F5F-5CD1-35FE-B63CC30D217E}"/>
              </a:ext>
            </a:extLst>
          </p:cNvPr>
          <p:cNvSpPr txBox="1">
            <a:spLocks/>
          </p:cNvSpPr>
          <p:nvPr/>
        </p:nvSpPr>
        <p:spPr>
          <a:xfrm>
            <a:off x="1222248" y="2226734"/>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endParaRPr lang="en-US" dirty="0"/>
          </a:p>
        </p:txBody>
      </p:sp>
      <p:sp>
        <p:nvSpPr>
          <p:cNvPr id="12" name="Content Placeholder 4">
            <a:extLst>
              <a:ext uri="{FF2B5EF4-FFF2-40B4-BE49-F238E27FC236}">
                <a16:creationId xmlns:a16="http://schemas.microsoft.com/office/drawing/2014/main" id="{02697344-065C-9EA0-CA92-EB8DED05899F}"/>
              </a:ext>
            </a:extLst>
          </p:cNvPr>
          <p:cNvSpPr txBox="1">
            <a:spLocks/>
          </p:cNvSpPr>
          <p:nvPr/>
        </p:nvSpPr>
        <p:spPr>
          <a:xfrm>
            <a:off x="1222248" y="29448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sp>
        <p:nvSpPr>
          <p:cNvPr id="14" name="Content Placeholder 4">
            <a:extLst>
              <a:ext uri="{FF2B5EF4-FFF2-40B4-BE49-F238E27FC236}">
                <a16:creationId xmlns:a16="http://schemas.microsoft.com/office/drawing/2014/main" id="{9AF850D9-62C2-4DC0-FAFD-2D3B0B4994EF}"/>
              </a:ext>
            </a:extLst>
          </p:cNvPr>
          <p:cNvSpPr txBox="1">
            <a:spLocks/>
          </p:cNvSpPr>
          <p:nvPr/>
        </p:nvSpPr>
        <p:spPr>
          <a:xfrm>
            <a:off x="7924802" y="2794637"/>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7" name="Content Placeholder 4">
            <a:extLst>
              <a:ext uri="{FF2B5EF4-FFF2-40B4-BE49-F238E27FC236}">
                <a16:creationId xmlns:a16="http://schemas.microsoft.com/office/drawing/2014/main" id="{E5761393-E549-152D-887C-FEAC30790328}"/>
              </a:ext>
            </a:extLst>
          </p:cNvPr>
          <p:cNvSpPr txBox="1">
            <a:spLocks/>
          </p:cNvSpPr>
          <p:nvPr/>
        </p:nvSpPr>
        <p:spPr>
          <a:xfrm>
            <a:off x="4531058" y="27924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8" name="Text Placeholder 3">
            <a:extLst>
              <a:ext uri="{FF2B5EF4-FFF2-40B4-BE49-F238E27FC236}">
                <a16:creationId xmlns:a16="http://schemas.microsoft.com/office/drawing/2014/main" id="{FCE161C2-F1C4-DCDF-530D-82ED14702499}"/>
              </a:ext>
            </a:extLst>
          </p:cNvPr>
          <p:cNvSpPr txBox="1">
            <a:spLocks/>
          </p:cNvSpPr>
          <p:nvPr/>
        </p:nvSpPr>
        <p:spPr>
          <a:xfrm>
            <a:off x="4683458" y="2107492"/>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Functional requirements</a:t>
            </a:r>
          </a:p>
        </p:txBody>
      </p:sp>
      <p:sp>
        <p:nvSpPr>
          <p:cNvPr id="19" name="Text Placeholder 3">
            <a:extLst>
              <a:ext uri="{FF2B5EF4-FFF2-40B4-BE49-F238E27FC236}">
                <a16:creationId xmlns:a16="http://schemas.microsoft.com/office/drawing/2014/main" id="{DFD4C4D4-F1B3-8216-287C-74814B3858F8}"/>
              </a:ext>
            </a:extLst>
          </p:cNvPr>
          <p:cNvSpPr txBox="1">
            <a:spLocks/>
          </p:cNvSpPr>
          <p:nvPr/>
        </p:nvSpPr>
        <p:spPr>
          <a:xfrm>
            <a:off x="8270359" y="2152392"/>
            <a:ext cx="3219348" cy="64008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Non-functional requirements</a:t>
            </a:r>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latin typeface="Algerian" panose="04020705040A02060702" pitchFamily="82" charset="0"/>
              </a:rPr>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pPr marL="0" indent="0">
              <a:buNone/>
            </a:pPr>
            <a:r>
              <a:rPr lang="en-US" sz="2000" dirty="0"/>
              <a:t>Languages and technology used:</a:t>
            </a:r>
          </a:p>
          <a:p>
            <a:pPr marL="342900" indent="-342900">
              <a:buFont typeface="+mj-lt"/>
              <a:buAutoNum type="arabicPeriod"/>
            </a:pPr>
            <a:r>
              <a:rPr lang="en-US" sz="2000" dirty="0"/>
              <a:t>HTML</a:t>
            </a:r>
          </a:p>
          <a:p>
            <a:pPr marL="342900" indent="-342900">
              <a:buFont typeface="+mj-lt"/>
              <a:buAutoNum type="arabicPeriod"/>
            </a:pPr>
            <a:r>
              <a:rPr lang="en-US" sz="2000" dirty="0"/>
              <a:t>CSS</a:t>
            </a:r>
          </a:p>
          <a:p>
            <a:pPr marL="342900" indent="-342900">
              <a:buFont typeface="+mj-lt"/>
              <a:buAutoNum type="arabicPeriod"/>
            </a:pPr>
            <a:r>
              <a:rPr lang="en-US" sz="2000" dirty="0" err="1"/>
              <a:t>Javascript</a:t>
            </a:r>
            <a:endParaRPr lang="en-US" sz="2000" dirty="0"/>
          </a:p>
          <a:p>
            <a:pPr marL="342900" indent="-342900">
              <a:buFont typeface="+mj-lt"/>
              <a:buAutoNum type="arabicPeriod"/>
            </a:pPr>
            <a:r>
              <a:rPr lang="en-US" sz="2000" dirty="0"/>
              <a:t>Django</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C59745-765F-7D5A-DED8-FCF4CBBCD9A7}"/>
              </a:ext>
            </a:extLst>
          </p:cNvPr>
          <p:cNvSpPr>
            <a:spLocks noGrp="1"/>
          </p:cNvSpPr>
          <p:nvPr>
            <p:ph type="pic" idx="1"/>
          </p:nvPr>
        </p:nvSpPr>
        <p:spPr/>
      </p:sp>
      <p:sp>
        <p:nvSpPr>
          <p:cNvPr id="2" name="Title 1">
            <a:extLst>
              <a:ext uri="{FF2B5EF4-FFF2-40B4-BE49-F238E27FC236}">
                <a16:creationId xmlns:a16="http://schemas.microsoft.com/office/drawing/2014/main" id="{181B6C67-6420-6592-2BA6-C0791CF45387}"/>
              </a:ext>
            </a:extLst>
          </p:cNvPr>
          <p:cNvSpPr>
            <a:spLocks noGrp="1"/>
          </p:cNvSpPr>
          <p:nvPr>
            <p:ph type="title"/>
          </p:nvPr>
        </p:nvSpPr>
        <p:spPr/>
        <p:txBody>
          <a:bodyPr/>
          <a:lstStyle/>
          <a:p>
            <a:r>
              <a:rPr lang="en-US" dirty="0">
                <a:latin typeface="Algerian" panose="04020705040A02060702" pitchFamily="82" charset="0"/>
              </a:rPr>
              <a:t>Database Designing</a:t>
            </a:r>
          </a:p>
        </p:txBody>
      </p:sp>
      <p:sp>
        <p:nvSpPr>
          <p:cNvPr id="5" name="Text Placeholder 4">
            <a:extLst>
              <a:ext uri="{FF2B5EF4-FFF2-40B4-BE49-F238E27FC236}">
                <a16:creationId xmlns:a16="http://schemas.microsoft.com/office/drawing/2014/main" id="{11C4F4D3-EC3E-8F33-2AE6-8FC25AC84AC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68745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68</TotalTime>
  <Words>309</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Database Designing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3</cp:revision>
  <dcterms:created xsi:type="dcterms:W3CDTF">2022-10-14T13:18:28Z</dcterms:created>
  <dcterms:modified xsi:type="dcterms:W3CDTF">2022-10-15T15:16:40Z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