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8" r:id="rId3"/>
    <p:sldId id="270" r:id="rId4"/>
    <p:sldId id="271" r:id="rId5"/>
    <p:sldId id="287" r:id="rId6"/>
    <p:sldId id="286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03" autoAdjust="0"/>
  </p:normalViewPr>
  <p:slideViewPr>
    <p:cSldViewPr snapToGrid="0">
      <p:cViewPr varScale="1">
        <p:scale>
          <a:sx n="50" d="100"/>
          <a:sy n="50" d="100"/>
        </p:scale>
        <p:origin x="2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1:16.8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12524 0,'18'0'359,"-1"0"-343,1-18-16,35 0 15,35 18 1,-53-17 15,54 17-15,-19-18-1,-35 18 1,1 0 0,-1 0-1,-17 0 1,17 0 0,-18 0 15,1 0-16,0 0 17,-1 0-1,1 0 0,0 0 47,-1 0-31,1 0-31,0 0-16,-1 0 15,1 0 1,-1 0 0,1 0 15,0 0-15,-1 0 15,1 0-16,0 0 17,-1 0 15,1 0 15,0 0-31,-1 0-15,1 0 15,0 0-15,-1 0-1,1 0 17,-1 0-32,1 0 15,0 0 1,-1 0 0,1 0 15,0 0 0,-1 0 16,1 0-16,0 0-15,-1 0 15,1 0-15,-1 0-1,1 0 1,0 0 0,17 0-1,-17 0 1,-1 0-1,19 0 1,-19 0 0,1 0-1,35 0 1,-36 0 15,19 0-15,-1 0-1,-17 0 1,17 0 0,-17 0-1,-1 0 1,1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4:37.4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12665 0,'18'-18'203,"-1"18"-156,1-18-47,0 18 15,17 0 1,-18 0 0,1 0-1,0 0 1,17 0 0,0 0-1,36 0 1,35 0-1,-36 0 1,195 0 0,-18 0-1,-141 0 1,-1 0 0,-34 0 15,-53 0-16,17 0 1,-17 0 0,-1 0-1,1 0 32,-1 0-31,1 0-1,0 0 17,-1 0-17,1 0 17,0 0-1,-1 0-16,19 0 1,-19 0 0,1 0-1,0 0 32,-1 0-16,1 0 16,-1 0 94,1 0-110,0 0-15,-1 0-1,1 0 1,0 0 0,-1 0-1,1 0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29:14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1:49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3:5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0,'0'24'297,"0"-2"-281,21 2-16,-21 22 15,23 23 1,0-23 0,-2 1-1,2-1 16,-23-22-15,23 22 0,-23-23-1,21-23 17,-21 23 14,23-23-30,-23 23 0,22-23 77,-22 24-77,22-2 47,-22 2-32,0-2 0,23-22 172,-2 0-172,-21-22-15,0-2 0,23-22-1,-23 23 1,23 23 0,-23-23-1,21 0 16,-21-1-15,0 2 0,0-2-1,0 1 1,23 23 0,-23-23 15,23 23 0,-23-23-31,21 23 78,-21-24-78,0 2 110,0-2-48,0 2 16,0-2 125,0 1-125,0 0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0:05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1:58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8:52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03:36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07:45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0:40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5:04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0:05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21.6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12878 0,'28'-125'203,"-1"125"-156,2-124-47,-1 124 15,27 0 1,-28 0 0,2 0-1,-1 0 1,27 0 0,1 0-1,56 0 1,55 0-1,-56 0 1,307 0 0,-28 0-1,-223 0 1,-1 0 0,-54 0 15,-83 0-16,26 0 1,-27 0 0,-1 0-1,1 0 32,-1 0-31,2 0-1,-1 0 17,-1 0-17,1 0 17,1 0-1,-2 0-16,30 0 1,-31 0 0,3 0-1,-1 0 32,-1 0-16,1 0 16,-1 0 94,2 0-110,-1 0-15,-1 0-1,1 0 1,1 0 0,-2 0-1,1 0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32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36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42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22:30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29:14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29:43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32:43.9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12878 0,'28'-125'203,"-1"125"-156,2-124-47,-1 124 15,27 0 1,-28 0 0,2 0-1,-1 0 1,27 0 0,1 0-1,56 0 1,55 0-1,-56 0 1,307 0 0,-28 0-1,-223 0 1,-1 0 0,-54 0 15,-83 0-16,26 0 1,-27 0 0,-1 0-1,1 0 32,-1 0-31,2 0-1,-1 0 17,-1 0-17,1 0 17,1 0-1,-2 0-16,30 0 1,-31 0 0,3 0-1,-1 0 32,-1 0-16,1 0 16,-1 0 94,2 0-110,-1 0-15,-1 0-1,1 0 1,1 0 0,-2 0-1,1 0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32:50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1:49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1:49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3:5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0,'0'24'297,"0"-2"-281,21 2-16,-21 22 15,23 23 1,0-23 0,-2 1-1,2-1 16,-23-22-15,23 22 0,-23-23-1,21-23 17,-21 23 14,23-23-30,-23 23 0,22-23 77,-22 24-77,22-2 47,-22 2-32,0-2 0,23-22 172,-2 0-172,-21-22-15,0-2 0,23-22-1,-23 23 1,23 23 0,-23-23-1,21 0 16,-21-1-15,0 2 0,0-2-1,0 1 1,23 23 0,-23-23 15,23 23 0,-23-23-31,21 23 78,-21-24-78,0 2 110,0-2-48,0 2 16,0-2 125,0 1-125,0 0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0:05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1:58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8:52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03:36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07:45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0:40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5:04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21.6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12878 0,'28'-125'203,"-1"125"-156,2-124-47,-1 124 15,27 0 1,-28 0 0,2 0-1,-1 0 1,27 0 0,1 0-1,56 0 1,55 0-1,-56 0 1,307 0 0,-28 0-1,-223 0 1,-1 0 0,-54 0 15,-83 0-16,26 0 1,-27 0 0,-1 0-1,1 0 32,-1 0-31,2 0-1,-1 0 17,-1 0-17,1 0 17,1 0-1,-2 0-16,30 0 1,-31 0 0,3 0-1,-1 0 32,-1 0-16,1 0 16,-1 0 94,2 0-110,-1 0-15,-1 0-1,1 0 1,1 0 0,-2 0-1,1 0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32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3:5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0,'0'24'297,"0"-2"-281,21 2-16,-21 22 15,23 23 1,0-23 0,-2 1-1,2-1 16,-23-22-15,23 22 0,-23-23-1,21-23 17,-21 23 14,23-23-30,-23 23 0,22-23 77,-22 24-77,22-2 47,-22 2-32,0-2 0,23-22 172,-2 0-172,-21-22-15,0-2 0,23-22-1,-23 23 1,23 23 0,-23-23-1,21 0 16,-21-1-15,0 2 0,0-2-1,0 1 1,23 23 0,-23-23 15,23 23 0,-23-23-31,21 23 78,-21-24-78,0 2 110,0-2-48,0 2 16,0-2 125,0 1-125,0 0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36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42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22:30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29:14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29:43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32:43.9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12878 0,'28'-125'203,"-1"125"-156,2-124-47,-1 124 15,27 0 1,-28 0 0,2 0-1,-1 0 1,27 0 0,1 0-1,56 0 1,55 0-1,-56 0 1,307 0 0,-28 0-1,-223 0 1,-1 0 0,-54 0 15,-83 0-16,26 0 1,-27 0 0,-1 0-1,1 0 32,-1 0-31,2 0-1,-1 0 17,-1 0-17,1 0 17,1 0-1,-2 0-16,30 0 1,-31 0 0,3 0-1,-1 0 32,-1 0-16,1 0 16,-1 0 94,2 0-110,-1 0-15,-1 0-1,1 0 1,1 0 0,-2 0-1,1 0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32:50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33:12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4:37.4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12665 0,'18'-18'203,"-1"18"-156,1-18-47,0 18 15,17 0 1,-18 0 0,1 0-1,0 0 1,17 0 0,0 0-1,36 0 1,35 0-1,-36 0 1,195 0 0,-18 0-1,-141 0 1,-1 0 0,-34 0 15,-53 0-16,17 0 1,-17 0 0,-1 0-1,1 0 32,-1 0-31,1 0-1,0 0 17,-1 0-17,1 0 17,0 0-1,-1 0-16,19 0 1,-19 0 0,1 0-1,0 0 32,-1 0-16,1 0 16,-1 0 94,1 0-110,0 0-15,-1 0-1,1 0 1,0 0 0,-1 0-1,1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0:05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1:58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1:49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3:5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0,'0'24'297,"0"-2"-281,21 2-16,-21 22 15,23 23 1,0-23 0,-2 1-1,2-1 16,-23-22-15,23 22 0,-23-23-1,21-23 17,-21 23 14,23-23-30,-23 23 0,22-23 77,-22 24-77,22-2 47,-22 2-32,0-2 0,23-22 172,-2 0-172,-21-22-15,0-2 0,23-22-1,-23 23 1,23 23 0,-23-23-1,21 0 16,-21-1-15,0 2 0,0-2-1,0 1 1,23 23 0,-23-23 15,23 23 0,-23-23-31,21 23 78,-21-24-78,0 2 110,0-2-48,0 2 16,0-2 125,0 1-125,0 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4:37.4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12665 0,'18'-18'203,"-1"18"-156,1-18-47,0 18 15,17 0 1,-18 0 0,1 0-1,0 0 1,17 0 0,0 0-1,36 0 1,35 0-1,-36 0 1,195 0 0,-18 0-1,-141 0 1,-1 0 0,-34 0 15,-53 0-16,17 0 1,-17 0 0,-1 0-1,1 0 32,-1 0-31,1 0-1,0 0 17,-1 0-17,1 0 17,0 0-1,-1 0-16,19 0 1,-19 0 0,1 0-1,0 0 32,-1 0-16,1 0 16,-1 0 94,1 0-110,0 0-15,-1 0-1,1 0 1,0 0 0,-1 0-1,1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1:19.7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12665 0,'18'-18'203,"-1"18"-156,1-18-47,0 18 15,17 0 1,-18 0 0,1 0-1,0 0 1,17 0 0,0 0-1,36 0 1,35 0-1,-36 0 1,195 0 0,-18 0-1,-141 0 1,-1 0 0,-34 0 15,-53 0-16,17 0 1,-17 0 0,-1 0-1,1 0 32,-1 0-31,1 0-1,0 0 17,-1 0-17,1 0 17,0 0-1,-1 0-16,19 0 1,-19 0 0,1 0-1,0 0 32,-1 0-16,1 0 16,-1 0 94,1 0-110,0 0-15,-1 0-1,1 0 1,0 0 0,-1 0-1,1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0:05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1:58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8:52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1:49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3:5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0,'0'24'297,"0"-2"-281,21 2-16,-21 22 15,23 23 1,0-23 0,-2 1-1,2-1 16,-23-22-15,23 22 0,-23-23-1,21-23 17,-21 23 14,23-23-30,-23 23 0,22-23 77,-22 24-77,22-2 47,-22 2-32,0-2 0,23-22 172,-2 0-172,-21-22-15,0-2 0,23-22-1,-23 23 1,23 23 0,-23-23-1,21 0 16,-21-1-15,0 2 0,0-2-1,0 1 1,23 23 0,-23-23 15,23 23 0,-23-23-31,21 23 78,-21-24-78,0 2 110,0-2-48,0 2 16,0-2 125,0 1-125,0 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4:37.4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12665 0,'18'-18'203,"-1"18"-156,1-18-47,0 18 15,17 0 1,-18 0 0,1 0-1,0 0 1,17 0 0,0 0-1,36 0 1,35 0-1,-36 0 1,195 0 0,-18 0-1,-141 0 1,-1 0 0,-34 0 15,-53 0-16,17 0 1,-17 0 0,-1 0-1,1 0 32,-1 0-31,1 0-1,0 0 17,-1 0-17,1 0 17,0 0-1,-1 0-16,19 0 1,-19 0 0,1 0-1,0 0 32,-1 0-16,1 0 16,-1 0 94,1 0-110,0 0-15,-1 0-1,1 0 1,0 0 0,-1 0-1,1 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0:05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1:58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8:52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03:36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1:49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1:49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3:5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0,'0'24'297,"0"-2"-281,21 2-16,-21 22 15,23 23 1,0-23 0,-2 1-1,2-1 16,-23-22-15,23 22 0,-23-23-1,21-23 17,-21 23 14,23-23-30,-23 23 0,22-23 77,-22 24-77,22-2 47,-22 2-32,0-2 0,23-22 172,-2 0-172,-21-22-15,0-2 0,23-22-1,-23 23 1,23 23 0,-23-23-1,21 0 16,-21-1-15,0 2 0,0-2-1,0 1 1,23 23 0,-23-23 15,23 23 0,-23-23-31,21 23 78,-21-24-78,0 2 110,0-2-48,0 2 16,0-2 125,0 1-125,0 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4:37.4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12665 0,'18'-18'203,"-1"18"-156,1-18-47,0 18 15,17 0 1,-18 0 0,1 0-1,0 0 1,17 0 0,0 0-1,36 0 1,35 0-1,-36 0 1,195 0 0,-18 0-1,-141 0 1,-1 0 0,-34 0 15,-53 0-16,17 0 1,-17 0 0,-1 0-1,1 0 32,-1 0-31,1 0-1,0 0 17,-1 0-17,1 0 17,0 0-1,-1 0-16,19 0 1,-19 0 0,1 0-1,0 0 32,-1 0-16,1 0 16,-1 0 94,1 0-110,0 0-15,-1 0-1,1 0 1,0 0 0,-1 0-1,1 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0:05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1:58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8:52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03:36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07:45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1:49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3:5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0,'0'24'297,"0"-2"-281,21 2-16,-21 22 15,23 23 1,0-23 0,-2 1-1,2-1 16,-23-22-15,23 22 0,-23-23-1,21-23 17,-21 23 14,23-23-30,-23 23 0,22-23 77,-22 24-77,22-2 47,-22 2-32,0-2 0,23-22 172,-2 0-172,-21-22-15,0-2 0,23-22-1,-23 23 1,23 23 0,-23-23-1,21 0 16,-21-1-15,0 2 0,0-2-1,0 1 1,23 23 0,-23-23 15,23 23 0,-23-23-31,21 23 78,-21-24-78,0 2 110,0-2-48,0 2 16,0-2 125,0 1-125,0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1:49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4:37.4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12665 0,'18'-18'203,"-1"18"-156,1-18-47,0 18 15,17 0 1,-18 0 0,1 0-1,0 0 1,17 0 0,0 0-1,36 0 1,35 0-1,-36 0 1,195 0 0,-18 0-1,-141 0 1,-1 0 0,-34 0 15,-53 0-16,17 0 1,-17 0 0,-1 0-1,1 0 32,-1 0-31,1 0-1,0 0 17,-1 0-17,1 0 17,0 0-1,-1 0-16,19 0 1,-19 0 0,1 0-1,0 0 32,-1 0-16,1 0 16,-1 0 94,1 0-110,0 0-15,-1 0-1,1 0 1,0 0 0,-1 0-1,1 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0:05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1:58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8:52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03:36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07:45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0:40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1:49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3:5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0,'0'24'297,"0"-2"-281,21 2-16,-21 22 15,23 23 1,0-23 0,-2 1-1,2-1 16,-23-22-15,23 22 0,-23-23-1,21-23 17,-21 23 14,23-23-30,-23 23 0,22-23 77,-22 24-77,22-2 47,-22 2-32,0-2 0,23-22 172,-2 0-172,-21-22-15,0-2 0,23-22-1,-23 23 1,23 23 0,-23-23-1,21 0 16,-21-1-15,0 2 0,0-2-1,0 1 1,23 23 0,-23-23 15,23 23 0,-23-23-31,21 23 78,-21-24-78,0 2 110,0-2-48,0 2 16,0-2 125,0 1-125,0 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4:37.4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12665 0,'18'-18'203,"-1"18"-156,1-18-47,0 18 15,17 0 1,-18 0 0,1 0-1,0 0 1,17 0 0,0 0-1,36 0 1,35 0-1,-36 0 1,195 0 0,-18 0-1,-141 0 1,-1 0 0,-34 0 15,-53 0-16,17 0 1,-17 0 0,-1 0-1,1 0 32,-1 0-31,1 0-1,0 0 17,-1 0-17,1 0 17,0 0-1,-1 0-16,19 0 1,-19 0 0,1 0-1,0 0 32,-1 0-16,1 0 16,-1 0 94,1 0-110,0 0-15,-1 0-1,1 0 1,0 0 0,-1 0-1,1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3:5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0,'0'24'297,"0"-2"-281,21 2-16,-21 22 15,23 23 1,0-23 0,-2 1-1,2-1 16,-23-22-15,23 22 0,-23-23-1,21-23 17,-21 23 14,23-23-30,-23 23 0,22-23 77,-22 24-77,22-2 47,-22 2-32,0-2 0,23-22 172,-2 0-172,-21-22-15,0-2 0,23-22-1,-23 23 1,23 23 0,-23-23-1,21 0 16,-21-1-15,0 2 0,0-2-1,0 1 1,23 23 0,-23-23 15,23 23 0,-23-23-31,21 23 78,-21-24-78,0 2 110,0-2-48,0 2 16,0-2 125,0 1-125,0 0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0:05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1:58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8:52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03:36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07:45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0:40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5:04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1:49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3:5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0,'0'24'297,"0"-2"-281,21 2-16,-21 22 15,23 23 1,0-23 0,-2 1-1,2-1 16,-23-22-15,23 22 0,-23-23-1,21-23 17,-21 23 14,23-23-30,-23 23 0,22-23 77,-22 24-77,22-2 47,-22 2-32,0-2 0,23-22 172,-2 0-172,-21-22-15,0-2 0,23-22-1,-23 23 1,23 23 0,-23-23-1,21 0 16,-21-1-15,0 2 0,0-2-1,0 1 1,23 23 0,-23-23 15,23 23 0,-23-23-31,21 23 78,-21-24-78,0 2 110,0-2-48,0 2 16,0-2 125,0 1-125,0 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4:37.4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12665 0,'18'-18'203,"-1"18"-156,1-18-47,0 18 15,17 0 1,-18 0 0,1 0-1,0 0 1,17 0 0,0 0-1,36 0 1,35 0-1,-36 0 1,195 0 0,-18 0-1,-141 0 1,-1 0 0,-34 0 15,-53 0-16,17 0 1,-17 0 0,-1 0-1,1 0 32,-1 0-31,1 0-1,0 0 17,-1 0-17,1 0 17,0 0-1,-1 0-16,19 0 1,-19 0 0,1 0-1,0 0 32,-1 0-16,1 0 16,-1 0 94,1 0-110,0 0-15,-1 0-1,1 0 1,0 0 0,-1 0-1,1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4:28.0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12665 0,'18'-18'203,"-1"18"-156,1-18-47,0 18 15,17 0 1,-18 0 0,1 0-1,0 0 1,17 0 0,0 0-1,36 0 1,35 0-1,-36 0 1,195 0 0,-18 0-1,-141 0 1,-1 0 0,-34 0 15,-53 0-16,17 0 1,-17 0 0,-1 0-1,1 0 32,-1 0-31,1 0-1,0 0 17,-1 0-17,1 0 17,0 0-1,-1 0-16,19 0 1,-19 0 0,1 0-1,0 0 32,-1 0-16,1 0 16,-1 0 94,1 0-110,0 0-15,-1 0-1,1 0 1,0 0 0,-1 0-1,1 0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0:05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1:58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8:52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03:36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07:45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0:40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5:04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10.3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12878 0,'28'-125'203,"-1"125"-156,2-124-47,-1 124 15,27 0 1,-28 0 0,2 0-1,-1 0 1,27 0 0,1 0-1,56 0 1,55 0-1,-56 0 1,307 0 0,-28 0-1,-223 0 1,-1 0 0,-54 0 15,-83 0-16,26 0 1,-27 0 0,-1 0-1,1 0 32,-1 0-31,2 0-1,-1 0 17,-1 0-17,1 0 17,1 0-1,-2 0-16,30 0 1,-31 0 0,3 0-1,-1 0 32,-1 0-16,1 0 16,-1 0 94,2 0-110,-1 0-15,-1 0-1,1 0 1,1 0 0,-2 0-1,1 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21.6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12878 0,'28'-125'203,"-1"125"-156,2-124-47,-1 124 15,27 0 1,-28 0 0,2 0-1,-1 0 1,27 0 0,1 0-1,56 0 1,55 0-1,-56 0 1,307 0 0,-28 0-1,-223 0 1,-1 0 0,-54 0 15,-83 0-16,26 0 1,-27 0 0,-1 0-1,1 0 32,-1 0-31,2 0-1,-1 0 17,-1 0-17,1 0 17,1 0-1,-2 0-16,30 0 1,-31 0 0,3 0-1,-1 0 32,-1 0-16,1 0 16,-1 0 94,2 0-110,-1 0-15,-1 0-1,1 0 1,1 0 0,-2 0-1,1 0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32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4:37.4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12665 0,'18'-18'203,"-1"18"-156,1-18-47,0 18 15,17 0 1,-18 0 0,1 0-1,0 0 1,17 0 0,0 0-1,36 0 1,35 0-1,-36 0 1,195 0 0,-18 0-1,-141 0 1,-1 0 0,-34 0 15,-53 0-16,17 0 1,-17 0 0,-1 0-1,1 0 32,-1 0-31,1 0-1,0 0 17,-1 0-17,1 0 17,0 0-1,-1 0-16,19 0 1,-19 0 0,1 0-1,0 0 32,-1 0-16,1 0 16,-1 0 94,1 0-110,0 0-15,-1 0-1,1 0 1,0 0 0,-1 0-1,1 0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36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42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1:49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3:5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0,'0'24'297,"0"-2"-281,21 2-16,-21 22 15,23 23 1,0-23 0,-2 1-1,2-1 16,-23-22-15,23 22 0,-23-23-1,21-23 17,-21 23 14,23-23-30,-23 23 0,22-23 77,-22 24-77,22-2 47,-22 2-32,0-2 0,23-22 172,-2 0-172,-21-22-15,0-2 0,23-22-1,-23 23 1,23 23 0,-23-23-1,21 0 16,-21-1-15,0 2 0,0-2-1,0 1 1,23 23 0,-23-23 15,23 23 0,-23-23-31,21 23 78,-21-24-78,0 2 110,0-2-48,0 2 16,0-2 125,0 1-125,0 0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0:05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1:58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8:52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03:36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07:45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0:40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1:49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5:04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21.6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12878 0,'28'-125'203,"-1"125"-156,2-124-47,-1 124 15,27 0 1,-28 0 0,2 0-1,-1 0 1,27 0 0,1 0-1,56 0 1,55 0-1,-56 0 1,307 0 0,-28 0-1,-223 0 1,-1 0 0,-54 0 15,-83 0-16,26 0 1,-27 0 0,-1 0-1,1 0 32,-1 0-31,2 0-1,-1 0 17,-1 0-17,1 0 17,1 0-1,-2 0-16,30 0 1,-31 0 0,3 0-1,-1 0 32,-1 0-16,1 0 16,-1 0 94,2 0-110,-1 0-15,-1 0-1,1 0 1,1 0 0,-2 0-1,1 0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32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36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42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22:30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1:49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3:5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0,'0'24'297,"0"-2"-281,21 2-16,-21 22 15,23 23 1,0-23 0,-2 1-1,2-1 16,-23-22-15,23 22 0,-23-23-1,21-23 17,-21 23 14,23-23-30,-23 23 0,22-23 77,-22 24-77,22-2 47,-22 2-32,0-2 0,23-22 172,-2 0-172,-21-22-15,0-2 0,23-22-1,-23 23 1,23 23 0,-23-23-1,21 0 16,-21-1-15,0 2 0,0-2-1,0 1 1,23 23 0,-23-23 15,23 23 0,-23-23-31,21 23 78,-21-24-78,0 2 110,0-2-48,0 2 16,0-2 125,0 1-125,0 0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0:05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1:58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43:5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0,'0'24'297,"0"-2"-281,21 2-16,-21 22 15,23 23 1,0-23 0,-2 1-1,2-1 16,-23-22-15,23 22 0,-23-23-1,21-23 17,-21 23 14,23-23-30,-23 23 0,22-23 77,-22 24-77,22-2 47,-22 2-32,0-2 0,23-22 172,-2 0-172,-21-22-15,0-2 0,23-22-1,-23 23 1,23 23 0,-23-23-1,21 0 16,-21-1-15,0 2 0,0-2-1,0 1 1,23 23 0,-23-23 15,23 23 0,-23-23-31,21 23 78,-21-24-78,0 2 110,0-2-48,0 2 16,0-2 125,0 1-125,0 0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0:58:52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03:36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07:45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0:40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5:04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21.6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12878 0,'28'-125'203,"-1"125"-156,2-124-47,-1 124 15,27 0 1,-28 0 0,2 0-1,-1 0 1,27 0 0,1 0-1,56 0 1,55 0-1,-56 0 1,307 0 0,-28 0-1,-223 0 1,-1 0 0,-54 0 15,-83 0-16,26 0 1,-27 0 0,-1 0-1,1 0 32,-1 0-31,2 0-1,-1 0 17,-1 0-17,1 0 17,1 0-1,-2 0-16,30 0 1,-31 0 0,3 0-1,-1 0 32,-1 0-16,1 0 16,-1 0 94,2 0-110,-1 0-15,-1 0-1,1 0 1,1 0 0,-2 0-1,1 0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32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36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18:42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5-01T11:22:30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12012 0,'0'18'297,"0"-1"-281,17 1-16,-17 17 15,18 18 1,0-18 0,-1 1-1,1-1 16,-18-17-15,18 17 0,-18-17-1,17-18 17,-17 17 14,18-17-30,-18 18 0,17-18 77,-17 18-77,18-1 47,-18 1-32,0-1 0,18-17 172,-1 0-172,-17-17-15,0-1 0,18-17-1,-18 17 1,18 18 0,-18-17-1,17-1 16,-17 0-15,0 1 0,0-1-1,0 0 1,18 18 0,-18-17 15,18 17 0,-18-18-31,17 18 78,-17-18-78,0 1 110,0-1-48,0 1 16,0-1 125,0 0-125,0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82E86-B454-4F90-B856-3803CA17A142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12F6D-174A-4CA5-8906-691641D41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2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8361C-B36C-49FD-9C64-68CE934A2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795816-9E48-4B11-B5DD-401DAD9AF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6B0CB-1ED7-4870-856A-63F4113B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29BF-FDE0-4646-9EDB-25309CF96019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BC60A-066B-49BC-B747-0B860D30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7DC25-5C57-47A0-9BF7-D9D141CA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B11B-6803-4FCF-B748-43911E654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9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CB588-88C0-44D5-9BD0-37C902D8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317F2-40C6-459B-83A9-A0EB301A0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83AA8-6156-4BBE-8A18-B20B2091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29BF-FDE0-4646-9EDB-25309CF96019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60F6E-7A26-4560-A764-308DF7E2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6D9B5-E7F4-413E-8484-36A01917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B11B-6803-4FCF-B748-43911E654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E195-C853-43FE-A754-65CE7B4DC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2CD38-F0A8-4C6F-9D12-A5D09EA9C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C8DFD-7B77-41E1-9715-92807C48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29BF-FDE0-4646-9EDB-25309CF96019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119B5-20B2-4E7B-A52C-D5286014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86CBF-3F42-447F-BBDD-A9329520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B11B-6803-4FCF-B748-43911E654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6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EDB2C-822A-49F2-94AD-2B0F0A50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19A34-0993-40E5-BC37-5EDAC44F6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CCC50-FABE-422B-9074-2569E52B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29BF-FDE0-4646-9EDB-25309CF96019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1A407-C3EF-4E56-8504-D4003FE2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E8186-E4D4-4ABE-9ED0-86D26228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B11B-6803-4FCF-B748-43911E654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23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4AAA9-6C1A-42C6-BEE6-F4982711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7AB10-96C9-4FC1-9657-3A4B4FCC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A83A-421C-4B74-8761-673FC1F3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29BF-FDE0-4646-9EDB-25309CF96019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F7284-0A14-4734-8DED-825D9BBA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38612-7C4A-4166-B667-7351B90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B11B-6803-4FCF-B748-43911E654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41DE0-BC34-4AE8-B8AA-F7ADDD3D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D1844-7606-49AF-BB67-CE579FAE3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C1ABF-A8A2-4CE9-B037-EE8BD6E6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B79031-E176-4F77-8ADA-601F135F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29BF-FDE0-4646-9EDB-25309CF96019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FDD01-BD0E-4BC7-9D0F-37DBD017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5C432-A5E6-496E-A0E4-A769A724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B11B-6803-4FCF-B748-43911E654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40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08338-B74F-4F17-B89F-136FC949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0DBD1-740E-4F9D-8F8E-F4EA4A9A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D2B08-C0EA-4DB9-ABF9-B0C2F50D1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185E23-1091-412A-836D-2B15E5A2B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FA34D1-CAAC-4996-A568-8737DF682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97F11-E38B-4B6D-AEA9-8E81F644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29BF-FDE0-4646-9EDB-25309CF96019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94A24F-B24D-4DD1-9780-7C9A2A82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08E7FC-8A8F-4E75-96A4-0DD20221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B11B-6803-4FCF-B748-43911E654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7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E0B7-4D2B-4C77-98E3-7E22A0D7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D50031-4BFB-4545-A69E-80BE8C20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29BF-FDE0-4646-9EDB-25309CF96019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CC2E8-E713-4B99-A634-6CBD1EF9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BA4B93-77E3-40DB-BAAB-85CE0A10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B11B-6803-4FCF-B748-43911E654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D5A592-7679-47C3-AE70-FE50948B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29BF-FDE0-4646-9EDB-25309CF96019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BCEA4-4C71-406A-BBFD-6E3FB765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57D15A-C166-450B-8211-1186BA9D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B11B-6803-4FCF-B748-43911E654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3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399ED-D773-4069-8A74-AACD637F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A8AF1-39A7-4FCF-89A8-1D8CFC36B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AAFA18-94DC-425B-9FAC-8C6B083EA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7A663-64EE-4A1C-B3D9-54BFB468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29BF-FDE0-4646-9EDB-25309CF96019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50CB5-5199-49F0-AEC3-70199DC7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CB6B5-84EF-47AB-8C74-355741FC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B11B-6803-4FCF-B748-43911E654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58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244D5-205B-492E-9016-61689A1F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313407-8ED8-4678-AA97-704977DB8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22DF5C-53BE-4AD1-9FA3-596277832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72E8C3-2890-4422-B911-9D45B971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29BF-FDE0-4646-9EDB-25309CF96019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46A9E-2E33-4441-979C-2A7111C0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74EB8-7D5C-468F-B992-89943F67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B11B-6803-4FCF-B748-43911E654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70DEBA-17B5-4BF2-B39C-9B875E93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36F54-EB97-49DA-BE27-6E781A369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4F891-5D5B-41B0-B6F5-5672BC742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29BF-FDE0-4646-9EDB-25309CF96019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DC287-CEB9-4EF6-BA17-00A956CEB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90583-FD0A-409B-837F-6016EB8C7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B11B-6803-4FCF-B748-43911E654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1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2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customXml" Target="../ink/ink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28.xml"/><Relationship Id="rId5" Type="http://schemas.openxmlformats.org/officeDocument/2006/relationships/customXml" Target="../ink/ink24.xml"/><Relationship Id="rId10" Type="http://schemas.openxmlformats.org/officeDocument/2006/relationships/customXml" Target="../ink/ink27.xml"/><Relationship Id="rId4" Type="http://schemas.openxmlformats.org/officeDocument/2006/relationships/image" Target="../media/image6.emf"/><Relationship Id="rId9" Type="http://schemas.openxmlformats.org/officeDocument/2006/relationships/customXml" Target="../ink/ink26.xml"/><Relationship Id="rId1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37.xml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12" Type="http://schemas.openxmlformats.org/officeDocument/2006/relationships/customXml" Target="../ink/ink3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35.xml"/><Relationship Id="rId5" Type="http://schemas.openxmlformats.org/officeDocument/2006/relationships/customXml" Target="../ink/ink31.xml"/><Relationship Id="rId15" Type="http://schemas.openxmlformats.org/officeDocument/2006/relationships/image" Target="../media/image2.png"/><Relationship Id="rId10" Type="http://schemas.openxmlformats.org/officeDocument/2006/relationships/customXml" Target="../ink/ink34.xml"/><Relationship Id="rId4" Type="http://schemas.openxmlformats.org/officeDocument/2006/relationships/image" Target="../media/image6.emf"/><Relationship Id="rId9" Type="http://schemas.openxmlformats.org/officeDocument/2006/relationships/customXml" Target="../ink/ink33.xml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45.xml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customXml" Target="../ink/ink44.xml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43.xml"/><Relationship Id="rId5" Type="http://schemas.openxmlformats.org/officeDocument/2006/relationships/customXml" Target="../ink/ink39.xml"/><Relationship Id="rId15" Type="http://schemas.openxmlformats.org/officeDocument/2006/relationships/customXml" Target="../ink/ink46.xml"/><Relationship Id="rId10" Type="http://schemas.openxmlformats.org/officeDocument/2006/relationships/customXml" Target="../ink/ink42.xml"/><Relationship Id="rId4" Type="http://schemas.openxmlformats.org/officeDocument/2006/relationships/image" Target="../media/image6.emf"/><Relationship Id="rId9" Type="http://schemas.openxmlformats.org/officeDocument/2006/relationships/customXml" Target="../ink/ink41.xml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54.xml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12" Type="http://schemas.openxmlformats.org/officeDocument/2006/relationships/customXml" Target="../ink/ink53.xml"/><Relationship Id="rId17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52.xml"/><Relationship Id="rId5" Type="http://schemas.openxmlformats.org/officeDocument/2006/relationships/customXml" Target="../ink/ink48.xml"/><Relationship Id="rId15" Type="http://schemas.openxmlformats.org/officeDocument/2006/relationships/image" Target="../media/image3.png"/><Relationship Id="rId10" Type="http://schemas.openxmlformats.org/officeDocument/2006/relationships/customXml" Target="../ink/ink51.xml"/><Relationship Id="rId4" Type="http://schemas.openxmlformats.org/officeDocument/2006/relationships/image" Target="../media/image6.emf"/><Relationship Id="rId9" Type="http://schemas.openxmlformats.org/officeDocument/2006/relationships/customXml" Target="../ink/ink50.xml"/><Relationship Id="rId14" Type="http://schemas.openxmlformats.org/officeDocument/2006/relationships/customXml" Target="../ink/ink5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64.xml"/><Relationship Id="rId18" Type="http://schemas.openxmlformats.org/officeDocument/2006/relationships/image" Target="../media/image19.emf"/><Relationship Id="rId3" Type="http://schemas.openxmlformats.org/officeDocument/2006/relationships/customXml" Target="../ink/ink57.xml"/><Relationship Id="rId21" Type="http://schemas.openxmlformats.org/officeDocument/2006/relationships/customXml" Target="../ink/ink70.xml"/><Relationship Id="rId7" Type="http://schemas.openxmlformats.org/officeDocument/2006/relationships/customXml" Target="../ink/ink59.xml"/><Relationship Id="rId12" Type="http://schemas.openxmlformats.org/officeDocument/2006/relationships/customXml" Target="../ink/ink63.xml"/><Relationship Id="rId17" Type="http://schemas.openxmlformats.org/officeDocument/2006/relationships/customXml" Target="../ink/ink67.xm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62.xml"/><Relationship Id="rId5" Type="http://schemas.openxmlformats.org/officeDocument/2006/relationships/customXml" Target="../ink/ink58.xml"/><Relationship Id="rId15" Type="http://schemas.openxmlformats.org/officeDocument/2006/relationships/customXml" Target="../ink/ink66.xml"/><Relationship Id="rId23" Type="http://schemas.openxmlformats.org/officeDocument/2006/relationships/image" Target="../media/image2.png"/><Relationship Id="rId10" Type="http://schemas.openxmlformats.org/officeDocument/2006/relationships/customXml" Target="../ink/ink61.xml"/><Relationship Id="rId19" Type="http://schemas.openxmlformats.org/officeDocument/2006/relationships/customXml" Target="../ink/ink68.xml"/><Relationship Id="rId4" Type="http://schemas.openxmlformats.org/officeDocument/2006/relationships/image" Target="../media/image6.emf"/><Relationship Id="rId9" Type="http://schemas.openxmlformats.org/officeDocument/2006/relationships/customXml" Target="../ink/ink60.xml"/><Relationship Id="rId14" Type="http://schemas.openxmlformats.org/officeDocument/2006/relationships/customXml" Target="../ink/ink65.xml"/><Relationship Id="rId22" Type="http://schemas.openxmlformats.org/officeDocument/2006/relationships/customXml" Target="../ink/ink7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5.xml"/><Relationship Id="rId13" Type="http://schemas.openxmlformats.org/officeDocument/2006/relationships/customXml" Target="../ink/ink80.xml"/><Relationship Id="rId18" Type="http://schemas.openxmlformats.org/officeDocument/2006/relationships/customXml" Target="../ink/ink84.xml"/><Relationship Id="rId3" Type="http://schemas.openxmlformats.org/officeDocument/2006/relationships/customXml" Target="../ink/ink72.xml"/><Relationship Id="rId21" Type="http://schemas.openxmlformats.org/officeDocument/2006/relationships/image" Target="../media/image8.png"/><Relationship Id="rId7" Type="http://schemas.openxmlformats.org/officeDocument/2006/relationships/customXml" Target="../ink/ink74.xml"/><Relationship Id="rId12" Type="http://schemas.openxmlformats.org/officeDocument/2006/relationships/customXml" Target="../ink/ink79.xml"/><Relationship Id="rId17" Type="http://schemas.openxmlformats.org/officeDocument/2006/relationships/customXml" Target="../ink/ink83.xml"/><Relationship Id="rId2" Type="http://schemas.openxmlformats.org/officeDocument/2006/relationships/image" Target="../media/image1.png"/><Relationship Id="rId16" Type="http://schemas.openxmlformats.org/officeDocument/2006/relationships/customXml" Target="../ink/ink8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78.xml"/><Relationship Id="rId5" Type="http://schemas.openxmlformats.org/officeDocument/2006/relationships/customXml" Target="../ink/ink73.xml"/><Relationship Id="rId15" Type="http://schemas.openxmlformats.org/officeDocument/2006/relationships/image" Target="../media/image19.emf"/><Relationship Id="rId10" Type="http://schemas.openxmlformats.org/officeDocument/2006/relationships/customXml" Target="../ink/ink77.xml"/><Relationship Id="rId19" Type="http://schemas.openxmlformats.org/officeDocument/2006/relationships/customXml" Target="../ink/ink85.xml"/><Relationship Id="rId4" Type="http://schemas.openxmlformats.org/officeDocument/2006/relationships/image" Target="../media/image6.emf"/><Relationship Id="rId9" Type="http://schemas.openxmlformats.org/officeDocument/2006/relationships/customXml" Target="../ink/ink76.xml"/><Relationship Id="rId14" Type="http://schemas.openxmlformats.org/officeDocument/2006/relationships/customXml" Target="../ink/ink8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customXml" Target="../ink/ink94.xml"/><Relationship Id="rId18" Type="http://schemas.openxmlformats.org/officeDocument/2006/relationships/customXml" Target="../ink/ink98.xml"/><Relationship Id="rId3" Type="http://schemas.openxmlformats.org/officeDocument/2006/relationships/customXml" Target="../ink/ink86.xml"/><Relationship Id="rId21" Type="http://schemas.openxmlformats.org/officeDocument/2006/relationships/image" Target="../media/image2.png"/><Relationship Id="rId7" Type="http://schemas.openxmlformats.org/officeDocument/2006/relationships/customXml" Target="../ink/ink88.xml"/><Relationship Id="rId12" Type="http://schemas.openxmlformats.org/officeDocument/2006/relationships/customXml" Target="../ink/ink93.xml"/><Relationship Id="rId17" Type="http://schemas.openxmlformats.org/officeDocument/2006/relationships/customXml" Target="../ink/ink97.xml"/><Relationship Id="rId2" Type="http://schemas.openxmlformats.org/officeDocument/2006/relationships/image" Target="../media/image1.png"/><Relationship Id="rId16" Type="http://schemas.openxmlformats.org/officeDocument/2006/relationships/customXml" Target="../ink/ink96.xml"/><Relationship Id="rId20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92.xml"/><Relationship Id="rId5" Type="http://schemas.openxmlformats.org/officeDocument/2006/relationships/customXml" Target="../ink/ink87.xml"/><Relationship Id="rId15" Type="http://schemas.openxmlformats.org/officeDocument/2006/relationships/image" Target="../media/image19.emf"/><Relationship Id="rId10" Type="http://schemas.openxmlformats.org/officeDocument/2006/relationships/customXml" Target="../ink/ink91.xml"/><Relationship Id="rId19" Type="http://schemas.openxmlformats.org/officeDocument/2006/relationships/customXml" Target="../ink/ink99.xml"/><Relationship Id="rId4" Type="http://schemas.openxmlformats.org/officeDocument/2006/relationships/image" Target="../media/image6.emf"/><Relationship Id="rId9" Type="http://schemas.openxmlformats.org/officeDocument/2006/relationships/customXml" Target="../ink/ink90.xml"/><Relationship Id="rId14" Type="http://schemas.openxmlformats.org/officeDocument/2006/relationships/customXml" Target="../ink/ink95.xml"/><Relationship Id="rId2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13" Type="http://schemas.openxmlformats.org/officeDocument/2006/relationships/customXml" Target="../ink/ink109.xml"/><Relationship Id="rId18" Type="http://schemas.openxmlformats.org/officeDocument/2006/relationships/customXml" Target="../ink/ink113.xml"/><Relationship Id="rId3" Type="http://schemas.openxmlformats.org/officeDocument/2006/relationships/customXml" Target="../ink/ink101.xml"/><Relationship Id="rId21" Type="http://schemas.openxmlformats.org/officeDocument/2006/relationships/customXml" Target="../ink/ink116.xml"/><Relationship Id="rId7" Type="http://schemas.openxmlformats.org/officeDocument/2006/relationships/customXml" Target="../ink/ink103.xml"/><Relationship Id="rId12" Type="http://schemas.openxmlformats.org/officeDocument/2006/relationships/customXml" Target="../ink/ink108.xml"/><Relationship Id="rId17" Type="http://schemas.openxmlformats.org/officeDocument/2006/relationships/customXml" Target="../ink/ink112.xml"/><Relationship Id="rId2" Type="http://schemas.openxmlformats.org/officeDocument/2006/relationships/image" Target="../media/image1.png"/><Relationship Id="rId16" Type="http://schemas.openxmlformats.org/officeDocument/2006/relationships/customXml" Target="../ink/ink111.xml"/><Relationship Id="rId20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107.xml"/><Relationship Id="rId24" Type="http://schemas.openxmlformats.org/officeDocument/2006/relationships/image" Target="../media/image2.png"/><Relationship Id="rId5" Type="http://schemas.openxmlformats.org/officeDocument/2006/relationships/customXml" Target="../ink/ink102.xml"/><Relationship Id="rId15" Type="http://schemas.openxmlformats.org/officeDocument/2006/relationships/image" Target="../media/image19.emf"/><Relationship Id="rId23" Type="http://schemas.openxmlformats.org/officeDocument/2006/relationships/customXml" Target="../ink/ink118.xml"/><Relationship Id="rId10" Type="http://schemas.openxmlformats.org/officeDocument/2006/relationships/customXml" Target="../ink/ink106.xml"/><Relationship Id="rId19" Type="http://schemas.openxmlformats.org/officeDocument/2006/relationships/customXml" Target="../ink/ink114.xml"/><Relationship Id="rId4" Type="http://schemas.openxmlformats.org/officeDocument/2006/relationships/image" Target="../media/image6.emf"/><Relationship Id="rId9" Type="http://schemas.openxmlformats.org/officeDocument/2006/relationships/customXml" Target="../ink/ink105.xml"/><Relationship Id="rId14" Type="http://schemas.openxmlformats.org/officeDocument/2006/relationships/customXml" Target="../ink/ink110.xml"/><Relationship Id="rId22" Type="http://schemas.openxmlformats.org/officeDocument/2006/relationships/customXml" Target="../ink/ink1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2.xml"/><Relationship Id="rId13" Type="http://schemas.openxmlformats.org/officeDocument/2006/relationships/customXml" Target="../ink/ink127.xml"/><Relationship Id="rId18" Type="http://schemas.openxmlformats.org/officeDocument/2006/relationships/customXml" Target="../ink/ink131.xml"/><Relationship Id="rId3" Type="http://schemas.openxmlformats.org/officeDocument/2006/relationships/customXml" Target="../ink/ink119.xml"/><Relationship Id="rId21" Type="http://schemas.openxmlformats.org/officeDocument/2006/relationships/customXml" Target="../ink/ink134.xml"/><Relationship Id="rId7" Type="http://schemas.openxmlformats.org/officeDocument/2006/relationships/customXml" Target="../ink/ink121.xml"/><Relationship Id="rId12" Type="http://schemas.openxmlformats.org/officeDocument/2006/relationships/customXml" Target="../ink/ink126.xml"/><Relationship Id="rId17" Type="http://schemas.openxmlformats.org/officeDocument/2006/relationships/customXml" Target="../ink/ink130.xml"/><Relationship Id="rId25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customXml" Target="../ink/ink129.xml"/><Relationship Id="rId20" Type="http://schemas.openxmlformats.org/officeDocument/2006/relationships/customXml" Target="../ink/ink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125.xml"/><Relationship Id="rId24" Type="http://schemas.openxmlformats.org/officeDocument/2006/relationships/customXml" Target="../ink/ink137.xml"/><Relationship Id="rId5" Type="http://schemas.openxmlformats.org/officeDocument/2006/relationships/customXml" Target="../ink/ink120.xml"/><Relationship Id="rId15" Type="http://schemas.openxmlformats.org/officeDocument/2006/relationships/image" Target="../media/image19.emf"/><Relationship Id="rId23" Type="http://schemas.openxmlformats.org/officeDocument/2006/relationships/customXml" Target="../ink/ink136.xml"/><Relationship Id="rId10" Type="http://schemas.openxmlformats.org/officeDocument/2006/relationships/customXml" Target="../ink/ink124.xml"/><Relationship Id="rId19" Type="http://schemas.openxmlformats.org/officeDocument/2006/relationships/customXml" Target="../ink/ink132.xml"/><Relationship Id="rId4" Type="http://schemas.openxmlformats.org/officeDocument/2006/relationships/image" Target="../media/image6.emf"/><Relationship Id="rId9" Type="http://schemas.openxmlformats.org/officeDocument/2006/relationships/customXml" Target="../ink/ink123.xml"/><Relationship Id="rId14" Type="http://schemas.openxmlformats.org/officeDocument/2006/relationships/customXml" Target="../ink/ink128.xml"/><Relationship Id="rId22" Type="http://schemas.openxmlformats.org/officeDocument/2006/relationships/customXml" Target="../ink/ink1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emf"/><Relationship Id="rId10" Type="http://schemas.openxmlformats.org/officeDocument/2006/relationships/image" Target="../media/image2.png"/><Relationship Id="rId4" Type="http://schemas.openxmlformats.org/officeDocument/2006/relationships/customXml" Target="../ink/ink1.xml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2.png"/><Relationship Id="rId5" Type="http://schemas.openxmlformats.org/officeDocument/2006/relationships/customXml" Target="../ink/ink5.xml"/><Relationship Id="rId10" Type="http://schemas.openxmlformats.org/officeDocument/2006/relationships/image" Target="../media/image4.png"/><Relationship Id="rId4" Type="http://schemas.openxmlformats.org/officeDocument/2006/relationships/image" Target="../media/image6.emf"/><Relationship Id="rId9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0.png"/><Relationship Id="rId5" Type="http://schemas.openxmlformats.org/officeDocument/2006/relationships/customXml" Target="../ink/ink9.xml"/><Relationship Id="rId10" Type="http://schemas.openxmlformats.org/officeDocument/2006/relationships/customXml" Target="../ink/ink11.xml"/><Relationship Id="rId4" Type="http://schemas.openxmlformats.org/officeDocument/2006/relationships/image" Target="../media/image6.emf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2.png"/><Relationship Id="rId5" Type="http://schemas.openxmlformats.org/officeDocument/2006/relationships/customXml" Target="../ink/ink13.xml"/><Relationship Id="rId10" Type="http://schemas.openxmlformats.org/officeDocument/2006/relationships/customXml" Target="../ink/ink16.xml"/><Relationship Id="rId4" Type="http://schemas.openxmlformats.org/officeDocument/2006/relationships/image" Target="../media/image6.emf"/><Relationship Id="rId9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2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22.xml"/><Relationship Id="rId5" Type="http://schemas.openxmlformats.org/officeDocument/2006/relationships/customXml" Target="../ink/ink18.xml"/><Relationship Id="rId10" Type="http://schemas.openxmlformats.org/officeDocument/2006/relationships/customXml" Target="../ink/ink21.xml"/><Relationship Id="rId4" Type="http://schemas.openxmlformats.org/officeDocument/2006/relationships/image" Target="../media/image6.emf"/><Relationship Id="rId9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D80E9-3699-4D72-B578-8E42E4C4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0CACB-60A3-4B64-B323-73B90DD2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프로그램의 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교재 예제 수정</a:t>
            </a:r>
            <a:r>
              <a:rPr lang="en-US" altLang="ko-KR" dirty="0"/>
              <a:t>/</a:t>
            </a:r>
            <a:r>
              <a:rPr lang="ko-KR" altLang="en-US" dirty="0"/>
              <a:t>추가한 부분은 각 페이지에 기술했습니다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추후 개선이 필요한 부분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작성 후기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134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2EFC6-21F6-4F28-A45D-13273A90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928" y="115582"/>
            <a:ext cx="9476850" cy="1045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 err="1"/>
              <a:t>insert.jsp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00BF1E-B01A-4FB0-B790-78D6D861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313"/>
            <a:ext cx="2039427" cy="5571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14:cNvPr>
              <p14:cNvContentPartPr/>
              <p14:nvPr/>
            </p14:nvContentPartPr>
            <p14:xfrm>
              <a:off x="224218" y="1631844"/>
              <a:ext cx="114480" cy="152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858" y="1622484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14:cNvPr>
              <p14:cNvContentPartPr/>
              <p14:nvPr/>
            </p14:nvContentPartPr>
            <p14:xfrm>
              <a:off x="151940" y="3892404"/>
              <a:ext cx="144556" cy="200383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67" y="3883034"/>
                <a:ext cx="163301" cy="219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14:cNvPr>
              <p14:cNvContentPartPr/>
              <p14:nvPr/>
            </p14:nvContentPartPr>
            <p14:xfrm>
              <a:off x="436712" y="2309900"/>
              <a:ext cx="635400" cy="13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0872" y="2246540"/>
                <a:ext cx="666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14:cNvPr>
              <p14:cNvContentPartPr/>
              <p14:nvPr/>
            </p14:nvContentPartPr>
            <p14:xfrm>
              <a:off x="199397" y="1916695"/>
              <a:ext cx="114480" cy="152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37" y="1907335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14:cNvPr>
              <p14:cNvContentPartPr/>
              <p14:nvPr/>
            </p14:nvContentPartPr>
            <p14:xfrm>
              <a:off x="182266" y="835439"/>
              <a:ext cx="114480" cy="152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906" y="826079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14:cNvPr>
              <p14:cNvContentPartPr/>
              <p14:nvPr/>
            </p14:nvContentPartPr>
            <p14:xfrm>
              <a:off x="181256" y="2482814"/>
              <a:ext cx="114480" cy="1526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473454"/>
                <a:ext cx="133200" cy="1713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06329D-2263-4E43-925E-670FF21D9947}"/>
              </a:ext>
            </a:extLst>
          </p:cNvPr>
          <p:cNvSpPr txBox="1"/>
          <p:nvPr/>
        </p:nvSpPr>
        <p:spPr>
          <a:xfrm>
            <a:off x="2833870" y="3992595"/>
            <a:ext cx="8203166" cy="20072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ko-KR" altLang="en-US" dirty="0"/>
              <a:t>장바구니에 담긴 상품의수량을 </a:t>
            </a:r>
            <a:r>
              <a:rPr lang="en-US" altLang="ko-KR" dirty="0"/>
              <a:t>1</a:t>
            </a:r>
            <a:r>
              <a:rPr lang="ko-KR" altLang="en-US" dirty="0"/>
              <a:t>개씩 추가하는 기능을 하는 페이지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 이 페이지의 동작 자체가 사용자의 눈에 보이는 건 아니지만 빨간 체크박스를 클릭한 뒤 </a:t>
            </a:r>
            <a:r>
              <a:rPr lang="en-US" altLang="ko-KR" dirty="0"/>
              <a:t>+1 </a:t>
            </a:r>
            <a:r>
              <a:rPr lang="ko-KR" altLang="en-US" dirty="0"/>
              <a:t>버튼을 누르면 </a:t>
            </a:r>
            <a:r>
              <a:rPr lang="en-US" altLang="ko-KR" dirty="0" err="1"/>
              <a:t>insert.jsp</a:t>
            </a:r>
            <a:r>
              <a:rPr lang="ko-KR" altLang="en-US" dirty="0"/>
              <a:t>가 작동한 후 </a:t>
            </a:r>
            <a:r>
              <a:rPr lang="en-US" altLang="ko-KR" dirty="0" err="1"/>
              <a:t>list.jsp</a:t>
            </a:r>
            <a:r>
              <a:rPr lang="ko-KR" altLang="en-US" dirty="0"/>
              <a:t>를 띄워주어 수량 변화를 확인할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add.jsp</a:t>
            </a:r>
            <a:r>
              <a:rPr lang="ko-KR" altLang="en-US" dirty="0"/>
              <a:t>와 같은 형식으로 </a:t>
            </a:r>
            <a:r>
              <a:rPr lang="en-US" altLang="ko-KR" dirty="0" err="1"/>
              <a:t>ArrayList</a:t>
            </a:r>
            <a:r>
              <a:rPr lang="ko-KR" altLang="en-US" dirty="0"/>
              <a:t>에 상품을 추가한다</a:t>
            </a:r>
            <a:r>
              <a:rPr lang="en-US" altLang="ko-KR" dirty="0"/>
              <a:t>.</a:t>
            </a:r>
          </a:p>
          <a:p>
            <a:endParaRPr lang="ko-KR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14:cNvPr>
              <p14:cNvContentPartPr/>
              <p14:nvPr/>
            </p14:nvContentPartPr>
            <p14:xfrm>
              <a:off x="181256" y="2233580"/>
              <a:ext cx="114480" cy="1526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224220"/>
                <a:ext cx="13320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7AC1DA2-65DB-4C57-A7D4-7C79EDA250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4791" y="1026025"/>
            <a:ext cx="7815843" cy="25943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1D755E-87B0-4ACD-A8E1-FFDA80D956E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1139" y="2735592"/>
            <a:ext cx="19145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4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2EFC6-21F6-4F28-A45D-13273A90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542" y="299175"/>
            <a:ext cx="9476850" cy="1045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 err="1"/>
              <a:t>delete.jsp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00BF1E-B01A-4FB0-B790-78D6D861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313"/>
            <a:ext cx="2039427" cy="5571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14:cNvPr>
              <p14:cNvContentPartPr/>
              <p14:nvPr/>
            </p14:nvContentPartPr>
            <p14:xfrm>
              <a:off x="224218" y="1631844"/>
              <a:ext cx="114480" cy="152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858" y="1622484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14:cNvPr>
              <p14:cNvContentPartPr/>
              <p14:nvPr/>
            </p14:nvContentPartPr>
            <p14:xfrm>
              <a:off x="151940" y="3892404"/>
              <a:ext cx="144556" cy="200383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67" y="3883034"/>
                <a:ext cx="163301" cy="219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14:cNvPr>
              <p14:cNvContentPartPr/>
              <p14:nvPr/>
            </p14:nvContentPartPr>
            <p14:xfrm>
              <a:off x="459433" y="1473559"/>
              <a:ext cx="635400" cy="13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593" y="1410199"/>
                <a:ext cx="666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14:cNvPr>
              <p14:cNvContentPartPr/>
              <p14:nvPr/>
            </p14:nvContentPartPr>
            <p14:xfrm>
              <a:off x="199397" y="1916695"/>
              <a:ext cx="114480" cy="152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37" y="1907335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14:cNvPr>
              <p14:cNvContentPartPr/>
              <p14:nvPr/>
            </p14:nvContentPartPr>
            <p14:xfrm>
              <a:off x="182266" y="835439"/>
              <a:ext cx="114480" cy="152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906" y="826079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14:cNvPr>
              <p14:cNvContentPartPr/>
              <p14:nvPr/>
            </p14:nvContentPartPr>
            <p14:xfrm>
              <a:off x="181256" y="2482814"/>
              <a:ext cx="114480" cy="1526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473454"/>
                <a:ext cx="133200" cy="1713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06329D-2263-4E43-925E-670FF21D9947}"/>
              </a:ext>
            </a:extLst>
          </p:cNvPr>
          <p:cNvSpPr txBox="1"/>
          <p:nvPr/>
        </p:nvSpPr>
        <p:spPr>
          <a:xfrm>
            <a:off x="2833870" y="3992595"/>
            <a:ext cx="8203166" cy="20072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ko-KR" altLang="en-US" dirty="0"/>
              <a:t>장바구니에 담긴 상품의수량을 </a:t>
            </a:r>
            <a:r>
              <a:rPr lang="en-US" altLang="ko-KR" dirty="0"/>
              <a:t>1</a:t>
            </a:r>
            <a:r>
              <a:rPr lang="ko-KR" altLang="en-US" dirty="0"/>
              <a:t>개씩 제거하는 기능을 하는 페이지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 이 페이지의 동작 자체가 사용자의 눈에 보이는 건 아니지만 빨간 체크박스를 클릭한 뒤 </a:t>
            </a:r>
            <a:r>
              <a:rPr lang="en-US" altLang="ko-KR" dirty="0"/>
              <a:t>-1 </a:t>
            </a:r>
            <a:r>
              <a:rPr lang="ko-KR" altLang="en-US" dirty="0"/>
              <a:t>버튼을 누르면 </a:t>
            </a:r>
            <a:r>
              <a:rPr lang="en-US" altLang="ko-KR" dirty="0" err="1"/>
              <a:t>delete.jsp</a:t>
            </a:r>
            <a:r>
              <a:rPr lang="ko-KR" altLang="en-US" dirty="0"/>
              <a:t>가 작동한 후 </a:t>
            </a:r>
            <a:r>
              <a:rPr lang="en-US" altLang="ko-KR" dirty="0" err="1"/>
              <a:t>list.jsp</a:t>
            </a:r>
            <a:r>
              <a:rPr lang="ko-KR" altLang="en-US" dirty="0"/>
              <a:t>를 띄워주어 수량 변화를 확인할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.remove(</a:t>
            </a:r>
            <a:r>
              <a:rPr lang="ko-KR" altLang="en-US" dirty="0"/>
              <a:t>상품명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사용하여 </a:t>
            </a:r>
            <a:r>
              <a:rPr lang="en-US" altLang="ko-KR" dirty="0" err="1"/>
              <a:t>ArrayList</a:t>
            </a:r>
            <a:r>
              <a:rPr lang="ko-KR" altLang="en-US" dirty="0"/>
              <a:t>에 있는 상품들 중 하나를 제거한다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14:cNvPr>
              <p14:cNvContentPartPr/>
              <p14:nvPr/>
            </p14:nvContentPartPr>
            <p14:xfrm>
              <a:off x="181256" y="2233580"/>
              <a:ext cx="114480" cy="1526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224220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009389D-C907-4A18-B692-297B4ECCFEEB}"/>
                  </a:ext>
                </a:extLst>
              </p14:cNvPr>
              <p14:cNvContentPartPr/>
              <p14:nvPr/>
            </p14:nvContentPartPr>
            <p14:xfrm>
              <a:off x="205791" y="1344641"/>
              <a:ext cx="114480" cy="1526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009389D-C907-4A18-B692-297B4ECCFE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1" y="1335281"/>
                <a:ext cx="13320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004EEF70-0298-4848-879A-B7C97EB73D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32770" y="1486879"/>
            <a:ext cx="7742663" cy="20561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2E13340-4FCC-4ED8-A54C-0392B80F8D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1139" y="2735592"/>
            <a:ext cx="19145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2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2EFC6-21F6-4F28-A45D-13273A90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542" y="299175"/>
            <a:ext cx="9476850" cy="1045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 err="1"/>
              <a:t>remove.jsp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00BF1E-B01A-4FB0-B790-78D6D861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313"/>
            <a:ext cx="2039427" cy="5571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14:cNvPr>
              <p14:cNvContentPartPr/>
              <p14:nvPr/>
            </p14:nvContentPartPr>
            <p14:xfrm>
              <a:off x="224218" y="1631844"/>
              <a:ext cx="114480" cy="152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858" y="1622484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14:cNvPr>
              <p14:cNvContentPartPr/>
              <p14:nvPr/>
            </p14:nvContentPartPr>
            <p14:xfrm>
              <a:off x="151940" y="3892404"/>
              <a:ext cx="144556" cy="200383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67" y="3883034"/>
                <a:ext cx="163301" cy="219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14:cNvPr>
              <p14:cNvContentPartPr/>
              <p14:nvPr/>
            </p14:nvContentPartPr>
            <p14:xfrm>
              <a:off x="519564" y="4551295"/>
              <a:ext cx="635400" cy="13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724" y="4487935"/>
                <a:ext cx="666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14:cNvPr>
              <p14:cNvContentPartPr/>
              <p14:nvPr/>
            </p14:nvContentPartPr>
            <p14:xfrm>
              <a:off x="199397" y="1916695"/>
              <a:ext cx="114480" cy="152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37" y="1907335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14:cNvPr>
              <p14:cNvContentPartPr/>
              <p14:nvPr/>
            </p14:nvContentPartPr>
            <p14:xfrm>
              <a:off x="182266" y="835439"/>
              <a:ext cx="114480" cy="152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906" y="826079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14:cNvPr>
              <p14:cNvContentPartPr/>
              <p14:nvPr/>
            </p14:nvContentPartPr>
            <p14:xfrm>
              <a:off x="181256" y="2482814"/>
              <a:ext cx="114480" cy="1526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473454"/>
                <a:ext cx="133200" cy="1713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06329D-2263-4E43-925E-670FF21D9947}"/>
              </a:ext>
            </a:extLst>
          </p:cNvPr>
          <p:cNvSpPr txBox="1"/>
          <p:nvPr/>
        </p:nvSpPr>
        <p:spPr>
          <a:xfrm>
            <a:off x="2833870" y="3992594"/>
            <a:ext cx="8562676" cy="22297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ko-KR" altLang="en-US" dirty="0"/>
              <a:t>장바구니에 담긴 각 상품별로 모두 삭제하는 페이지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이 페이지의 동작 자체가 사용자의 눈에 보이는 건 아니지만 빨간 체크박스를 클릭한 뒤 삭제</a:t>
            </a:r>
            <a:r>
              <a:rPr lang="en-US" altLang="ko-KR" dirty="0"/>
              <a:t> </a:t>
            </a:r>
            <a:r>
              <a:rPr lang="ko-KR" altLang="en-US" dirty="0"/>
              <a:t>버튼을 누르면 </a:t>
            </a:r>
            <a:r>
              <a:rPr lang="en-US" altLang="ko-KR" dirty="0" err="1"/>
              <a:t>remove.jsp</a:t>
            </a:r>
            <a:r>
              <a:rPr lang="ko-KR" altLang="en-US" dirty="0"/>
              <a:t>가 작동한 후 </a:t>
            </a:r>
            <a:r>
              <a:rPr lang="en-US" altLang="ko-KR" dirty="0" err="1"/>
              <a:t>list.jsp</a:t>
            </a:r>
            <a:r>
              <a:rPr lang="ko-KR" altLang="en-US" dirty="0"/>
              <a:t>를 띄워주어 수량 변화를 확인할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.remove(</a:t>
            </a:r>
            <a:r>
              <a:rPr lang="ko-KR" altLang="en-US" dirty="0"/>
              <a:t>상품명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반복문</a:t>
            </a:r>
            <a:r>
              <a:rPr lang="ko-KR" altLang="en-US" dirty="0"/>
              <a:t> 형식을</a:t>
            </a:r>
            <a:r>
              <a:rPr lang="en-US" altLang="ko-KR" dirty="0"/>
              <a:t> </a:t>
            </a:r>
            <a:r>
              <a:rPr lang="ko-KR" altLang="en-US" dirty="0"/>
              <a:t>사용하여 </a:t>
            </a:r>
            <a:r>
              <a:rPr lang="en-US" altLang="ko-KR" dirty="0" err="1"/>
              <a:t>ArrayList</a:t>
            </a:r>
            <a:r>
              <a:rPr lang="ko-KR" altLang="en-US" dirty="0"/>
              <a:t>에 있는 해당 상품들을 모두 제거한다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14:cNvPr>
              <p14:cNvContentPartPr/>
              <p14:nvPr/>
            </p14:nvContentPartPr>
            <p14:xfrm>
              <a:off x="181256" y="2233580"/>
              <a:ext cx="114480" cy="1526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224220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009389D-C907-4A18-B692-297B4ECCFEEB}"/>
                  </a:ext>
                </a:extLst>
              </p14:cNvPr>
              <p14:cNvContentPartPr/>
              <p14:nvPr/>
            </p14:nvContentPartPr>
            <p14:xfrm>
              <a:off x="205791" y="1344641"/>
              <a:ext cx="114480" cy="1526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009389D-C907-4A18-B692-297B4ECCFE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1" y="1335281"/>
                <a:ext cx="13320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004EEF70-0298-4848-879A-B7C97EB73D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32770" y="1486879"/>
            <a:ext cx="7742663" cy="20561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B68A7788-E085-4C4F-857A-E5CA6E1EF486}"/>
                  </a:ext>
                </a:extLst>
              </p14:cNvPr>
              <p14:cNvContentPartPr/>
              <p14:nvPr/>
            </p14:nvContentPartPr>
            <p14:xfrm>
              <a:off x="186901" y="4459850"/>
              <a:ext cx="114480" cy="1526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B68A7788-E085-4C4F-857A-E5CA6E1EF4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541" y="4450490"/>
                <a:ext cx="13320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AE456CCE-06E2-4D21-9D79-2880D476EE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1139" y="2735592"/>
            <a:ext cx="19145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5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2EFC6-21F6-4F28-A45D-13273A90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542" y="299175"/>
            <a:ext cx="9476850" cy="1045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 err="1"/>
              <a:t>menubar.jsp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00BF1E-B01A-4FB0-B790-78D6D861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313"/>
            <a:ext cx="2039427" cy="5571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14:cNvPr>
              <p14:cNvContentPartPr/>
              <p14:nvPr/>
            </p14:nvContentPartPr>
            <p14:xfrm>
              <a:off x="224218" y="1631844"/>
              <a:ext cx="114480" cy="152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858" y="1622484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14:cNvPr>
              <p14:cNvContentPartPr/>
              <p14:nvPr/>
            </p14:nvContentPartPr>
            <p14:xfrm>
              <a:off x="151940" y="3892404"/>
              <a:ext cx="144556" cy="200383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67" y="3883034"/>
                <a:ext cx="163301" cy="219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14:cNvPr>
              <p14:cNvContentPartPr/>
              <p14:nvPr/>
            </p14:nvContentPartPr>
            <p14:xfrm>
              <a:off x="411827" y="4272514"/>
              <a:ext cx="635400" cy="13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5987" y="4209154"/>
                <a:ext cx="666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14:cNvPr>
              <p14:cNvContentPartPr/>
              <p14:nvPr/>
            </p14:nvContentPartPr>
            <p14:xfrm>
              <a:off x="199397" y="1916695"/>
              <a:ext cx="114480" cy="152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37" y="1907335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14:cNvPr>
              <p14:cNvContentPartPr/>
              <p14:nvPr/>
            </p14:nvContentPartPr>
            <p14:xfrm>
              <a:off x="182266" y="835439"/>
              <a:ext cx="114480" cy="152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906" y="826079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14:cNvPr>
              <p14:cNvContentPartPr/>
              <p14:nvPr/>
            </p14:nvContentPartPr>
            <p14:xfrm>
              <a:off x="181256" y="2482814"/>
              <a:ext cx="114480" cy="1526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473454"/>
                <a:ext cx="133200" cy="1713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06329D-2263-4E43-925E-670FF21D9947}"/>
              </a:ext>
            </a:extLst>
          </p:cNvPr>
          <p:cNvSpPr txBox="1"/>
          <p:nvPr/>
        </p:nvSpPr>
        <p:spPr>
          <a:xfrm>
            <a:off x="3101499" y="4850780"/>
            <a:ext cx="8203166" cy="200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/>
              <a:t>대부분의 페이지에 공통으로 들어가는 메뉴 상단바를 따로 작성해서 각 페이지에 </a:t>
            </a:r>
            <a:r>
              <a:rPr lang="en-US" altLang="ko-KR" dirty="0"/>
              <a:t>include </a:t>
            </a:r>
            <a:r>
              <a:rPr lang="ko-KR" altLang="en-US" dirty="0"/>
              <a:t>지시어를 통해 포함시켰다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14:cNvPr>
              <p14:cNvContentPartPr/>
              <p14:nvPr/>
            </p14:nvContentPartPr>
            <p14:xfrm>
              <a:off x="181256" y="2233580"/>
              <a:ext cx="114480" cy="1526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224220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009389D-C907-4A18-B692-297B4ECCFEEB}"/>
                  </a:ext>
                </a:extLst>
              </p14:cNvPr>
              <p14:cNvContentPartPr/>
              <p14:nvPr/>
            </p14:nvContentPartPr>
            <p14:xfrm>
              <a:off x="205791" y="1344641"/>
              <a:ext cx="114480" cy="1526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009389D-C907-4A18-B692-297B4ECCFE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1" y="1335281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B68A7788-E085-4C4F-857A-E5CA6E1EF486}"/>
                  </a:ext>
                </a:extLst>
              </p14:cNvPr>
              <p14:cNvContentPartPr/>
              <p14:nvPr/>
            </p14:nvContentPartPr>
            <p14:xfrm>
              <a:off x="186901" y="4459850"/>
              <a:ext cx="114480" cy="1526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B68A7788-E085-4C4F-857A-E5CA6E1EF4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541" y="4450490"/>
                <a:ext cx="13320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1CF67632-30A4-43DF-882E-8D704DFAA4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97954" y="1317508"/>
            <a:ext cx="5910491" cy="3095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BB98C73-005F-45D0-A368-F72B16C22701}"/>
                  </a:ext>
                </a:extLst>
              </p14:cNvPr>
              <p14:cNvContentPartPr/>
              <p14:nvPr/>
            </p14:nvContentPartPr>
            <p14:xfrm>
              <a:off x="171139" y="4174999"/>
              <a:ext cx="114480" cy="1526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BB98C73-005F-45D0-A368-F72B16C227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779" y="4165639"/>
                <a:ext cx="13320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E04232CD-6DC6-44D7-AD62-6A2B410AA7C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1139" y="2735592"/>
            <a:ext cx="19145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2EFC6-21F6-4F28-A45D-13273A90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150" y="0"/>
            <a:ext cx="9476850" cy="1045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 err="1"/>
              <a:t>login.jsp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00BF1E-B01A-4FB0-B790-78D6D861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175"/>
            <a:ext cx="2039427" cy="5571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14:cNvPr>
              <p14:cNvContentPartPr/>
              <p14:nvPr/>
            </p14:nvContentPartPr>
            <p14:xfrm>
              <a:off x="224218" y="1631844"/>
              <a:ext cx="114480" cy="152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858" y="1622484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14:cNvPr>
              <p14:cNvContentPartPr/>
              <p14:nvPr/>
            </p14:nvContentPartPr>
            <p14:xfrm>
              <a:off x="151940" y="3892404"/>
              <a:ext cx="144556" cy="200383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67" y="3883034"/>
                <a:ext cx="163301" cy="219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14:cNvPr>
              <p14:cNvContentPartPr/>
              <p14:nvPr/>
            </p14:nvContentPartPr>
            <p14:xfrm>
              <a:off x="413004" y="3084946"/>
              <a:ext cx="635400" cy="13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7164" y="3021586"/>
                <a:ext cx="666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14:cNvPr>
              <p14:cNvContentPartPr/>
              <p14:nvPr/>
            </p14:nvContentPartPr>
            <p14:xfrm>
              <a:off x="199397" y="1916695"/>
              <a:ext cx="114480" cy="152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37" y="1907335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14:cNvPr>
              <p14:cNvContentPartPr/>
              <p14:nvPr/>
            </p14:nvContentPartPr>
            <p14:xfrm>
              <a:off x="182266" y="835439"/>
              <a:ext cx="114480" cy="152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906" y="826079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14:cNvPr>
              <p14:cNvContentPartPr/>
              <p14:nvPr/>
            </p14:nvContentPartPr>
            <p14:xfrm>
              <a:off x="181256" y="2482814"/>
              <a:ext cx="114480" cy="1526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473454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14:cNvPr>
              <p14:cNvContentPartPr/>
              <p14:nvPr/>
            </p14:nvContentPartPr>
            <p14:xfrm>
              <a:off x="181256" y="2233580"/>
              <a:ext cx="114480" cy="1526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224220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009389D-C907-4A18-B692-297B4ECCFEEB}"/>
                  </a:ext>
                </a:extLst>
              </p14:cNvPr>
              <p14:cNvContentPartPr/>
              <p14:nvPr/>
            </p14:nvContentPartPr>
            <p14:xfrm>
              <a:off x="205791" y="1344641"/>
              <a:ext cx="114480" cy="1526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009389D-C907-4A18-B692-297B4ECCFE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1" y="1335281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B68A7788-E085-4C4F-857A-E5CA6E1EF486}"/>
                  </a:ext>
                </a:extLst>
              </p14:cNvPr>
              <p14:cNvContentPartPr/>
              <p14:nvPr/>
            </p14:nvContentPartPr>
            <p14:xfrm>
              <a:off x="186901" y="4459850"/>
              <a:ext cx="114480" cy="1526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B68A7788-E085-4C4F-857A-E5CA6E1EF4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541" y="4450490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BB98C73-005F-45D0-A368-F72B16C22701}"/>
                  </a:ext>
                </a:extLst>
              </p14:cNvPr>
              <p14:cNvContentPartPr/>
              <p14:nvPr/>
            </p14:nvContentPartPr>
            <p14:xfrm>
              <a:off x="171139" y="4174999"/>
              <a:ext cx="114480" cy="1526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BB98C73-005F-45D0-A368-F72B16C227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779" y="4165639"/>
                <a:ext cx="13320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31185119-70C6-4D26-A53C-8B62C64AE9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5150" y="872110"/>
            <a:ext cx="7899355" cy="14898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7E3DCBD-4D7E-4B76-95AB-7D07F10F157D}"/>
                  </a:ext>
                </a:extLst>
              </p14:cNvPr>
              <p14:cNvContentPartPr/>
              <p14:nvPr/>
            </p14:nvContentPartPr>
            <p14:xfrm>
              <a:off x="457608" y="3405157"/>
              <a:ext cx="1003201" cy="91988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7E3DCBD-4D7E-4B76-95AB-7D07F10F157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1764" y="3340397"/>
                <a:ext cx="1034529" cy="221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54D32044-DF2F-4FFF-8315-0932CDFC8BF2}"/>
                  </a:ext>
                </a:extLst>
              </p14:cNvPr>
              <p14:cNvContentPartPr/>
              <p14:nvPr/>
            </p14:nvContentPartPr>
            <p14:xfrm>
              <a:off x="385734" y="3713741"/>
              <a:ext cx="1003201" cy="91988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54D32044-DF2F-4FFF-8315-0932CDFC8B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9890" y="3648981"/>
                <a:ext cx="1034529" cy="221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3191E609-376F-460E-AA2C-6686AB87EB1B}"/>
                  </a:ext>
                </a:extLst>
              </p14:cNvPr>
              <p14:cNvContentPartPr/>
              <p14:nvPr/>
            </p14:nvContentPartPr>
            <p14:xfrm>
              <a:off x="206077" y="2982478"/>
              <a:ext cx="114480" cy="1526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3191E609-376F-460E-AA2C-6686AB87EB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717" y="2973118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2F0DBF8-4C4A-4258-85BC-CDEBF8994B28}"/>
                  </a:ext>
                </a:extLst>
              </p14:cNvPr>
              <p14:cNvContentPartPr/>
              <p14:nvPr/>
            </p14:nvContentPartPr>
            <p14:xfrm>
              <a:off x="206200" y="3247905"/>
              <a:ext cx="114480" cy="152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2F0DBF8-4C4A-4258-85BC-CDEBF8994B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40" y="3238545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C3C8EAB-5285-480A-B398-7C672412B4C3}"/>
                  </a:ext>
                </a:extLst>
              </p14:cNvPr>
              <p14:cNvContentPartPr/>
              <p14:nvPr/>
            </p14:nvContentPartPr>
            <p14:xfrm>
              <a:off x="205791" y="3525341"/>
              <a:ext cx="114480" cy="1526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C3C8EAB-5285-480A-B398-7C672412B4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1" y="3515981"/>
                <a:ext cx="133200" cy="1713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제목 1">
            <a:extLst>
              <a:ext uri="{FF2B5EF4-FFF2-40B4-BE49-F238E27FC236}">
                <a16:creationId xmlns:a16="http://schemas.microsoft.com/office/drawing/2014/main" id="{EF72FF22-5CB2-42FF-97D5-3762C7CD8448}"/>
              </a:ext>
            </a:extLst>
          </p:cNvPr>
          <p:cNvSpPr txBox="1">
            <a:spLocks/>
          </p:cNvSpPr>
          <p:nvPr/>
        </p:nvSpPr>
        <p:spPr>
          <a:xfrm>
            <a:off x="2715150" y="2959906"/>
            <a:ext cx="9476850" cy="1045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dirty="0" err="1"/>
              <a:t>login_process.jsp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6C6BC0-F154-4525-948A-FB1B7B6201FF}"/>
              </a:ext>
            </a:extLst>
          </p:cNvPr>
          <p:cNvSpPr txBox="1"/>
          <p:nvPr/>
        </p:nvSpPr>
        <p:spPr>
          <a:xfrm>
            <a:off x="5710885" y="4071053"/>
            <a:ext cx="8203166" cy="42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/>
              <a:t>세션에 사용자의 정보를 저장한 뒤 </a:t>
            </a:r>
            <a:r>
              <a:rPr lang="en-US" altLang="ko-KR" dirty="0" err="1"/>
              <a:t>main.jsp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D83FA6F3-281B-4FA3-90D8-4E786401DEAA}"/>
              </a:ext>
            </a:extLst>
          </p:cNvPr>
          <p:cNvSpPr txBox="1">
            <a:spLocks/>
          </p:cNvSpPr>
          <p:nvPr/>
        </p:nvSpPr>
        <p:spPr>
          <a:xfrm>
            <a:off x="2715150" y="4456514"/>
            <a:ext cx="9476850" cy="1045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dirty="0" err="1"/>
              <a:t>login.jsp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DFE7D5-8267-41CD-87F2-65B449D9D185}"/>
              </a:ext>
            </a:extLst>
          </p:cNvPr>
          <p:cNvSpPr txBox="1"/>
          <p:nvPr/>
        </p:nvSpPr>
        <p:spPr>
          <a:xfrm>
            <a:off x="5710885" y="5675769"/>
            <a:ext cx="8203166" cy="42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/>
              <a:t>세션을 만료 시킨 뒤에 </a:t>
            </a:r>
            <a:r>
              <a:rPr lang="en-US" altLang="ko-KR" dirty="0" err="1"/>
              <a:t>main.jsp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EFBDD2D-C0AC-43A4-B456-D35EE15DA53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71139" y="2724441"/>
            <a:ext cx="1914525" cy="2476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EC3F8D2-368F-4689-B704-2432EF3F8693}"/>
              </a:ext>
            </a:extLst>
          </p:cNvPr>
          <p:cNvSpPr txBox="1"/>
          <p:nvPr/>
        </p:nvSpPr>
        <p:spPr>
          <a:xfrm>
            <a:off x="7375333" y="489424"/>
            <a:ext cx="4203034" cy="236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/>
              <a:t>로그인 화면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책의 장바구니 예제에서는 입력만 하면 회원접근 권한을 가질 수 있었는데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admin</a:t>
            </a:r>
            <a:r>
              <a:rPr lang="ko-KR" altLang="en-US" dirty="0"/>
              <a:t>이나 </a:t>
            </a:r>
            <a:r>
              <a:rPr lang="en-US" altLang="ko-KR" dirty="0" err="1"/>
              <a:t>gildong</a:t>
            </a:r>
            <a:r>
              <a:rPr lang="ko-KR" altLang="en-US" dirty="0"/>
              <a:t>으로 로그인 해야만 로그인 이 되고 </a:t>
            </a:r>
            <a:r>
              <a:rPr lang="en-US" altLang="ko-KR" dirty="0"/>
              <a:t>, </a:t>
            </a:r>
            <a:r>
              <a:rPr lang="ko-KR" altLang="en-US" dirty="0"/>
              <a:t>그 외의 것을 입력하면 로그인 화면으로 다시 돌아가도록 했다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2EFC6-21F6-4F28-A45D-13273A90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150" y="0"/>
            <a:ext cx="9476850" cy="1045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 err="1"/>
              <a:t>review.jsp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00BF1E-B01A-4FB0-B790-78D6D861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175"/>
            <a:ext cx="2039427" cy="5571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14:cNvPr>
              <p14:cNvContentPartPr/>
              <p14:nvPr/>
            </p14:nvContentPartPr>
            <p14:xfrm>
              <a:off x="224218" y="1631844"/>
              <a:ext cx="114480" cy="152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858" y="1622484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14:cNvPr>
              <p14:cNvContentPartPr/>
              <p14:nvPr/>
            </p14:nvContentPartPr>
            <p14:xfrm>
              <a:off x="151940" y="3892404"/>
              <a:ext cx="144556" cy="200383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67" y="3883034"/>
                <a:ext cx="163301" cy="219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14:cNvPr>
              <p14:cNvContentPartPr/>
              <p14:nvPr/>
            </p14:nvContentPartPr>
            <p14:xfrm>
              <a:off x="199397" y="1916695"/>
              <a:ext cx="114480" cy="152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37" y="1907335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14:cNvPr>
              <p14:cNvContentPartPr/>
              <p14:nvPr/>
            </p14:nvContentPartPr>
            <p14:xfrm>
              <a:off x="182266" y="835439"/>
              <a:ext cx="114480" cy="152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906" y="826079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14:cNvPr>
              <p14:cNvContentPartPr/>
              <p14:nvPr/>
            </p14:nvContentPartPr>
            <p14:xfrm>
              <a:off x="181256" y="2482814"/>
              <a:ext cx="114480" cy="1526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473454"/>
                <a:ext cx="133200" cy="1713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06329D-2263-4E43-925E-670FF21D9947}"/>
              </a:ext>
            </a:extLst>
          </p:cNvPr>
          <p:cNvSpPr txBox="1"/>
          <p:nvPr/>
        </p:nvSpPr>
        <p:spPr>
          <a:xfrm>
            <a:off x="2820610" y="4536170"/>
            <a:ext cx="8673422" cy="1574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번째 상품의 리뷰를 보여준다</a:t>
            </a:r>
            <a:r>
              <a:rPr lang="en-US" altLang="ko-KR" dirty="0"/>
              <a:t>. Application</a:t>
            </a:r>
            <a:r>
              <a:rPr lang="ko-KR" altLang="en-US" dirty="0"/>
              <a:t>객체에 저장된 사용자의 메시지를 받아와서 보여준다</a:t>
            </a:r>
            <a:r>
              <a:rPr lang="en-US" altLang="ko-KR" dirty="0"/>
              <a:t>. Form</a:t>
            </a:r>
            <a:r>
              <a:rPr lang="ko-KR" altLang="en-US" dirty="0"/>
              <a:t>으로 </a:t>
            </a:r>
            <a:r>
              <a:rPr lang="en-US" altLang="ko-KR" dirty="0" err="1"/>
              <a:t>review_process.jsp</a:t>
            </a:r>
            <a:r>
              <a:rPr lang="ko-KR" altLang="en-US" dirty="0"/>
              <a:t>에 메시지를 전달한다</a:t>
            </a:r>
            <a:r>
              <a:rPr lang="en-US" altLang="ko-KR" dirty="0"/>
              <a:t>. </a:t>
            </a:r>
            <a:r>
              <a:rPr lang="ko-KR" altLang="en-US" dirty="0"/>
              <a:t>상품 추천을 나타내기 위해 평점 요소도 추가했다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비로그인 사용자는 리뷰 폼을 볼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go2detail.jsp</a:t>
            </a:r>
            <a:r>
              <a:rPr lang="ko-KR" altLang="en-US" dirty="0"/>
              <a:t>에 포함시켰다</a:t>
            </a:r>
            <a:r>
              <a:rPr lang="en-US" altLang="ko-KR" dirty="0"/>
              <a:t>. </a:t>
            </a:r>
            <a:r>
              <a:rPr lang="ko-KR" altLang="en-US" dirty="0"/>
              <a:t>동적 페이지 이므로 </a:t>
            </a:r>
            <a:r>
              <a:rPr lang="en-US" altLang="ko-KR" dirty="0"/>
              <a:t>include </a:t>
            </a:r>
            <a:r>
              <a:rPr lang="ko-KR" altLang="en-US" dirty="0"/>
              <a:t>액션을 사용했다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14:cNvPr>
              <p14:cNvContentPartPr/>
              <p14:nvPr/>
            </p14:nvContentPartPr>
            <p14:xfrm>
              <a:off x="181256" y="2233580"/>
              <a:ext cx="114480" cy="1526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224220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009389D-C907-4A18-B692-297B4ECCFEEB}"/>
                  </a:ext>
                </a:extLst>
              </p14:cNvPr>
              <p14:cNvContentPartPr/>
              <p14:nvPr/>
            </p14:nvContentPartPr>
            <p14:xfrm>
              <a:off x="205791" y="1344641"/>
              <a:ext cx="114480" cy="1526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009389D-C907-4A18-B692-297B4ECCFE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1" y="1335281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B68A7788-E085-4C4F-857A-E5CA6E1EF486}"/>
                  </a:ext>
                </a:extLst>
              </p14:cNvPr>
              <p14:cNvContentPartPr/>
              <p14:nvPr/>
            </p14:nvContentPartPr>
            <p14:xfrm>
              <a:off x="186901" y="4459850"/>
              <a:ext cx="114480" cy="1526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B68A7788-E085-4C4F-857A-E5CA6E1EF4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541" y="4450490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BB98C73-005F-45D0-A368-F72B16C22701}"/>
                  </a:ext>
                </a:extLst>
              </p14:cNvPr>
              <p14:cNvContentPartPr/>
              <p14:nvPr/>
            </p14:nvContentPartPr>
            <p14:xfrm>
              <a:off x="171139" y="4174999"/>
              <a:ext cx="114480" cy="1526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BB98C73-005F-45D0-A368-F72B16C227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779" y="4165639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54D32044-DF2F-4FFF-8315-0932CDFC8BF2}"/>
                  </a:ext>
                </a:extLst>
              </p14:cNvPr>
              <p14:cNvContentPartPr/>
              <p14:nvPr/>
            </p14:nvContentPartPr>
            <p14:xfrm>
              <a:off x="419188" y="4784258"/>
              <a:ext cx="1003201" cy="91988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54D32044-DF2F-4FFF-8315-0932CDFC8B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3344" y="4719498"/>
                <a:ext cx="1034529" cy="221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3191E609-376F-460E-AA2C-6686AB87EB1B}"/>
                  </a:ext>
                </a:extLst>
              </p14:cNvPr>
              <p14:cNvContentPartPr/>
              <p14:nvPr/>
            </p14:nvContentPartPr>
            <p14:xfrm>
              <a:off x="206077" y="2982478"/>
              <a:ext cx="114480" cy="1526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3191E609-376F-460E-AA2C-6686AB87EB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717" y="2973118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2F0DBF8-4C4A-4258-85BC-CDEBF8994B28}"/>
                  </a:ext>
                </a:extLst>
              </p14:cNvPr>
              <p14:cNvContentPartPr/>
              <p14:nvPr/>
            </p14:nvContentPartPr>
            <p14:xfrm>
              <a:off x="206200" y="3247905"/>
              <a:ext cx="114480" cy="152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2F0DBF8-4C4A-4258-85BC-CDEBF8994B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40" y="3238545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C3C8EAB-5285-480A-B398-7C672412B4C3}"/>
                  </a:ext>
                </a:extLst>
              </p14:cNvPr>
              <p14:cNvContentPartPr/>
              <p14:nvPr/>
            </p14:nvContentPartPr>
            <p14:xfrm>
              <a:off x="205791" y="3525341"/>
              <a:ext cx="114480" cy="1526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C3C8EAB-5285-480A-B398-7C672412B4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1" y="3515981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B13C665-4BF6-4D8C-8FA3-5B3C76B7B43F}"/>
                  </a:ext>
                </a:extLst>
              </p14:cNvPr>
              <p14:cNvContentPartPr/>
              <p14:nvPr/>
            </p14:nvContentPartPr>
            <p14:xfrm>
              <a:off x="205791" y="4704343"/>
              <a:ext cx="114480" cy="1526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B13C665-4BF6-4D8C-8FA3-5B3C76B7B4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1" y="4694983"/>
                <a:ext cx="13320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그림 29">
            <a:extLst>
              <a:ext uri="{FF2B5EF4-FFF2-40B4-BE49-F238E27FC236}">
                <a16:creationId xmlns:a16="http://schemas.microsoft.com/office/drawing/2014/main" id="{0BEA4C6A-8572-4751-94F4-5C8D33CCD58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1139" y="2735592"/>
            <a:ext cx="1914525" cy="247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EAAAC6-378B-44F0-9772-771FC4BB528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36704" y="1045466"/>
            <a:ext cx="6158866" cy="278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69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2EFC6-21F6-4F28-A45D-13273A90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150" y="0"/>
            <a:ext cx="9476850" cy="1045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/>
              <a:t>review_2.jsp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00BF1E-B01A-4FB0-B790-78D6D861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175"/>
            <a:ext cx="2039427" cy="5571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14:cNvPr>
              <p14:cNvContentPartPr/>
              <p14:nvPr/>
            </p14:nvContentPartPr>
            <p14:xfrm>
              <a:off x="224218" y="1631844"/>
              <a:ext cx="114480" cy="152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858" y="1622484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14:cNvPr>
              <p14:cNvContentPartPr/>
              <p14:nvPr/>
            </p14:nvContentPartPr>
            <p14:xfrm>
              <a:off x="151940" y="3892404"/>
              <a:ext cx="144556" cy="200383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67" y="3883034"/>
                <a:ext cx="163301" cy="219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14:cNvPr>
              <p14:cNvContentPartPr/>
              <p14:nvPr/>
            </p14:nvContentPartPr>
            <p14:xfrm>
              <a:off x="199397" y="1916695"/>
              <a:ext cx="114480" cy="152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37" y="1907335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14:cNvPr>
              <p14:cNvContentPartPr/>
              <p14:nvPr/>
            </p14:nvContentPartPr>
            <p14:xfrm>
              <a:off x="182266" y="835439"/>
              <a:ext cx="114480" cy="152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906" y="826079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14:cNvPr>
              <p14:cNvContentPartPr/>
              <p14:nvPr/>
            </p14:nvContentPartPr>
            <p14:xfrm>
              <a:off x="181256" y="2482814"/>
              <a:ext cx="114480" cy="1526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473454"/>
                <a:ext cx="133200" cy="1713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06329D-2263-4E43-925E-670FF21D9947}"/>
              </a:ext>
            </a:extLst>
          </p:cNvPr>
          <p:cNvSpPr txBox="1"/>
          <p:nvPr/>
        </p:nvSpPr>
        <p:spPr>
          <a:xfrm>
            <a:off x="2820610" y="4547321"/>
            <a:ext cx="8673422" cy="1574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번째 상품의 리뷰를 보여준다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review.jsp</a:t>
            </a:r>
            <a:r>
              <a:rPr lang="ko-KR" altLang="en-US" dirty="0"/>
              <a:t>파일과 동일한 기능이다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go2detail_2.jsp</a:t>
            </a:r>
            <a:r>
              <a:rPr lang="ko-KR" altLang="en-US" dirty="0"/>
              <a:t>에 포함시켰다</a:t>
            </a:r>
            <a:r>
              <a:rPr lang="en-US" altLang="ko-KR" dirty="0"/>
              <a:t>. </a:t>
            </a:r>
            <a:r>
              <a:rPr lang="ko-KR" altLang="en-US" dirty="0"/>
              <a:t>동적 페이지 이므로 </a:t>
            </a:r>
            <a:r>
              <a:rPr lang="en-US" altLang="ko-KR" dirty="0"/>
              <a:t>include </a:t>
            </a:r>
            <a:r>
              <a:rPr lang="ko-KR" altLang="en-US" dirty="0"/>
              <a:t>액션을 사용했다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14:cNvPr>
              <p14:cNvContentPartPr/>
              <p14:nvPr/>
            </p14:nvContentPartPr>
            <p14:xfrm>
              <a:off x="181256" y="2233580"/>
              <a:ext cx="114480" cy="1526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224220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009389D-C907-4A18-B692-297B4ECCFEEB}"/>
                  </a:ext>
                </a:extLst>
              </p14:cNvPr>
              <p14:cNvContentPartPr/>
              <p14:nvPr/>
            </p14:nvContentPartPr>
            <p14:xfrm>
              <a:off x="205791" y="1344641"/>
              <a:ext cx="114480" cy="1526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009389D-C907-4A18-B692-297B4ECCFE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1" y="1335281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B68A7788-E085-4C4F-857A-E5CA6E1EF486}"/>
                  </a:ext>
                </a:extLst>
              </p14:cNvPr>
              <p14:cNvContentPartPr/>
              <p14:nvPr/>
            </p14:nvContentPartPr>
            <p14:xfrm>
              <a:off x="186901" y="4459850"/>
              <a:ext cx="114480" cy="1526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B68A7788-E085-4C4F-857A-E5CA6E1EF4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541" y="4450490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BB98C73-005F-45D0-A368-F72B16C22701}"/>
                  </a:ext>
                </a:extLst>
              </p14:cNvPr>
              <p14:cNvContentPartPr/>
              <p14:nvPr/>
            </p14:nvContentPartPr>
            <p14:xfrm>
              <a:off x="171139" y="4174999"/>
              <a:ext cx="114480" cy="1526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BB98C73-005F-45D0-A368-F72B16C227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779" y="4165639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54D32044-DF2F-4FFF-8315-0932CDFC8BF2}"/>
                  </a:ext>
                </a:extLst>
              </p14:cNvPr>
              <p14:cNvContentPartPr/>
              <p14:nvPr/>
            </p14:nvContentPartPr>
            <p14:xfrm>
              <a:off x="389895" y="5040736"/>
              <a:ext cx="1003201" cy="91988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54D32044-DF2F-4FFF-8315-0932CDFC8B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4051" y="4975976"/>
                <a:ext cx="1034529" cy="221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3191E609-376F-460E-AA2C-6686AB87EB1B}"/>
                  </a:ext>
                </a:extLst>
              </p14:cNvPr>
              <p14:cNvContentPartPr/>
              <p14:nvPr/>
            </p14:nvContentPartPr>
            <p14:xfrm>
              <a:off x="206077" y="2982478"/>
              <a:ext cx="114480" cy="1526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3191E609-376F-460E-AA2C-6686AB87EB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717" y="2973118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2F0DBF8-4C4A-4258-85BC-CDEBF8994B28}"/>
                  </a:ext>
                </a:extLst>
              </p14:cNvPr>
              <p14:cNvContentPartPr/>
              <p14:nvPr/>
            </p14:nvContentPartPr>
            <p14:xfrm>
              <a:off x="206200" y="3247905"/>
              <a:ext cx="114480" cy="152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2F0DBF8-4C4A-4258-85BC-CDEBF8994B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40" y="3238545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C3C8EAB-5285-480A-B398-7C672412B4C3}"/>
                  </a:ext>
                </a:extLst>
              </p14:cNvPr>
              <p14:cNvContentPartPr/>
              <p14:nvPr/>
            </p14:nvContentPartPr>
            <p14:xfrm>
              <a:off x="205791" y="3525341"/>
              <a:ext cx="114480" cy="1526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C3C8EAB-5285-480A-B398-7C672412B4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1" y="3515981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B13C665-4BF6-4D8C-8FA3-5B3C76B7B43F}"/>
                  </a:ext>
                </a:extLst>
              </p14:cNvPr>
              <p14:cNvContentPartPr/>
              <p14:nvPr/>
            </p14:nvContentPartPr>
            <p14:xfrm>
              <a:off x="205791" y="4704343"/>
              <a:ext cx="114480" cy="1526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B13C665-4BF6-4D8C-8FA3-5B3C76B7B4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1" y="4694983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B362044-0778-481A-9187-A10B34BDE80B}"/>
                  </a:ext>
                </a:extLst>
              </p14:cNvPr>
              <p14:cNvContentPartPr/>
              <p14:nvPr/>
            </p14:nvContentPartPr>
            <p14:xfrm>
              <a:off x="200483" y="4956868"/>
              <a:ext cx="114480" cy="1526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B362044-0778-481A-9187-A10B34BDE8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123" y="4947508"/>
                <a:ext cx="13320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2CD27206-DBC9-4CA0-B733-3B51E5B78B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4902" y="2733857"/>
            <a:ext cx="1914525" cy="247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C512632-B121-45EB-A6FE-97F1E238DE3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56192" y="990338"/>
            <a:ext cx="7084705" cy="32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3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2EFC6-21F6-4F28-A45D-13273A90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150" y="0"/>
            <a:ext cx="9476850" cy="1045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 err="1"/>
              <a:t>review_process.jsp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00BF1E-B01A-4FB0-B790-78D6D861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175"/>
            <a:ext cx="2039427" cy="5571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14:cNvPr>
              <p14:cNvContentPartPr/>
              <p14:nvPr/>
            </p14:nvContentPartPr>
            <p14:xfrm>
              <a:off x="224218" y="1631844"/>
              <a:ext cx="114480" cy="152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858" y="1622484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14:cNvPr>
              <p14:cNvContentPartPr/>
              <p14:nvPr/>
            </p14:nvContentPartPr>
            <p14:xfrm>
              <a:off x="151940" y="3892404"/>
              <a:ext cx="144556" cy="200383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67" y="3883034"/>
                <a:ext cx="163301" cy="219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14:cNvPr>
              <p14:cNvContentPartPr/>
              <p14:nvPr/>
            </p14:nvContentPartPr>
            <p14:xfrm>
              <a:off x="199397" y="1916695"/>
              <a:ext cx="114480" cy="152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37" y="1907335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14:cNvPr>
              <p14:cNvContentPartPr/>
              <p14:nvPr/>
            </p14:nvContentPartPr>
            <p14:xfrm>
              <a:off x="182266" y="835439"/>
              <a:ext cx="114480" cy="152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906" y="826079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14:cNvPr>
              <p14:cNvContentPartPr/>
              <p14:nvPr/>
            </p14:nvContentPartPr>
            <p14:xfrm>
              <a:off x="181256" y="2482814"/>
              <a:ext cx="114480" cy="1526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473454"/>
                <a:ext cx="133200" cy="1713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06329D-2263-4E43-925E-670FF21D9947}"/>
              </a:ext>
            </a:extLst>
          </p:cNvPr>
          <p:cNvSpPr txBox="1"/>
          <p:nvPr/>
        </p:nvSpPr>
        <p:spPr>
          <a:xfrm>
            <a:off x="2999030" y="1205666"/>
            <a:ext cx="8673422" cy="1574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째 상품의 상세정보 페이지의 리뷰에서 사용자가 입력한 정보를 받아와 </a:t>
            </a:r>
            <a:r>
              <a:rPr lang="en-US" altLang="ko-KR" dirty="0"/>
              <a:t>application </a:t>
            </a:r>
            <a:r>
              <a:rPr lang="ko-KR" altLang="en-US" dirty="0"/>
              <a:t>객체에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교재 트위터 예제와 비슷하지만 두개의 변수</a:t>
            </a:r>
            <a:r>
              <a:rPr lang="en-US" altLang="ko-KR" dirty="0"/>
              <a:t>(</a:t>
            </a:r>
            <a:r>
              <a:rPr lang="ko-KR" altLang="en-US" dirty="0"/>
              <a:t>메시지</a:t>
            </a:r>
            <a:r>
              <a:rPr lang="en-US" altLang="ko-KR" dirty="0"/>
              <a:t>, </a:t>
            </a:r>
            <a:r>
              <a:rPr lang="ko-KR" altLang="en-US" dirty="0"/>
              <a:t>평점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넣었다</a:t>
            </a:r>
            <a:r>
              <a:rPr lang="en-US" altLang="ko-KR" dirty="0"/>
              <a:t>.</a:t>
            </a:r>
          </a:p>
          <a:p>
            <a:endParaRPr lang="ko-KR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14:cNvPr>
              <p14:cNvContentPartPr/>
              <p14:nvPr/>
            </p14:nvContentPartPr>
            <p14:xfrm>
              <a:off x="181256" y="2233580"/>
              <a:ext cx="114480" cy="1526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224220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009389D-C907-4A18-B692-297B4ECCFEEB}"/>
                  </a:ext>
                </a:extLst>
              </p14:cNvPr>
              <p14:cNvContentPartPr/>
              <p14:nvPr/>
            </p14:nvContentPartPr>
            <p14:xfrm>
              <a:off x="205791" y="1344641"/>
              <a:ext cx="114480" cy="1526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009389D-C907-4A18-B692-297B4ECCFE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1" y="1335281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B68A7788-E085-4C4F-857A-E5CA6E1EF486}"/>
                  </a:ext>
                </a:extLst>
              </p14:cNvPr>
              <p14:cNvContentPartPr/>
              <p14:nvPr/>
            </p14:nvContentPartPr>
            <p14:xfrm>
              <a:off x="186901" y="4459850"/>
              <a:ext cx="114480" cy="1526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B68A7788-E085-4C4F-857A-E5CA6E1EF4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541" y="4450490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BB98C73-005F-45D0-A368-F72B16C22701}"/>
                  </a:ext>
                </a:extLst>
              </p14:cNvPr>
              <p14:cNvContentPartPr/>
              <p14:nvPr/>
            </p14:nvContentPartPr>
            <p14:xfrm>
              <a:off x="171139" y="4174999"/>
              <a:ext cx="114480" cy="1526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BB98C73-005F-45D0-A368-F72B16C227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779" y="4165639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54D32044-DF2F-4FFF-8315-0932CDFC8BF2}"/>
                  </a:ext>
                </a:extLst>
              </p14:cNvPr>
              <p14:cNvContentPartPr/>
              <p14:nvPr/>
            </p14:nvContentPartPr>
            <p14:xfrm>
              <a:off x="434500" y="5323519"/>
              <a:ext cx="1003201" cy="91988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54D32044-DF2F-4FFF-8315-0932CDFC8B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8656" y="5258759"/>
                <a:ext cx="1034529" cy="221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3191E609-376F-460E-AA2C-6686AB87EB1B}"/>
                  </a:ext>
                </a:extLst>
              </p14:cNvPr>
              <p14:cNvContentPartPr/>
              <p14:nvPr/>
            </p14:nvContentPartPr>
            <p14:xfrm>
              <a:off x="206077" y="2982478"/>
              <a:ext cx="114480" cy="1526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3191E609-376F-460E-AA2C-6686AB87EB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717" y="2973118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2F0DBF8-4C4A-4258-85BC-CDEBF8994B28}"/>
                  </a:ext>
                </a:extLst>
              </p14:cNvPr>
              <p14:cNvContentPartPr/>
              <p14:nvPr/>
            </p14:nvContentPartPr>
            <p14:xfrm>
              <a:off x="206200" y="3247905"/>
              <a:ext cx="114480" cy="152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2F0DBF8-4C4A-4258-85BC-CDEBF8994B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40" y="3238545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C3C8EAB-5285-480A-B398-7C672412B4C3}"/>
                  </a:ext>
                </a:extLst>
              </p14:cNvPr>
              <p14:cNvContentPartPr/>
              <p14:nvPr/>
            </p14:nvContentPartPr>
            <p14:xfrm>
              <a:off x="205791" y="3525341"/>
              <a:ext cx="114480" cy="1526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C3C8EAB-5285-480A-B398-7C672412B4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1" y="3515981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B13C665-4BF6-4D8C-8FA3-5B3C76B7B43F}"/>
                  </a:ext>
                </a:extLst>
              </p14:cNvPr>
              <p14:cNvContentPartPr/>
              <p14:nvPr/>
            </p14:nvContentPartPr>
            <p14:xfrm>
              <a:off x="205791" y="4704343"/>
              <a:ext cx="114480" cy="1526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B13C665-4BF6-4D8C-8FA3-5B3C76B7B4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1" y="4694983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B362044-0778-481A-9187-A10B34BDE80B}"/>
                  </a:ext>
                </a:extLst>
              </p14:cNvPr>
              <p14:cNvContentPartPr/>
              <p14:nvPr/>
            </p14:nvContentPartPr>
            <p14:xfrm>
              <a:off x="200483" y="4956868"/>
              <a:ext cx="114480" cy="1526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B362044-0778-481A-9187-A10B34BDE8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123" y="4947508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D4BBE57E-4D71-455C-A5F7-20DC44DA0B59}"/>
                  </a:ext>
                </a:extLst>
              </p14:cNvPr>
              <p14:cNvContentPartPr/>
              <p14:nvPr/>
            </p14:nvContentPartPr>
            <p14:xfrm>
              <a:off x="171139" y="5225073"/>
              <a:ext cx="114480" cy="1526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D4BBE57E-4D71-455C-A5F7-20DC44DA0B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779" y="5215713"/>
                <a:ext cx="133200" cy="1713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제목 1">
            <a:extLst>
              <a:ext uri="{FF2B5EF4-FFF2-40B4-BE49-F238E27FC236}">
                <a16:creationId xmlns:a16="http://schemas.microsoft.com/office/drawing/2014/main" id="{55FDF010-9790-46DA-8D33-42D69D484792}"/>
              </a:ext>
            </a:extLst>
          </p:cNvPr>
          <p:cNvSpPr txBox="1">
            <a:spLocks/>
          </p:cNvSpPr>
          <p:nvPr/>
        </p:nvSpPr>
        <p:spPr>
          <a:xfrm>
            <a:off x="2715150" y="2711328"/>
            <a:ext cx="9476850" cy="1045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dirty="0"/>
              <a:t>review_process_2.jsp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0D63CE-FFD4-47F1-A8F5-23B9B305A71B}"/>
              </a:ext>
            </a:extLst>
          </p:cNvPr>
          <p:cNvSpPr txBox="1"/>
          <p:nvPr/>
        </p:nvSpPr>
        <p:spPr>
          <a:xfrm>
            <a:off x="2999030" y="3916994"/>
            <a:ext cx="8673422" cy="1574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째 상품의 상세정보 페이지의 리뷰에서 사용자가 입력한 정보를 받아와 </a:t>
            </a:r>
            <a:r>
              <a:rPr lang="en-US" altLang="ko-KR" dirty="0"/>
              <a:t>application </a:t>
            </a:r>
            <a:r>
              <a:rPr lang="ko-KR" altLang="en-US" dirty="0"/>
              <a:t>객체에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위와 동일한 기능이다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1E205D72-D64A-49C7-BE02-6CF1BE0E36E5}"/>
                  </a:ext>
                </a:extLst>
              </p14:cNvPr>
              <p14:cNvContentPartPr/>
              <p14:nvPr/>
            </p14:nvContentPartPr>
            <p14:xfrm>
              <a:off x="518112" y="5551124"/>
              <a:ext cx="1003201" cy="91988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1E205D72-D64A-49C7-BE02-6CF1BE0E36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2268" y="5486364"/>
                <a:ext cx="1034529" cy="221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6D1901C0-BA93-48DE-A703-BAC8A2FA52A5}"/>
                  </a:ext>
                </a:extLst>
              </p14:cNvPr>
              <p14:cNvContentPartPr/>
              <p14:nvPr/>
            </p14:nvContentPartPr>
            <p14:xfrm>
              <a:off x="182899" y="5498398"/>
              <a:ext cx="114480" cy="1526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6D1901C0-BA93-48DE-A703-BAC8A2FA52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539" y="5489038"/>
                <a:ext cx="13320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B98A0E7F-59DF-4831-B95C-6B456E65E3D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4902" y="2723963"/>
            <a:ext cx="19145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3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2EFC6-21F6-4F28-A45D-13273A90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664" y="739345"/>
            <a:ext cx="9476850" cy="1045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/>
              <a:t>all.css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00BF1E-B01A-4FB0-B790-78D6D861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175"/>
            <a:ext cx="2039427" cy="5571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14:cNvPr>
              <p14:cNvContentPartPr/>
              <p14:nvPr/>
            </p14:nvContentPartPr>
            <p14:xfrm>
              <a:off x="224218" y="1631844"/>
              <a:ext cx="114480" cy="152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858" y="1622484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14:cNvPr>
              <p14:cNvContentPartPr/>
              <p14:nvPr/>
            </p14:nvContentPartPr>
            <p14:xfrm>
              <a:off x="151940" y="3892404"/>
              <a:ext cx="144556" cy="200383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67" y="3883034"/>
                <a:ext cx="163301" cy="219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14:cNvPr>
              <p14:cNvContentPartPr/>
              <p14:nvPr/>
            </p14:nvContentPartPr>
            <p14:xfrm>
              <a:off x="199397" y="1916695"/>
              <a:ext cx="114480" cy="152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37" y="1907335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14:cNvPr>
              <p14:cNvContentPartPr/>
              <p14:nvPr/>
            </p14:nvContentPartPr>
            <p14:xfrm>
              <a:off x="182266" y="835439"/>
              <a:ext cx="114480" cy="152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906" y="826079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14:cNvPr>
              <p14:cNvContentPartPr/>
              <p14:nvPr/>
            </p14:nvContentPartPr>
            <p14:xfrm>
              <a:off x="181256" y="2482814"/>
              <a:ext cx="114480" cy="1526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473454"/>
                <a:ext cx="133200" cy="1713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06329D-2263-4E43-925E-670FF21D9947}"/>
              </a:ext>
            </a:extLst>
          </p:cNvPr>
          <p:cNvSpPr txBox="1"/>
          <p:nvPr/>
        </p:nvSpPr>
        <p:spPr>
          <a:xfrm>
            <a:off x="3518578" y="2103283"/>
            <a:ext cx="8673422" cy="1574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/>
              <a:t>전체 페이지의 공통 </a:t>
            </a:r>
            <a:r>
              <a:rPr lang="en-US" altLang="ko-KR" dirty="0" err="1"/>
              <a:t>css</a:t>
            </a:r>
            <a:r>
              <a:rPr lang="ko-KR" altLang="en-US" dirty="0"/>
              <a:t>를 포함했다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14:cNvPr>
              <p14:cNvContentPartPr/>
              <p14:nvPr/>
            </p14:nvContentPartPr>
            <p14:xfrm>
              <a:off x="181256" y="2233580"/>
              <a:ext cx="114480" cy="1526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BC8C901-D649-489D-BBE0-8B6259801E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224220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009389D-C907-4A18-B692-297B4ECCFEEB}"/>
                  </a:ext>
                </a:extLst>
              </p14:cNvPr>
              <p14:cNvContentPartPr/>
              <p14:nvPr/>
            </p14:nvContentPartPr>
            <p14:xfrm>
              <a:off x="205791" y="1344641"/>
              <a:ext cx="114480" cy="1526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009389D-C907-4A18-B692-297B4ECCFE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1" y="1335281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B68A7788-E085-4C4F-857A-E5CA6E1EF486}"/>
                  </a:ext>
                </a:extLst>
              </p14:cNvPr>
              <p14:cNvContentPartPr/>
              <p14:nvPr/>
            </p14:nvContentPartPr>
            <p14:xfrm>
              <a:off x="186901" y="4459850"/>
              <a:ext cx="114480" cy="1526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B68A7788-E085-4C4F-857A-E5CA6E1EF4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541" y="4450490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BB98C73-005F-45D0-A368-F72B16C22701}"/>
                  </a:ext>
                </a:extLst>
              </p14:cNvPr>
              <p14:cNvContentPartPr/>
              <p14:nvPr/>
            </p14:nvContentPartPr>
            <p14:xfrm>
              <a:off x="171139" y="4174999"/>
              <a:ext cx="114480" cy="1526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BB98C73-005F-45D0-A368-F72B16C227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779" y="4165639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54D32044-DF2F-4FFF-8315-0932CDFC8BF2}"/>
                  </a:ext>
                </a:extLst>
              </p14:cNvPr>
              <p14:cNvContentPartPr/>
              <p14:nvPr/>
            </p14:nvContentPartPr>
            <p14:xfrm>
              <a:off x="434500" y="5323519"/>
              <a:ext cx="1003201" cy="91988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54D32044-DF2F-4FFF-8315-0932CDFC8B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8656" y="5258759"/>
                <a:ext cx="1034529" cy="221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3191E609-376F-460E-AA2C-6686AB87EB1B}"/>
                  </a:ext>
                </a:extLst>
              </p14:cNvPr>
              <p14:cNvContentPartPr/>
              <p14:nvPr/>
            </p14:nvContentPartPr>
            <p14:xfrm>
              <a:off x="206077" y="2982478"/>
              <a:ext cx="114480" cy="1526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3191E609-376F-460E-AA2C-6686AB87EB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717" y="2973118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2F0DBF8-4C4A-4258-85BC-CDEBF8994B28}"/>
                  </a:ext>
                </a:extLst>
              </p14:cNvPr>
              <p14:cNvContentPartPr/>
              <p14:nvPr/>
            </p14:nvContentPartPr>
            <p14:xfrm>
              <a:off x="206200" y="3247905"/>
              <a:ext cx="114480" cy="152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2F0DBF8-4C4A-4258-85BC-CDEBF8994B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40" y="3238545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C3C8EAB-5285-480A-B398-7C672412B4C3}"/>
                  </a:ext>
                </a:extLst>
              </p14:cNvPr>
              <p14:cNvContentPartPr/>
              <p14:nvPr/>
            </p14:nvContentPartPr>
            <p14:xfrm>
              <a:off x="205791" y="3525341"/>
              <a:ext cx="114480" cy="1526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C3C8EAB-5285-480A-B398-7C672412B4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1" y="3515981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B13C665-4BF6-4D8C-8FA3-5B3C76B7B43F}"/>
                  </a:ext>
                </a:extLst>
              </p14:cNvPr>
              <p14:cNvContentPartPr/>
              <p14:nvPr/>
            </p14:nvContentPartPr>
            <p14:xfrm>
              <a:off x="205791" y="4704343"/>
              <a:ext cx="114480" cy="1526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B13C665-4BF6-4D8C-8FA3-5B3C76B7B4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31" y="4694983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B362044-0778-481A-9187-A10B34BDE80B}"/>
                  </a:ext>
                </a:extLst>
              </p14:cNvPr>
              <p14:cNvContentPartPr/>
              <p14:nvPr/>
            </p14:nvContentPartPr>
            <p14:xfrm>
              <a:off x="200483" y="4956868"/>
              <a:ext cx="114480" cy="1526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B362044-0778-481A-9187-A10B34BDE8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123" y="4947508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D4BBE57E-4D71-455C-A5F7-20DC44DA0B59}"/>
                  </a:ext>
                </a:extLst>
              </p14:cNvPr>
              <p14:cNvContentPartPr/>
              <p14:nvPr/>
            </p14:nvContentPartPr>
            <p14:xfrm>
              <a:off x="171139" y="5225073"/>
              <a:ext cx="114480" cy="1526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D4BBE57E-4D71-455C-A5F7-20DC44DA0B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779" y="5215713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1E205D72-D64A-49C7-BE02-6CF1BE0E36E5}"/>
                  </a:ext>
                </a:extLst>
              </p14:cNvPr>
              <p14:cNvContentPartPr/>
              <p14:nvPr/>
            </p14:nvContentPartPr>
            <p14:xfrm>
              <a:off x="518112" y="5551124"/>
              <a:ext cx="1003201" cy="91988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1E205D72-D64A-49C7-BE02-6CF1BE0E36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2268" y="5486364"/>
                <a:ext cx="1034529" cy="221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6D1901C0-BA93-48DE-A703-BAC8A2FA52A5}"/>
                  </a:ext>
                </a:extLst>
              </p14:cNvPr>
              <p14:cNvContentPartPr/>
              <p14:nvPr/>
            </p14:nvContentPartPr>
            <p14:xfrm>
              <a:off x="182899" y="5498398"/>
              <a:ext cx="114480" cy="1526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6D1901C0-BA93-48DE-A703-BAC8A2FA52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539" y="5489038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347FF46A-239F-4BF8-8A30-448801D013DC}"/>
                  </a:ext>
                </a:extLst>
              </p14:cNvPr>
              <p14:cNvContentPartPr/>
              <p14:nvPr/>
            </p14:nvContentPartPr>
            <p14:xfrm>
              <a:off x="192407" y="1068499"/>
              <a:ext cx="114480" cy="15264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347FF46A-239F-4BF8-8A30-448801D013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047" y="1059139"/>
                <a:ext cx="13320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941D38D-79F0-4682-BEB2-7D9A708AB6B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1139" y="2735592"/>
            <a:ext cx="19145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9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2027A-C797-4CE3-8824-77DEE34C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064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추후 개선이 필요한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E6E2E-00DD-4C99-81AE-48C1ADCD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관리하는 법을 배우면 좀 더 효율적인 사이트가 될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회원가입을 하는 페이지를 만들게 되면 회원이 많아질 것이므로 로그인 처리 페이지에서 입력한 정보가 맞는지 틀렸는지 여부를 판단하는 코드를 더 효율적으로 작성할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미디어 커리 </a:t>
            </a:r>
            <a:r>
              <a:rPr lang="en-US" altLang="ko-KR" dirty="0"/>
              <a:t>: </a:t>
            </a:r>
            <a:r>
              <a:rPr lang="ko-KR" altLang="en-US" dirty="0"/>
              <a:t>화면의 크기에 따라 적절하게 브라우저에 나타나도록 하는 기능이 추가 되면 좋을 것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상품의 수가 많아 졌을 경우의 더 효율적인 알고리즘이 있을지 계속 생각해보려고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864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2EFC6-21F6-4F28-A45D-13273A90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15" y="182563"/>
            <a:ext cx="7164493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프로그램의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C8FF9-174F-40B2-88CB-7A524EA52074}"/>
              </a:ext>
            </a:extLst>
          </p:cNvPr>
          <p:cNvSpPr txBox="1"/>
          <p:nvPr/>
        </p:nvSpPr>
        <p:spPr>
          <a:xfrm>
            <a:off x="3975615" y="1690688"/>
            <a:ext cx="8203166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700" dirty="0"/>
              <a:t>쇼핑몰사이트를 구현하는 프로그램입니다</a:t>
            </a:r>
            <a:r>
              <a:rPr lang="en-US" altLang="ko-KR" sz="1700" dirty="0"/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/>
              <a:t>다음과 같은 기능을 제공합니다</a:t>
            </a:r>
            <a:r>
              <a:rPr lang="en-US" altLang="ko-KR" sz="1700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700" dirty="0"/>
              <a:t>1. </a:t>
            </a:r>
            <a:r>
              <a:rPr lang="ko-KR" altLang="en-US" sz="1700" dirty="0"/>
              <a:t>로그인</a:t>
            </a:r>
            <a:r>
              <a:rPr lang="en-US" altLang="ko-KR" sz="1700" dirty="0"/>
              <a:t>/</a:t>
            </a:r>
            <a:r>
              <a:rPr lang="ko-KR" altLang="en-US" sz="1700" dirty="0"/>
              <a:t>로그아웃 기능</a:t>
            </a:r>
            <a:endParaRPr lang="en-US" altLang="ko-KR" sz="1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700" dirty="0"/>
              <a:t>2. </a:t>
            </a:r>
            <a:r>
              <a:rPr lang="ko-KR" altLang="en-US" sz="1700" dirty="0"/>
              <a:t>로그인 했을 때와 하지 않았을 때의 사용자 페이지 접 근에 대한 다른 권한 부여</a:t>
            </a:r>
            <a:endParaRPr lang="en-US" altLang="ko-KR" sz="17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700" dirty="0"/>
              <a:t> : </a:t>
            </a:r>
            <a:r>
              <a:rPr lang="ko-KR" altLang="en-US" sz="1700" dirty="0" err="1"/>
              <a:t>비로그인시에는</a:t>
            </a:r>
            <a:r>
              <a:rPr lang="en-US" altLang="ko-KR" sz="1700" dirty="0"/>
              <a:t> </a:t>
            </a:r>
            <a:r>
              <a:rPr lang="ko-KR" altLang="en-US" sz="1700" dirty="0"/>
              <a:t>상품과 후기 조회만 가능</a:t>
            </a:r>
            <a:endParaRPr lang="en-US" altLang="ko-KR" sz="17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700" dirty="0"/>
              <a:t>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700" dirty="0"/>
              <a:t>3. </a:t>
            </a:r>
            <a:r>
              <a:rPr lang="ko-KR" altLang="en-US" sz="1700" dirty="0"/>
              <a:t>장바구니 등록 상품 삭제</a:t>
            </a:r>
            <a:r>
              <a:rPr lang="en-US" altLang="ko-KR" sz="1700" dirty="0"/>
              <a:t>, </a:t>
            </a:r>
            <a:r>
              <a:rPr lang="ko-KR" altLang="en-US" sz="1700" dirty="0"/>
              <a:t>수량 수정</a:t>
            </a:r>
            <a:endParaRPr lang="en-US" altLang="ko-KR" sz="1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700" dirty="0"/>
              <a:t>4. </a:t>
            </a:r>
            <a:r>
              <a:rPr lang="ko-KR" altLang="en-US" sz="1700" dirty="0"/>
              <a:t>상품 추천 및 리뷰 달기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00BF1E-B01A-4FB0-B790-78D6D861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25" y="643228"/>
            <a:ext cx="2039427" cy="55715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D8192E-C2FF-4C45-9140-18CA59FF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75" y="3081280"/>
            <a:ext cx="19145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2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2027A-C797-4CE3-8824-77DEE34C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291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작성후기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E6E2E-00DD-4C99-81AE-48C1ADCD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830"/>
            <a:ext cx="10515600" cy="54561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 1</a:t>
            </a:r>
            <a:r>
              <a:rPr lang="ko-KR" altLang="en-US" sz="1800" dirty="0"/>
              <a:t>년 동안 프로그래밍을 배우면서 이제까지 해왔던 과제 중에 가장 규모가 있었고 가장 많은 시간을 투자한 과제였습니다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개념을 확인하는 간단한 예제 풀이가 아닌 배운 내용을 스스로 활용하기를 시도한 경험을 했습니다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프로그래밍을 할 때</a:t>
            </a:r>
            <a:r>
              <a:rPr lang="en-US" altLang="ko-KR" sz="1800" dirty="0"/>
              <a:t>, </a:t>
            </a:r>
            <a:r>
              <a:rPr lang="ko-KR" altLang="en-US" sz="1800" dirty="0"/>
              <a:t>알고리즘을 먼저 생각해야 한다는 것을 배웠음에도 손이 바로 키보드로 가는 습관이 있었는데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이번 과제를 하면서 완전히 고친 것은 아니지만</a:t>
            </a:r>
            <a:r>
              <a:rPr lang="en-US" altLang="ko-KR" sz="1800" dirty="0"/>
              <a:t>, </a:t>
            </a:r>
            <a:r>
              <a:rPr lang="ko-KR" altLang="en-US" sz="1800" dirty="0"/>
              <a:t>프로그램의 규모가 조금만 커져도 알고리즘의 탄탄함이 정말 중요해지는 것을 느꼈습니다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오류를 고치는 과정에서 희로애락을 느꼈습니다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오류가 없을 것이라 생각한 부분에서 오류가 떠서 당황도 했고</a:t>
            </a:r>
            <a:r>
              <a:rPr lang="en-US" altLang="ko-KR" sz="1800" dirty="0"/>
              <a:t>, </a:t>
            </a:r>
            <a:r>
              <a:rPr lang="ko-KR" altLang="en-US" sz="1800" dirty="0"/>
              <a:t>화도 났었습니다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그러나 결국 잘못은 나 자신에게 있다는 걸 알게 되었습니다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컴퓨터가 이상한 것이 아니라 코드의 알고리즘에 잘못이 있었습니다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스스로 오류를 해결했을 때는 힘들었던 것들이 사라졌습니다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여러가지 방법을 생각해보고 시도해본 계기가 되었습니다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err="1"/>
              <a:t>Mvc</a:t>
            </a:r>
            <a:r>
              <a:rPr lang="en-US" altLang="ko-KR" sz="1800" dirty="0"/>
              <a:t> </a:t>
            </a:r>
            <a:r>
              <a:rPr lang="ko-KR" altLang="en-US" sz="1800" dirty="0"/>
              <a:t>패턴에 대해서도 관심이 생겼습니다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작성한 </a:t>
            </a:r>
            <a:r>
              <a:rPr lang="en-US" altLang="ko-KR" sz="1800" dirty="0" err="1"/>
              <a:t>jsp</a:t>
            </a:r>
            <a:r>
              <a:rPr lang="en-US" altLang="ko-KR" sz="1800" dirty="0"/>
              <a:t> </a:t>
            </a:r>
            <a:r>
              <a:rPr lang="ko-KR" altLang="en-US" sz="1800" dirty="0"/>
              <a:t>페이지들을 좀 더 기능적으로 역할 분담을 할 순 없을까 생각했습니다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페이지들간 정보를 공유하고 기능을 하는 것을 직접 구현해서 흥미로웠습니다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웹개발에 매력도 느꼈습니다</a:t>
            </a:r>
            <a:r>
              <a:rPr lang="en-US" altLang="ko-KR" sz="1800" dirty="0"/>
              <a:t>. C</a:t>
            </a:r>
            <a:r>
              <a:rPr lang="ko-KR" altLang="en-US" sz="1800" dirty="0"/>
              <a:t>언어 코딩과는 다르게 시각적으로 바로바로 볼 수 있다는 점이 재미있게 과제를 할 수 있는 원동력이 되었습니다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과제를 하면서</a:t>
            </a:r>
            <a:r>
              <a:rPr lang="en-US" altLang="ko-KR" sz="1800" dirty="0"/>
              <a:t>, </a:t>
            </a:r>
            <a:r>
              <a:rPr lang="ko-KR" altLang="en-US" sz="1800" dirty="0"/>
              <a:t>객체지향언어에 대한 개념에 조금 더 익숙해 졌고</a:t>
            </a:r>
            <a:r>
              <a:rPr lang="en-US" altLang="ko-KR" sz="1800" dirty="0"/>
              <a:t>,</a:t>
            </a:r>
            <a:r>
              <a:rPr lang="ko-KR" altLang="en-US" sz="1800" dirty="0"/>
              <a:t> 힘들었지만 가장 남는게 많은 과제가 아닐까 생각했습니다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남은 인터넷 프로그래밍 시간동안 열심히 공부해서 더 완전한 쇼핑몰 페이지를 만드는 것이 목표입니다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68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4FDDC-DAA0-47E4-97E8-8F22BE7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981" y="5409774"/>
            <a:ext cx="10515600" cy="1325563"/>
          </a:xfrm>
        </p:spPr>
        <p:txBody>
          <a:bodyPr/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82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2EFC6-21F6-4F28-A45D-13273A90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060" y="211873"/>
            <a:ext cx="7164493" cy="1045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 err="1"/>
              <a:t>main.jsp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C8FF9-174F-40B2-88CB-7A524EA52074}"/>
              </a:ext>
            </a:extLst>
          </p:cNvPr>
          <p:cNvSpPr txBox="1"/>
          <p:nvPr/>
        </p:nvSpPr>
        <p:spPr>
          <a:xfrm>
            <a:off x="3508743" y="4638908"/>
            <a:ext cx="7363696" cy="1846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ko-KR" altLang="ko-KR" dirty="0"/>
              <a:t>해당 쇼핑몰에서 인기있는 또는 추천상품들을 제시하는 페이지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상품의 이미지나 상품명을 클릭하면 </a:t>
            </a:r>
            <a:r>
              <a:rPr lang="en-US" altLang="ko-KR" dirty="0" err="1"/>
              <a:t>detail.jsp</a:t>
            </a:r>
            <a:r>
              <a:rPr lang="ko-KR" altLang="en-US" dirty="0"/>
              <a:t>로 이동할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ko-KR" dirty="0"/>
              <a:t>로그인</a:t>
            </a:r>
            <a:r>
              <a:rPr lang="en-US" altLang="ko-KR" dirty="0"/>
              <a:t>]</a:t>
            </a:r>
            <a:r>
              <a:rPr lang="ko-KR" altLang="ko-KR" dirty="0"/>
              <a:t>버튼을 누르면 </a:t>
            </a:r>
            <a:r>
              <a:rPr lang="en-US" altLang="ko-KR" dirty="0" err="1"/>
              <a:t>login.jsp</a:t>
            </a:r>
            <a:r>
              <a:rPr lang="ko-KR" altLang="ko-KR" dirty="0"/>
              <a:t>로 이동한다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[</a:t>
            </a:r>
            <a:r>
              <a:rPr lang="ko-KR" altLang="ko-KR" dirty="0"/>
              <a:t>로그아웃</a:t>
            </a:r>
            <a:r>
              <a:rPr lang="en-US" altLang="ko-KR" dirty="0"/>
              <a:t>]</a:t>
            </a:r>
            <a:r>
              <a:rPr lang="ko-KR" altLang="ko-KR" dirty="0"/>
              <a:t>버튼</a:t>
            </a:r>
            <a:r>
              <a:rPr lang="ko-KR" altLang="en-US" dirty="0"/>
              <a:t>을 누르면 </a:t>
            </a:r>
            <a:r>
              <a:rPr lang="en-US" altLang="ko-KR" dirty="0" err="1"/>
              <a:t>logout.jsp</a:t>
            </a:r>
            <a:r>
              <a:rPr lang="ko-KR" altLang="en-US" dirty="0"/>
              <a:t>가 작동한다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장바구니</a:t>
            </a:r>
            <a:r>
              <a:rPr lang="en-US" altLang="ko-KR" dirty="0"/>
              <a:t>]</a:t>
            </a:r>
            <a:r>
              <a:rPr lang="ko-KR" altLang="en-US" dirty="0"/>
              <a:t>버튼을 누르면 로그인 </a:t>
            </a:r>
            <a:r>
              <a:rPr lang="ko-KR" altLang="en-US" dirty="0" err="1"/>
              <a:t>안했을</a:t>
            </a:r>
            <a:r>
              <a:rPr lang="ko-KR" altLang="en-US" dirty="0"/>
              <a:t> 시 </a:t>
            </a:r>
            <a:r>
              <a:rPr lang="en-US" altLang="ko-KR" dirty="0" err="1"/>
              <a:t>login.jsp</a:t>
            </a:r>
            <a:r>
              <a:rPr lang="ko-KR" altLang="en-US" dirty="0"/>
              <a:t>로 이동하고 했을 시</a:t>
            </a:r>
            <a:r>
              <a:rPr lang="en-US" altLang="ko-KR" dirty="0"/>
              <a:t> </a:t>
            </a:r>
            <a:r>
              <a:rPr lang="ko-KR" altLang="en-US" dirty="0"/>
              <a:t>장바구니로 이동한다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유무에 상관없이</a:t>
            </a:r>
            <a:r>
              <a:rPr lang="ko-KR" altLang="ko-KR" dirty="0"/>
              <a:t> 상품을 보여준다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00BF1E-B01A-4FB0-B790-78D6D861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94" y="843949"/>
            <a:ext cx="2039427" cy="55715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FE9F7E-9468-4B20-9240-286D9BA31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743" y="1257339"/>
            <a:ext cx="5910491" cy="3095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1598F46-B1B3-49C5-8363-BA4DA596C3B5}"/>
                  </a:ext>
                </a:extLst>
              </p14:cNvPr>
              <p14:cNvContentPartPr/>
              <p14:nvPr/>
            </p14:nvContentPartPr>
            <p14:xfrm>
              <a:off x="1143000" y="4483080"/>
              <a:ext cx="584640" cy="25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1598F46-B1B3-49C5-8363-BA4DA596C3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160" y="4419720"/>
                <a:ext cx="6159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698D69F-00CF-4D5D-8B73-343CA4BB2533}"/>
                  </a:ext>
                </a:extLst>
              </p14:cNvPr>
              <p14:cNvContentPartPr/>
              <p14:nvPr/>
            </p14:nvContentPartPr>
            <p14:xfrm>
              <a:off x="1143000" y="4546440"/>
              <a:ext cx="635400" cy="133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698D69F-00CF-4D5D-8B73-343CA4BB25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7160" y="4483080"/>
                <a:ext cx="666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14:cNvPr>
              <p14:cNvContentPartPr/>
              <p14:nvPr/>
            </p14:nvContentPartPr>
            <p14:xfrm>
              <a:off x="901800" y="4324320"/>
              <a:ext cx="114480" cy="152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2440" y="4314960"/>
                <a:ext cx="13320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FCE3CBDA-DEC6-4F0F-B854-AF0EE45FFD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544" y="3305175"/>
            <a:ext cx="19145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3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2EFC6-21F6-4F28-A45D-13273A90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898" y="211873"/>
            <a:ext cx="9476850" cy="1045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/>
              <a:t> go2detail.jsp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C8FF9-174F-40B2-88CB-7A524EA52074}"/>
              </a:ext>
            </a:extLst>
          </p:cNvPr>
          <p:cNvSpPr txBox="1"/>
          <p:nvPr/>
        </p:nvSpPr>
        <p:spPr>
          <a:xfrm>
            <a:off x="3260740" y="4638908"/>
            <a:ext cx="8203166" cy="200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번째 상품의 상세정보와 장바구니 담기 기능과 리뷰를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 사용자 </a:t>
            </a:r>
            <a:r>
              <a:rPr lang="en-US" altLang="ko-KR" dirty="0"/>
              <a:t>: </a:t>
            </a:r>
            <a:r>
              <a:rPr lang="ko-KR" altLang="en-US" dirty="0"/>
              <a:t>장바구니에 담을 수 있고</a:t>
            </a:r>
            <a:r>
              <a:rPr lang="en-US" altLang="ko-KR" dirty="0"/>
              <a:t>, </a:t>
            </a:r>
            <a:r>
              <a:rPr lang="ko-KR" altLang="en-US" dirty="0"/>
              <a:t>리뷰를 쓸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비로그인 사용자 </a:t>
            </a:r>
            <a:r>
              <a:rPr lang="en-US" altLang="ko-KR" dirty="0"/>
              <a:t>: </a:t>
            </a:r>
            <a:r>
              <a:rPr lang="ko-KR" altLang="en-US" dirty="0"/>
              <a:t>장바구니 담기를 누르면 </a:t>
            </a:r>
            <a:r>
              <a:rPr lang="en-US" altLang="ko-KR" dirty="0" err="1"/>
              <a:t>login.jsp</a:t>
            </a:r>
            <a:r>
              <a:rPr lang="ko-KR" altLang="en-US" dirty="0"/>
              <a:t>로 이동하고</a:t>
            </a:r>
            <a:r>
              <a:rPr lang="en-US" altLang="ko-KR" dirty="0"/>
              <a:t>, </a:t>
            </a:r>
            <a:r>
              <a:rPr lang="ko-KR" altLang="en-US" dirty="0"/>
              <a:t>쓰여져 있던 리뷰만 읽을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00BF1E-B01A-4FB0-B790-78D6D861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313"/>
            <a:ext cx="2039427" cy="5571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14:cNvPr>
              <p14:cNvContentPartPr/>
              <p14:nvPr/>
            </p14:nvContentPartPr>
            <p14:xfrm>
              <a:off x="224218" y="1631844"/>
              <a:ext cx="114480" cy="152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858" y="1622484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14:cNvPr>
              <p14:cNvContentPartPr/>
              <p14:nvPr/>
            </p14:nvContentPartPr>
            <p14:xfrm>
              <a:off x="151940" y="3892404"/>
              <a:ext cx="144556" cy="200383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67" y="3883034"/>
                <a:ext cx="163301" cy="219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4DB1AB2-E1A2-4FE5-8CD7-8327A0C681C6}"/>
                  </a:ext>
                </a:extLst>
              </p14:cNvPr>
              <p14:cNvContentPartPr/>
              <p14:nvPr/>
            </p14:nvContentPartPr>
            <p14:xfrm>
              <a:off x="470414" y="1777824"/>
              <a:ext cx="635400" cy="13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4DB1AB2-E1A2-4FE5-8CD7-8327A0C681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574" y="1714464"/>
                <a:ext cx="666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14:cNvPr>
              <p14:cNvContentPartPr/>
              <p14:nvPr/>
            </p14:nvContentPartPr>
            <p14:xfrm>
              <a:off x="442379" y="1701504"/>
              <a:ext cx="635400" cy="13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6539" y="1638144"/>
                <a:ext cx="666720" cy="1400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18525998-C64F-45BA-A015-D11B1E1386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7918" y="1257339"/>
            <a:ext cx="4017955" cy="29927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51E4E45-3C94-482B-9491-50C909B1CD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139" y="2735592"/>
            <a:ext cx="1914525" cy="247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E14FF14-F8C5-497C-BA5D-D77C155C87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9291" y="1257339"/>
            <a:ext cx="5004615" cy="310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0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4C061-1C94-4D9F-ACEF-57784CE9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24457"/>
            <a:ext cx="10515600" cy="230001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비로그인 사용자가 장바구니에 상품을 담으려고 하면 로그인 화면으로 이동한다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CF6611-63DE-4FAA-8141-990D8180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3" y="1795347"/>
            <a:ext cx="5534025" cy="457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6A4381-C038-45A7-B36C-21BB6EB15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88" y="2193495"/>
            <a:ext cx="6095999" cy="20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3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4C061-1C94-4D9F-ACEF-57784CE9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65"/>
            <a:ext cx="10515600" cy="230001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로그인 사용자에게는 리뷰 </a:t>
            </a:r>
            <a:r>
              <a:rPr lang="ko-KR" altLang="en-US" sz="2400" dirty="0" err="1"/>
              <a:t>목록외에도</a:t>
            </a:r>
            <a:r>
              <a:rPr lang="ko-KR" altLang="en-US" sz="2400" dirty="0"/>
              <a:t> 리뷰 폼이 뜨지만</a:t>
            </a:r>
            <a:r>
              <a:rPr lang="en-US" altLang="ko-KR" sz="2400" dirty="0"/>
              <a:t>, </a:t>
            </a:r>
            <a:r>
              <a:rPr lang="ko-KR" altLang="en-US" sz="2400" dirty="0"/>
              <a:t>비로그인 사용자에게는 리뷰 폼이 뜨지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3FA644-4C26-4D9D-9ACE-D0ABDCC2400B}"/>
              </a:ext>
            </a:extLst>
          </p:cNvPr>
          <p:cNvSpPr/>
          <p:nvPr/>
        </p:nvSpPr>
        <p:spPr>
          <a:xfrm>
            <a:off x="1538866" y="6161049"/>
            <a:ext cx="22971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D821D7-62F0-4D53-828E-716B97643528}"/>
              </a:ext>
            </a:extLst>
          </p:cNvPr>
          <p:cNvSpPr/>
          <p:nvPr/>
        </p:nvSpPr>
        <p:spPr>
          <a:xfrm>
            <a:off x="8355982" y="6161049"/>
            <a:ext cx="22971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49CBE9-D0AA-4CF3-BD87-B2A64CB7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98" y="2008570"/>
            <a:ext cx="5004615" cy="31053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A33A69-BF8B-494F-BC86-6BA6A39FD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3819"/>
            <a:ext cx="5911216" cy="43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4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2EFC6-21F6-4F28-A45D-13273A90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898" y="211873"/>
            <a:ext cx="9476850" cy="1045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/>
              <a:t> go2detail_2.jsp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C8FF9-174F-40B2-88CB-7A524EA52074}"/>
              </a:ext>
            </a:extLst>
          </p:cNvPr>
          <p:cNvSpPr txBox="1"/>
          <p:nvPr/>
        </p:nvSpPr>
        <p:spPr>
          <a:xfrm>
            <a:off x="3260740" y="4638908"/>
            <a:ext cx="8203166" cy="200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/>
              <a:t>go2detail.jsp</a:t>
            </a:r>
            <a:r>
              <a:rPr lang="ko-KR" altLang="en-US" dirty="0"/>
              <a:t>와 같은 형식이다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번째 상품의 상세정보와 장바구니 담기 기능과 리뷰를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 사용자 </a:t>
            </a:r>
            <a:r>
              <a:rPr lang="en-US" altLang="ko-KR" dirty="0"/>
              <a:t>: </a:t>
            </a:r>
            <a:r>
              <a:rPr lang="ko-KR" altLang="en-US" dirty="0"/>
              <a:t>장바구니에 담을 수 있고</a:t>
            </a:r>
            <a:r>
              <a:rPr lang="en-US" altLang="ko-KR" dirty="0"/>
              <a:t>, </a:t>
            </a:r>
            <a:r>
              <a:rPr lang="ko-KR" altLang="en-US" dirty="0"/>
              <a:t>리뷰를 쓸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비로그인 사용자 </a:t>
            </a:r>
            <a:r>
              <a:rPr lang="en-US" altLang="ko-KR" dirty="0"/>
              <a:t>: </a:t>
            </a:r>
            <a:r>
              <a:rPr lang="ko-KR" altLang="en-US" dirty="0"/>
              <a:t>장바구니 담기를 누르면 </a:t>
            </a:r>
            <a:r>
              <a:rPr lang="en-US" altLang="ko-KR" dirty="0" err="1"/>
              <a:t>login.jsp</a:t>
            </a:r>
            <a:r>
              <a:rPr lang="ko-KR" altLang="en-US" dirty="0"/>
              <a:t>로 이동하고</a:t>
            </a:r>
            <a:r>
              <a:rPr lang="en-US" altLang="ko-KR" dirty="0"/>
              <a:t>, </a:t>
            </a:r>
            <a:r>
              <a:rPr lang="ko-KR" altLang="en-US" dirty="0"/>
              <a:t>쓰여져 있던 리뷰만 읽을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00BF1E-B01A-4FB0-B790-78D6D861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313"/>
            <a:ext cx="2039427" cy="5571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14:cNvPr>
              <p14:cNvContentPartPr/>
              <p14:nvPr/>
            </p14:nvContentPartPr>
            <p14:xfrm>
              <a:off x="224218" y="1631844"/>
              <a:ext cx="114480" cy="152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858" y="1622484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14:cNvPr>
              <p14:cNvContentPartPr/>
              <p14:nvPr/>
            </p14:nvContentPartPr>
            <p14:xfrm>
              <a:off x="151940" y="3892404"/>
              <a:ext cx="144556" cy="200383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67" y="3883034"/>
                <a:ext cx="163301" cy="219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14:cNvPr>
              <p14:cNvContentPartPr/>
              <p14:nvPr/>
            </p14:nvContentPartPr>
            <p14:xfrm>
              <a:off x="456807" y="2047192"/>
              <a:ext cx="635400" cy="13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0967" y="1983832"/>
                <a:ext cx="666720" cy="14004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27DB8EA2-14A9-4149-B54C-CF5B6584D0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2881" y="1257339"/>
            <a:ext cx="5789722" cy="29927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14:cNvPr>
              <p14:cNvContentPartPr/>
              <p14:nvPr/>
            </p14:nvContentPartPr>
            <p14:xfrm>
              <a:off x="199397" y="1916695"/>
              <a:ext cx="114480" cy="152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37" y="1907335"/>
                <a:ext cx="13320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937C390E-3DBC-4931-A262-307211A862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8997" y="1161048"/>
            <a:ext cx="4110134" cy="30890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219DA16-E7F0-4E39-95EC-91232C92FB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139" y="2735592"/>
            <a:ext cx="19145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5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2EFC6-21F6-4F28-A45D-13273A90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928" y="115582"/>
            <a:ext cx="9476850" cy="1045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 err="1"/>
              <a:t>add.jsp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C8FF9-174F-40B2-88CB-7A524EA52074}"/>
              </a:ext>
            </a:extLst>
          </p:cNvPr>
          <p:cNvSpPr txBox="1"/>
          <p:nvPr/>
        </p:nvSpPr>
        <p:spPr>
          <a:xfrm>
            <a:off x="2859296" y="1631844"/>
            <a:ext cx="8203166" cy="2007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에 사용자가 선택한 상품을 저장하는 기능을 하는 페이지이다</a:t>
            </a:r>
            <a:r>
              <a:rPr lang="en-US" altLang="ko-KR" dirty="0"/>
              <a:t>. </a:t>
            </a:r>
            <a:r>
              <a:rPr lang="ko-KR" altLang="en-US" dirty="0"/>
              <a:t>사용자의 눈에 보이지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교재 장바구니 예제 </a:t>
            </a:r>
            <a:r>
              <a:rPr lang="en-US" altLang="ko-KR" dirty="0" err="1"/>
              <a:t>add.jsp</a:t>
            </a:r>
            <a:r>
              <a:rPr lang="en-US" altLang="ko-KR" dirty="0"/>
              <a:t> </a:t>
            </a:r>
            <a:r>
              <a:rPr lang="ko-KR" altLang="en-US" dirty="0"/>
              <a:t>파일에서 로그인</a:t>
            </a:r>
            <a:r>
              <a:rPr lang="en-US" altLang="ko-KR" dirty="0"/>
              <a:t> </a:t>
            </a:r>
            <a:r>
              <a:rPr lang="ko-KR" altLang="en-US" dirty="0"/>
              <a:t>유무의 경우를 따져 주었다</a:t>
            </a:r>
            <a:r>
              <a:rPr lang="en-US" altLang="ko-KR" dirty="0"/>
              <a:t>. </a:t>
            </a:r>
            <a:r>
              <a:rPr lang="ko-KR" altLang="en-US" dirty="0"/>
              <a:t>로그인을 하지 않아서 세션에 사용자의 정보가 없으면 </a:t>
            </a:r>
            <a:r>
              <a:rPr lang="en-US" altLang="ko-KR" dirty="0" err="1"/>
              <a:t>login.jsp</a:t>
            </a:r>
            <a:r>
              <a:rPr lang="ko-KR" altLang="en-US" dirty="0"/>
              <a:t>로 이동시켰다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상품을 추가한 뒤에 </a:t>
            </a:r>
            <a:r>
              <a:rPr lang="en-US" altLang="ko-KR" dirty="0" err="1"/>
              <a:t>list.jsp</a:t>
            </a:r>
            <a:r>
              <a:rPr lang="en-US" altLang="ko-KR" dirty="0"/>
              <a:t> </a:t>
            </a:r>
            <a:r>
              <a:rPr lang="ko-KR" altLang="en-US" dirty="0"/>
              <a:t>파일로 이동해서 장바구니 목록을 보여주었다</a:t>
            </a:r>
            <a:r>
              <a:rPr lang="en-US" altLang="ko-KR" dirty="0"/>
              <a:t>. </a:t>
            </a:r>
            <a:r>
              <a:rPr lang="ko-KR" altLang="en-US" dirty="0"/>
              <a:t>교재에서는 상품을 선택하는 페이지와 목록을 보여주는 공간이 같았지만</a:t>
            </a:r>
            <a:r>
              <a:rPr lang="en-US" altLang="ko-KR" dirty="0"/>
              <a:t>, </a:t>
            </a:r>
            <a:r>
              <a:rPr lang="ko-KR" altLang="en-US" dirty="0"/>
              <a:t>이 프로그램은 목록페이지를 따로 만들었으니 </a:t>
            </a:r>
            <a:r>
              <a:rPr lang="en-US" altLang="ko-KR" dirty="0" err="1"/>
              <a:t>history.go</a:t>
            </a:r>
            <a:r>
              <a:rPr lang="en-US" altLang="ko-KR" dirty="0"/>
              <a:t>(-1);</a:t>
            </a:r>
            <a:r>
              <a:rPr lang="ko-KR" altLang="en-US" dirty="0"/>
              <a:t>을 사용하지 않았다</a:t>
            </a:r>
            <a:r>
              <a:rPr lang="en-US" altLang="ko-KR" dirty="0"/>
              <a:t>.</a:t>
            </a:r>
          </a:p>
          <a:p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00BF1E-B01A-4FB0-B790-78D6D861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313"/>
            <a:ext cx="2039427" cy="5571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14:cNvPr>
              <p14:cNvContentPartPr/>
              <p14:nvPr/>
            </p14:nvContentPartPr>
            <p14:xfrm>
              <a:off x="224218" y="1631844"/>
              <a:ext cx="114480" cy="152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858" y="1622484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14:cNvPr>
              <p14:cNvContentPartPr/>
              <p14:nvPr/>
            </p14:nvContentPartPr>
            <p14:xfrm>
              <a:off x="151940" y="3892404"/>
              <a:ext cx="144556" cy="200383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67" y="3883034"/>
                <a:ext cx="163301" cy="219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14:cNvPr>
              <p14:cNvContentPartPr/>
              <p14:nvPr/>
            </p14:nvContentPartPr>
            <p14:xfrm>
              <a:off x="384313" y="942144"/>
              <a:ext cx="635400" cy="13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473" y="878784"/>
                <a:ext cx="666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14:cNvPr>
              <p14:cNvContentPartPr/>
              <p14:nvPr/>
            </p14:nvContentPartPr>
            <p14:xfrm>
              <a:off x="199397" y="1916695"/>
              <a:ext cx="114480" cy="152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37" y="1907335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14:cNvPr>
              <p14:cNvContentPartPr/>
              <p14:nvPr/>
            </p14:nvContentPartPr>
            <p14:xfrm>
              <a:off x="182266" y="835439"/>
              <a:ext cx="114480" cy="152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906" y="826079"/>
                <a:ext cx="13320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932643A8-5D76-4A32-B017-DD9E06C015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139" y="2735592"/>
            <a:ext cx="19145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2EFC6-21F6-4F28-A45D-13273A90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928" y="115582"/>
            <a:ext cx="9476850" cy="1045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 err="1"/>
              <a:t>list.jsp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00BF1E-B01A-4FB0-B790-78D6D861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313"/>
            <a:ext cx="2039427" cy="5571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14:cNvPr>
              <p14:cNvContentPartPr/>
              <p14:nvPr/>
            </p14:nvContentPartPr>
            <p14:xfrm>
              <a:off x="224218" y="1631844"/>
              <a:ext cx="114480" cy="152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D736E85-8E26-46F8-A797-C01A44795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858" y="1622484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14:cNvPr>
              <p14:cNvContentPartPr/>
              <p14:nvPr/>
            </p14:nvContentPartPr>
            <p14:xfrm>
              <a:off x="151940" y="3892404"/>
              <a:ext cx="144556" cy="200383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9A852D6-9439-401B-AC77-6E0E026CC9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67" y="3883034"/>
                <a:ext cx="163301" cy="219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14:cNvPr>
              <p14:cNvContentPartPr/>
              <p14:nvPr/>
            </p14:nvContentPartPr>
            <p14:xfrm>
              <a:off x="494138" y="2622134"/>
              <a:ext cx="635400" cy="13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B93BFB6-E7E2-4BC7-8996-DFD5A983B9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8298" y="2558774"/>
                <a:ext cx="666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14:cNvPr>
              <p14:cNvContentPartPr/>
              <p14:nvPr/>
            </p14:nvContentPartPr>
            <p14:xfrm>
              <a:off x="199397" y="1916695"/>
              <a:ext cx="114480" cy="152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4215F4-FDA7-4441-8CA8-E9A25D9D0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37" y="1907335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14:cNvPr>
              <p14:cNvContentPartPr/>
              <p14:nvPr/>
            </p14:nvContentPartPr>
            <p14:xfrm>
              <a:off x="182266" y="835439"/>
              <a:ext cx="114480" cy="152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C1E7A97-9C7A-4E2D-882F-91F743E1E0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906" y="826079"/>
                <a:ext cx="133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14:cNvPr>
              <p14:cNvContentPartPr/>
              <p14:nvPr/>
            </p14:nvContentPartPr>
            <p14:xfrm>
              <a:off x="181256" y="2482814"/>
              <a:ext cx="114480" cy="1526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443EF67-CE91-4570-B81C-A8808765D0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96" y="2473454"/>
                <a:ext cx="13320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57FBEC8-BB55-48DA-948B-5B02D8FEC2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3854" y="1096679"/>
            <a:ext cx="7803182" cy="27722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6329D-2263-4E43-925E-670FF21D9947}"/>
              </a:ext>
            </a:extLst>
          </p:cNvPr>
          <p:cNvSpPr txBox="1"/>
          <p:nvPr/>
        </p:nvSpPr>
        <p:spPr>
          <a:xfrm>
            <a:off x="2833870" y="3992595"/>
            <a:ext cx="8203166" cy="20072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ko-KR" altLang="en-US" dirty="0"/>
              <a:t>장바구니 목록을 보여주는 페이지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교재 장바구니 </a:t>
            </a:r>
            <a:r>
              <a:rPr lang="en-US" altLang="ko-KR" dirty="0" err="1"/>
              <a:t>list.jsp</a:t>
            </a:r>
            <a:r>
              <a:rPr lang="en-US" altLang="ko-KR" dirty="0"/>
              <a:t> </a:t>
            </a:r>
            <a:r>
              <a:rPr lang="ko-KR" altLang="en-US" dirty="0"/>
              <a:t>파일과 달리</a:t>
            </a:r>
            <a:r>
              <a:rPr lang="en-US" altLang="ko-KR" dirty="0"/>
              <a:t>,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수량</a:t>
            </a:r>
            <a:r>
              <a:rPr lang="en-US" altLang="ko-KR" dirty="0"/>
              <a:t>, </a:t>
            </a:r>
            <a:r>
              <a:rPr lang="ko-KR" altLang="en-US" dirty="0"/>
              <a:t>수량 수정</a:t>
            </a:r>
            <a:r>
              <a:rPr lang="en-US" altLang="ko-KR" dirty="0"/>
              <a:t>, </a:t>
            </a:r>
            <a:r>
              <a:rPr lang="ko-KR" altLang="en-US" dirty="0"/>
              <a:t>삭제 기능을 추가 했다</a:t>
            </a:r>
            <a:r>
              <a:rPr lang="en-US" altLang="ko-KR" dirty="0"/>
              <a:t>. </a:t>
            </a:r>
            <a:r>
              <a:rPr lang="ko-KR" altLang="en-US" dirty="0"/>
              <a:t>폼 태그로 입력을 받았다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쇼핑몰의 전체 상품들의 개수를 배열의 크기로 갖는 배열을 생성한 뒤 </a:t>
            </a:r>
            <a:r>
              <a:rPr lang="en-US" altLang="ko-KR" dirty="0" err="1"/>
              <a:t>ArrayList</a:t>
            </a:r>
            <a:r>
              <a:rPr lang="ko-KR" altLang="en-US" dirty="0"/>
              <a:t>에 저장된 내용들 중 각 상품의 개수를 배열에 저장한 뒤에 출력했다</a:t>
            </a:r>
            <a:r>
              <a:rPr lang="en-US" altLang="ko-KR" dirty="0"/>
              <a:t>.</a:t>
            </a:r>
          </a:p>
          <a:p>
            <a:endParaRPr lang="ko-KR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BC4071F-9E0B-4637-80A1-CFE88D9CC9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1139" y="2735592"/>
            <a:ext cx="19145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2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6383</TotalTime>
  <Words>1130</Words>
  <Application>Microsoft Office PowerPoint</Application>
  <PresentationFormat>와이드스크린</PresentationFormat>
  <Paragraphs>113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목차</vt:lpstr>
      <vt:lpstr>1. 프로그램의 개요</vt:lpstr>
      <vt:lpstr>main.jsp</vt:lpstr>
      <vt:lpstr> go2detail.jsp</vt:lpstr>
      <vt:lpstr>비로그인 사용자가 장바구니에 상품을 담으려고 하면 로그인 화면으로 이동한다.</vt:lpstr>
      <vt:lpstr>로그인 사용자에게는 리뷰 목록외에도 리뷰 폼이 뜨지만, 비로그인 사용자에게는 리뷰 폼이 뜨지 않는다.</vt:lpstr>
      <vt:lpstr> go2detail_2.jsp</vt:lpstr>
      <vt:lpstr>add.jsp</vt:lpstr>
      <vt:lpstr>list.jsp</vt:lpstr>
      <vt:lpstr>insert.jsp</vt:lpstr>
      <vt:lpstr>delete.jsp</vt:lpstr>
      <vt:lpstr>remove.jsp</vt:lpstr>
      <vt:lpstr>menubar.jsp</vt:lpstr>
      <vt:lpstr>login.jsp</vt:lpstr>
      <vt:lpstr>review.jsp</vt:lpstr>
      <vt:lpstr>review_2.jsp</vt:lpstr>
      <vt:lpstr>review_process.jsp</vt:lpstr>
      <vt:lpstr>all.css</vt:lpstr>
      <vt:lpstr>2. 추후 개선이 필요한 부분</vt:lpstr>
      <vt:lpstr>3. 작성후기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 프로젝트</dc:title>
  <dc:creator>백지연</dc:creator>
  <cp:lastModifiedBy>Jiyeon Baek</cp:lastModifiedBy>
  <cp:revision>24</cp:revision>
  <dcterms:created xsi:type="dcterms:W3CDTF">2018-04-28T02:36:16Z</dcterms:created>
  <dcterms:modified xsi:type="dcterms:W3CDTF">2019-12-15T08:49:00Z</dcterms:modified>
</cp:coreProperties>
</file>