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43" r:id="rId3"/>
    <p:sldId id="301" r:id="rId4"/>
    <p:sldId id="307" r:id="rId5"/>
    <p:sldId id="308" r:id="rId6"/>
    <p:sldId id="314" r:id="rId7"/>
    <p:sldId id="315" r:id="rId8"/>
    <p:sldId id="34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2C36"/>
    <a:srgbClr val="4D4949"/>
    <a:srgbClr val="FFFF66"/>
    <a:srgbClr val="A192D3"/>
    <a:srgbClr val="88ABAD"/>
    <a:srgbClr val="3E99B4"/>
    <a:srgbClr val="5D5BA0"/>
    <a:srgbClr val="F47C30"/>
    <a:srgbClr val="8ED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>
        <p:scale>
          <a:sx n="100" d="100"/>
          <a:sy n="100" d="100"/>
        </p:scale>
        <p:origin x="4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2D0AC0-D265-439A-919C-9E57CCAD9384}"/>
              </a:ext>
            </a:extLst>
          </p:cNvPr>
          <p:cNvSpPr/>
          <p:nvPr/>
        </p:nvSpPr>
        <p:spPr>
          <a:xfrm>
            <a:off x="4453999" y="227748"/>
            <a:ext cx="32840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</a:rPr>
              <a:t>전력수요예측 시스템 화면 구성도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172C38-2DB7-43BB-9518-6D1A2D7A3DD9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F18C34-8DC0-4634-A5B5-6E8B9CA3A728}"/>
              </a:ext>
            </a:extLst>
          </p:cNvPr>
          <p:cNvSpPr/>
          <p:nvPr/>
        </p:nvSpPr>
        <p:spPr>
          <a:xfrm>
            <a:off x="4067175" y="218299"/>
            <a:ext cx="379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</a:t>
            </a:r>
            <a:r>
              <a:rPr lang="en-US" altLang="ko-KR" sz="1600" dirty="0" smtClean="0">
                <a:solidFill>
                  <a:schemeClr val="bg1"/>
                </a:solidFill>
              </a:rPr>
              <a:t>Analyzer </a:t>
            </a:r>
            <a:r>
              <a:rPr lang="ko-KR" altLang="en-US" sz="1600" dirty="0" smtClean="0">
                <a:solidFill>
                  <a:schemeClr val="bg1"/>
                </a:solidFill>
              </a:rPr>
              <a:t>프로젝트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</a:rPr>
              <a:t>백지연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053"/>
            <a:ext cx="12192000" cy="5176798"/>
          </a:xfrm>
          <a:prstGeom prst="rect">
            <a:avLst/>
          </a:prstGeom>
        </p:spPr>
      </p:pic>
      <p:pic>
        <p:nvPicPr>
          <p:cNvPr id="1026" name="Picture 2" descr="디베이스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1" y="5437187"/>
            <a:ext cx="496947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849B70-E7E1-418A-A250-A16C450F99F8}"/>
              </a:ext>
            </a:extLst>
          </p:cNvPr>
          <p:cNvCxnSpPr>
            <a:cxnSpLocks/>
            <a:stCxn id="8" idx="0"/>
            <a:endCxn id="29" idx="2"/>
          </p:cNvCxnSpPr>
          <p:nvPr/>
        </p:nvCxnSpPr>
        <p:spPr>
          <a:xfrm>
            <a:off x="3285845" y="1295250"/>
            <a:ext cx="5544110" cy="4232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8AEC14-F69A-479D-8797-BDD1DBA3BC7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V="1">
            <a:off x="3285845" y="1295250"/>
            <a:ext cx="5544110" cy="42260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33700BF-B376-4F2B-9700-A49DA737F86C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>
            <a:off x="2152089" y="1710530"/>
            <a:ext cx="7811621" cy="34015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08EE367-65B3-48B4-AD09-130CD61E760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H="1">
            <a:off x="2152089" y="1710530"/>
            <a:ext cx="7811621" cy="33955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52089" y="1295250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- 01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프로젝트 설명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>
            <a:cxnSpLocks/>
            <a:stCxn id="22" idx="1"/>
            <a:endCxn id="28" idx="3"/>
          </p:cNvCxnSpPr>
          <p:nvPr/>
        </p:nvCxnSpPr>
        <p:spPr>
          <a:xfrm>
            <a:off x="2152089" y="3408297"/>
            <a:ext cx="7811621" cy="30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84594" y="130069"/>
            <a:ext cx="66651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목차</a:t>
            </a:r>
            <a:endParaRPr lang="en-US" altLang="ko-KR" sz="1000" b="1" dirty="0">
              <a:solidFill>
                <a:srgbClr val="21212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FD25BF-69E6-4EC5-8E7C-598C15ADE831}"/>
              </a:ext>
            </a:extLst>
          </p:cNvPr>
          <p:cNvSpPr/>
          <p:nvPr/>
        </p:nvSpPr>
        <p:spPr>
          <a:xfrm>
            <a:off x="2152089" y="2993017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- 02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회원가입 화면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35FFEA-AE2B-4142-A067-54441E228BCA}"/>
              </a:ext>
            </a:extLst>
          </p:cNvPr>
          <p:cNvSpPr/>
          <p:nvPr/>
        </p:nvSpPr>
        <p:spPr>
          <a:xfrm>
            <a:off x="2152089" y="4690785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- 03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회원 목록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7560B0-F7F8-4F82-AE0B-6A9C4E03B557}"/>
              </a:ext>
            </a:extLst>
          </p:cNvPr>
          <p:cNvSpPr/>
          <p:nvPr/>
        </p:nvSpPr>
        <p:spPr>
          <a:xfrm>
            <a:off x="7696199" y="1295250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- 04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실시간 검색 결과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1EA814-AA97-47B7-81B0-0568C1D27B15}"/>
              </a:ext>
            </a:extLst>
          </p:cNvPr>
          <p:cNvSpPr/>
          <p:nvPr/>
        </p:nvSpPr>
        <p:spPr>
          <a:xfrm>
            <a:off x="7696199" y="2996019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- 05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호스트 통계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5F9447-F1A0-4958-8449-E5EB18546D1F}"/>
              </a:ext>
            </a:extLst>
          </p:cNvPr>
          <p:cNvSpPr/>
          <p:nvPr/>
        </p:nvSpPr>
        <p:spPr>
          <a:xfrm>
            <a:off x="7696199" y="4696788"/>
            <a:ext cx="2267511" cy="83055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PROCESS - 06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연관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검색어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0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38085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</a:t>
            </a:r>
            <a:r>
              <a:rPr lang="ko-KR" altLang="en-US" sz="1600" dirty="0" smtClean="0">
                <a:solidFill>
                  <a:schemeClr val="bg1"/>
                </a:solidFill>
              </a:rPr>
              <a:t>프로젝트 설명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37FFA77-C000-46EC-B202-B2B211F68F58}"/>
              </a:ext>
            </a:extLst>
          </p:cNvPr>
          <p:cNvSpPr/>
          <p:nvPr/>
        </p:nvSpPr>
        <p:spPr>
          <a:xfrm>
            <a:off x="7120706" y="1813532"/>
            <a:ext cx="4108210" cy="17652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기술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- H2 DB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- Spring Boot, Spring Security, JPA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Thymeleaf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Bootstrap,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7FFA77-C000-46EC-B202-B2B211F68F58}"/>
              </a:ext>
            </a:extLst>
          </p:cNvPr>
          <p:cNvSpPr/>
          <p:nvPr/>
        </p:nvSpPr>
        <p:spPr>
          <a:xfrm>
            <a:off x="7120706" y="3798907"/>
            <a:ext cx="4108210" cy="17652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 구현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모델 구현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표출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가입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 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기능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페이징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유효성 검사 등등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2" descr="디베이스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05848"/>
            <a:ext cx="3114675" cy="31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456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로그인 및 회원 가입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1" y="1910287"/>
            <a:ext cx="5444811" cy="24426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49" y="1910287"/>
            <a:ext cx="5412728" cy="24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6389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회원 목록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" y="1615012"/>
            <a:ext cx="6359538" cy="30903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39" y="2726178"/>
            <a:ext cx="7139771" cy="343973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6682" y="2867025"/>
            <a:ext cx="4041043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55698" y="3943350"/>
            <a:ext cx="5931377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endCxn id="24" idx="1"/>
          </p:cNvCxnSpPr>
          <p:nvPr/>
        </p:nvCxnSpPr>
        <p:spPr>
          <a:xfrm>
            <a:off x="2619375" y="3019423"/>
            <a:ext cx="2336323" cy="1095377"/>
          </a:xfrm>
          <a:prstGeom prst="bentConnector3">
            <a:avLst>
              <a:gd name="adj1" fmla="val -50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6389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– </a:t>
            </a:r>
            <a:r>
              <a:rPr lang="ko-KR" altLang="en-US" sz="1600" dirty="0" smtClean="0">
                <a:solidFill>
                  <a:schemeClr val="bg1"/>
                </a:solidFill>
              </a:rPr>
              <a:t>실시간 검색 결과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" y="1374021"/>
            <a:ext cx="7501745" cy="33753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88" y="3035476"/>
            <a:ext cx="7687352" cy="34796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7125" y="2276475"/>
            <a:ext cx="1326425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16488" y="4505325"/>
            <a:ext cx="7687352" cy="200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5" idx="2"/>
            <a:endCxn id="18" idx="1"/>
          </p:cNvCxnSpPr>
          <p:nvPr/>
        </p:nvCxnSpPr>
        <p:spPr>
          <a:xfrm rot="16200000" flipH="1">
            <a:off x="1207520" y="2501243"/>
            <a:ext cx="2871787" cy="3146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3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63898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– </a:t>
            </a:r>
            <a:r>
              <a:rPr lang="ko-KR" altLang="en-US" sz="1600" dirty="0" smtClean="0">
                <a:solidFill>
                  <a:schemeClr val="bg1"/>
                </a:solidFill>
              </a:rPr>
              <a:t>호스트 통계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482042"/>
            <a:ext cx="9820275" cy="49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1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0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421019" y="218299"/>
            <a:ext cx="63898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Search Analyzer – </a:t>
            </a:r>
            <a:r>
              <a:rPr lang="ko-KR" altLang="en-US" sz="1600" dirty="0" smtClean="0">
                <a:solidFill>
                  <a:schemeClr val="bg1"/>
                </a:solidFill>
              </a:rPr>
              <a:t>연관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검색어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24" y="1490490"/>
            <a:ext cx="9690509" cy="49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87927</TotalTime>
  <Words>141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유 혁상</cp:lastModifiedBy>
  <cp:revision>133</cp:revision>
  <dcterms:created xsi:type="dcterms:W3CDTF">2017-10-09T06:24:25Z</dcterms:created>
  <dcterms:modified xsi:type="dcterms:W3CDTF">2021-04-25T14:45:16Z</dcterms:modified>
</cp:coreProperties>
</file>