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6b45df3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6b45df3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6cd342f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6cd342f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6cd342f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6cd342f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6b45df3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6b45df3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6b45df3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6b45df3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6e09168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6e09168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9562a4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9562a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69562a4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69562a4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69562a4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69562a4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6cd342f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6cd342f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6d32529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6d32529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6b45df3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6b45df3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6b45df3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6b45df3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6b45df3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6b45df3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Analysis of Botulism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Beatrice Lee and Rayna Fladell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910225" y="391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Vi</a:t>
            </a:r>
            <a:r>
              <a:rPr lang="en" sz="3400">
                <a:solidFill>
                  <a:schemeClr val="lt1"/>
                </a:solidFill>
              </a:rPr>
              <a:t>sualization 2</a:t>
            </a:r>
            <a:endParaRPr sz="3400">
              <a:solidFill>
                <a:schemeClr val="lt1"/>
              </a:solidFill>
            </a:endParaRPr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600" y="1103975"/>
            <a:ext cx="5234800" cy="34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Insight 4</a:t>
            </a:r>
            <a:endParaRPr sz="3400">
              <a:solidFill>
                <a:schemeClr val="lt1"/>
              </a:solidFill>
            </a:endParaRPr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6200"/>
            <a:ext cx="8839200" cy="1732654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910225" y="391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Visualization 3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124" y="1259025"/>
            <a:ext cx="5255750" cy="35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Insight 5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62" y="1733900"/>
            <a:ext cx="7970873" cy="2358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2836150" y="-2222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Visualization 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 txBox="1"/>
          <p:nvPr>
            <p:ph type="title"/>
          </p:nvPr>
        </p:nvSpPr>
        <p:spPr>
          <a:xfrm>
            <a:off x="909850" y="401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Visualization 4</a:t>
            </a:r>
            <a:endParaRPr sz="3300">
              <a:solidFill>
                <a:schemeClr val="lt1"/>
              </a:solidFill>
            </a:endParaRPr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988" y="1141925"/>
            <a:ext cx="4796025" cy="31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Challenges &amp; Wrap-Up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369" name="Google Shape;369;p27"/>
          <p:cNvSpPr txBox="1"/>
          <p:nvPr>
            <p:ph idx="1" type="body"/>
          </p:nvPr>
        </p:nvSpPr>
        <p:spPr>
          <a:xfrm>
            <a:off x="1303800" y="1742025"/>
            <a:ext cx="7509900" cy="26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It’s different when the data is not collected for you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Recognizing </a:t>
            </a:r>
            <a:r>
              <a:rPr lang="en" sz="1900">
                <a:solidFill>
                  <a:srgbClr val="000000"/>
                </a:solidFill>
              </a:rPr>
              <a:t>inconsistencies</a:t>
            </a:r>
            <a:r>
              <a:rPr lang="en" sz="1900">
                <a:solidFill>
                  <a:srgbClr val="000000"/>
                </a:solidFill>
              </a:rPr>
              <a:t> across sources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Websites are not designed for people to collect data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Skills learned in class were a helpful jumping off point but each dataset is unique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Point of Interest and Purpose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56750" y="1738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Looking at botulism data and how it has </a:t>
            </a:r>
            <a:r>
              <a:rPr lang="en" sz="1900">
                <a:solidFill>
                  <a:srgbClr val="000000"/>
                </a:solidFill>
              </a:rPr>
              <a:t>affected</a:t>
            </a:r>
            <a:r>
              <a:rPr lang="en" sz="1900">
                <a:solidFill>
                  <a:srgbClr val="000000"/>
                </a:solidFill>
              </a:rPr>
              <a:t> multiple populations, particularly in the United States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Cross comparison, better understanding of the disease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Si</a:t>
            </a:r>
            <a:r>
              <a:rPr lang="en" sz="1900">
                <a:solidFill>
                  <a:srgbClr val="000000"/>
                </a:solidFill>
              </a:rPr>
              <a:t>nce Botulism is such a rare disease, not many statistical conclusions have been made about it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7043025" y="156781"/>
            <a:ext cx="1190634" cy="15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Data Collection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056750" y="1650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Char char="-"/>
            </a:pPr>
            <a:r>
              <a:rPr lang="en" sz="1865">
                <a:solidFill>
                  <a:srgbClr val="000000"/>
                </a:solidFill>
              </a:rPr>
              <a:t>Data</a:t>
            </a:r>
            <a:r>
              <a:rPr lang="en" sz="1865">
                <a:solidFill>
                  <a:srgbClr val="000000"/>
                </a:solidFill>
              </a:rPr>
              <a:t> sets were </a:t>
            </a:r>
            <a:r>
              <a:rPr lang="en" sz="1865">
                <a:solidFill>
                  <a:srgbClr val="000000"/>
                </a:solidFill>
              </a:rPr>
              <a:t>initially</a:t>
            </a:r>
            <a:r>
              <a:rPr lang="en" sz="1865">
                <a:solidFill>
                  <a:srgbClr val="000000"/>
                </a:solidFill>
              </a:rPr>
              <a:t> difficult to find</a:t>
            </a:r>
            <a:endParaRPr sz="1865">
              <a:solidFill>
                <a:srgbClr val="000000"/>
              </a:solidFill>
            </a:endParaRPr>
          </a:p>
          <a:p>
            <a:pPr indent="-3470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Char char="-"/>
            </a:pPr>
            <a:r>
              <a:rPr lang="en" sz="1865">
                <a:solidFill>
                  <a:srgbClr val="000000"/>
                </a:solidFill>
              </a:rPr>
              <a:t>Used data from the websites suggested and our knowledge of code to help us choose the data sets</a:t>
            </a:r>
            <a:endParaRPr sz="1865">
              <a:solidFill>
                <a:srgbClr val="000000"/>
              </a:solidFill>
            </a:endParaRPr>
          </a:p>
          <a:p>
            <a:pPr indent="-3470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Char char="-"/>
            </a:pPr>
            <a:r>
              <a:rPr lang="en" sz="1865">
                <a:solidFill>
                  <a:srgbClr val="000000"/>
                </a:solidFill>
              </a:rPr>
              <a:t>Looked mostly at governmental data, particularly from the Center of Disease Control</a:t>
            </a:r>
            <a:endParaRPr sz="1865">
              <a:solidFill>
                <a:srgbClr val="000000"/>
              </a:solidFill>
            </a:endParaRPr>
          </a:p>
          <a:p>
            <a:pPr indent="-3470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Char char="-"/>
            </a:pPr>
            <a:r>
              <a:rPr lang="en" sz="1865">
                <a:solidFill>
                  <a:srgbClr val="000000"/>
                </a:solidFill>
              </a:rPr>
              <a:t>Wanted to find data that met the criteria which could be scrapped and used in a meaningful way</a:t>
            </a:r>
            <a:endParaRPr sz="186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Data Cleaning Process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8"/>
              <a:buChar char="-"/>
            </a:pPr>
            <a:r>
              <a:rPr lang="en" sz="1757">
                <a:solidFill>
                  <a:srgbClr val="000000"/>
                </a:solidFill>
              </a:rPr>
              <a:t>Corrected for any </a:t>
            </a:r>
            <a:r>
              <a:rPr lang="en" sz="1757">
                <a:solidFill>
                  <a:srgbClr val="000000"/>
                </a:solidFill>
              </a:rPr>
              <a:t>inconsistencies</a:t>
            </a:r>
            <a:r>
              <a:rPr lang="en" sz="1757">
                <a:solidFill>
                  <a:srgbClr val="000000"/>
                </a:solidFill>
              </a:rPr>
              <a:t> in the data</a:t>
            </a:r>
            <a:endParaRPr sz="1757">
              <a:solidFill>
                <a:srgbClr val="000000"/>
              </a:solidFill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8"/>
              <a:buChar char="-"/>
            </a:pPr>
            <a:r>
              <a:rPr lang="en" sz="1757">
                <a:solidFill>
                  <a:srgbClr val="000000"/>
                </a:solidFill>
              </a:rPr>
              <a:t>Pulled data from each file that would be useful for the project</a:t>
            </a:r>
            <a:endParaRPr sz="1757">
              <a:solidFill>
                <a:srgbClr val="000000"/>
              </a:solidFill>
            </a:endParaRPr>
          </a:p>
          <a:p>
            <a:pPr indent="-34020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8"/>
              <a:buChar char="-"/>
            </a:pPr>
            <a:r>
              <a:rPr lang="en" sz="1757">
                <a:solidFill>
                  <a:srgbClr val="000000"/>
                </a:solidFill>
              </a:rPr>
              <a:t>Used the </a:t>
            </a:r>
            <a:r>
              <a:rPr lang="en" sz="1757">
                <a:solidFill>
                  <a:srgbClr val="000000"/>
                </a:solidFill>
              </a:rPr>
              <a:t>categories</a:t>
            </a:r>
            <a:r>
              <a:rPr lang="en" sz="1757">
                <a:solidFill>
                  <a:srgbClr val="000000"/>
                </a:solidFill>
              </a:rPr>
              <a:t> that were across multiple data sets to make it easier to organize and use</a:t>
            </a:r>
            <a:endParaRPr sz="1757">
              <a:solidFill>
                <a:srgbClr val="000000"/>
              </a:solidFill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8"/>
              <a:buChar char="-"/>
            </a:pPr>
            <a:r>
              <a:rPr lang="en" sz="1757">
                <a:solidFill>
                  <a:srgbClr val="000000"/>
                </a:solidFill>
              </a:rPr>
              <a:t>Organized all of the data into similar file types for ease of use</a:t>
            </a:r>
            <a:endParaRPr sz="175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</a:rPr>
              <a:t>Data Cleaning Process</a:t>
            </a:r>
            <a:endParaRPr sz="3100">
              <a:solidFill>
                <a:srgbClr val="000000"/>
              </a:solidFill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CSV module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String Methods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Export to CSV File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076" y="964925"/>
            <a:ext cx="2745049" cy="3732651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</a:rPr>
              <a:t>Data Cleaning Process</a:t>
            </a:r>
            <a:endParaRPr sz="3100">
              <a:solidFill>
                <a:srgbClr val="000000"/>
              </a:solidFill>
            </a:endParaRPr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Beautiful soup, requests, re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Sifted through stacked tables and data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Cleaned and </a:t>
            </a:r>
            <a:r>
              <a:rPr lang="en" sz="1700">
                <a:solidFill>
                  <a:srgbClr val="000000"/>
                </a:solidFill>
              </a:rPr>
              <a:t>formatted</a:t>
            </a:r>
            <a:r>
              <a:rPr lang="en" sz="1700">
                <a:solidFill>
                  <a:srgbClr val="000000"/>
                </a:solidFill>
              </a:rPr>
              <a:t> data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311" name="Google Shape;311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650" y="1229975"/>
            <a:ext cx="3976251" cy="346457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Insight 1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38" y="1428151"/>
            <a:ext cx="7894726" cy="3436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296275" y="205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Visualization 1 &amp; Insight 2</a:t>
            </a:r>
            <a:endParaRPr sz="2900">
              <a:solidFill>
                <a:schemeClr val="lt1"/>
              </a:solidFill>
            </a:endParaRPr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375" y="1804000"/>
            <a:ext cx="5009250" cy="33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125" y="764924"/>
            <a:ext cx="4857750" cy="11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Insight 3</a:t>
            </a:r>
            <a:endParaRPr sz="3300">
              <a:solidFill>
                <a:schemeClr val="lt1"/>
              </a:solidFill>
            </a:endParaRPr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7875"/>
            <a:ext cx="8839201" cy="29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