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4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8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59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9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127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34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67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2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17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33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78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0C0B5-8B9C-46E8-B286-55D57FCD750A}" type="datetimeFigureOut">
              <a:rPr lang="fr-FR" smtClean="0"/>
              <a:t>13/03/2020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CE0B7-9EAB-408C-A38C-971542A000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36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developer.mozilla.or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5000" t="5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79909" y="5264150"/>
            <a:ext cx="9832180" cy="608078"/>
          </a:xfrm>
          <a:solidFill>
            <a:schemeClr val="bg1">
              <a:alpha val="62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139700"/>
          </a:effectLst>
        </p:spPr>
        <p:txBody>
          <a:bodyPr>
            <a:normAutofit/>
          </a:bodyPr>
          <a:lstStyle/>
          <a:p>
            <a:r>
              <a:rPr lang="fr-FR" sz="32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 1: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Intégrez la maquette du site d'une agence web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C83B5B9A-1680-41D2-AD30-B04807EEB340}"/>
              </a:ext>
            </a:extLst>
          </p:cNvPr>
          <p:cNvSpPr txBox="1">
            <a:spLocks/>
          </p:cNvSpPr>
          <p:nvPr/>
        </p:nvSpPr>
        <p:spPr>
          <a:xfrm>
            <a:off x="5216127" y="6032985"/>
            <a:ext cx="1759743" cy="355115"/>
          </a:xfrm>
          <a:prstGeom prst="rect">
            <a:avLst/>
          </a:prstGeom>
          <a:solidFill>
            <a:schemeClr val="bg1">
              <a:alpha val="52000"/>
            </a:schemeClr>
          </a:solidFill>
          <a:ln>
            <a:noFill/>
            <a:prstDash val="dash"/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2019-2020</a:t>
            </a:r>
          </a:p>
        </p:txBody>
      </p:sp>
      <p:pic>
        <p:nvPicPr>
          <p:cNvPr id="11" name="Image 10" descr="Une image contenant dessin&#10;&#10;Description générée automatiquement">
            <a:extLst>
              <a:ext uri="{FF2B5EF4-FFF2-40B4-BE49-F238E27FC236}">
                <a16:creationId xmlns:a16="http://schemas.microsoft.com/office/drawing/2014/main" id="{FCEC729D-1B3E-4FD4-AF60-01DE6ACD8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407" y="559285"/>
            <a:ext cx="1759744" cy="108292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6989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587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Rôle de l’intégrateur web</a:t>
            </a:r>
          </a:p>
        </p:txBody>
      </p:sp>
      <p:cxnSp>
        <p:nvCxnSpPr>
          <p:cNvPr id="4" name="Connecteur droit 3"/>
          <p:cNvCxnSpPr/>
          <p:nvPr/>
        </p:nvCxnSpPr>
        <p:spPr>
          <a:xfrm flipV="1">
            <a:off x="1054359" y="1087664"/>
            <a:ext cx="101890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1054359" y="1418364"/>
            <a:ext cx="54397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Découper la maquette en différentes parties;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Monter et intégrer les différentes parties de la maquette </a:t>
            </a:r>
            <a:r>
              <a:rPr lang="fr-FR" sz="1600" b="1" dirty="0"/>
              <a:t>en HTML/CSS </a:t>
            </a:r>
            <a:r>
              <a:rPr lang="fr-FR" sz="1600" dirty="0"/>
              <a:t>dans le respect des normes et standards en vigueur (W3C notamment).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6329266" y="4339465"/>
            <a:ext cx="4914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Tester le code source sur les différents navigateurs (Firefox, Chrome, Safari, Internet Explorer, Opéra, etc.) </a:t>
            </a:r>
          </a:p>
          <a:p>
            <a:pPr algn="just"/>
            <a:endParaRPr lang="fr-F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1600" dirty="0"/>
              <a:t>Concevoir un site ayant un design responsive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328" y="1531438"/>
            <a:ext cx="3486637" cy="20576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78" y="3257265"/>
            <a:ext cx="3141641" cy="22593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9352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325563"/>
          </a:xfrm>
        </p:spPr>
        <p:txBody>
          <a:bodyPr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 quoi ma réalisation répond bien à ce rôle : 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914400" y="1174361"/>
            <a:ext cx="103289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029642" y="2051274"/>
            <a:ext cx="3033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Découpage de la maquette graphique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99701" y="2051273"/>
            <a:ext cx="316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Intégrer les éléments de la maquette en HTML/CSS 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704" y="3148886"/>
            <a:ext cx="2466975" cy="184785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4142792" y="2097442"/>
            <a:ext cx="0" cy="328632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686" y="3356492"/>
            <a:ext cx="2835737" cy="143263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 flipH="1">
            <a:off x="7747519" y="2081892"/>
            <a:ext cx="0" cy="3286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8146586" y="2029153"/>
            <a:ext cx="356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0070C0"/>
                </a:solidFill>
              </a:rPr>
              <a:t>Concevoir un design responsive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712" y="3229849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71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5" y="1256911"/>
            <a:ext cx="1914525" cy="2381250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35" y="4326196"/>
            <a:ext cx="2143125" cy="214312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01301"/>
            <a:ext cx="4506653" cy="573832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difficultés rencontrées :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1200668"/>
            <a:ext cx="4697412" cy="4217470"/>
          </a:xfrm>
          <a:noFill/>
          <a:ln>
            <a:noFill/>
            <a:prstDash val="dashDot"/>
          </a:ln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la structure des boutons de navigation et de ceux situés dans la zone « nos projets »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Faire apparaître la petite barre bleu sur chaque boutons de navigation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Fixer le header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Scrooler</a:t>
            </a: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cliquant sur les boutons de navigation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 les boutons de défilement ainsi que les cercles et les tirets qui apparaissent sur les deux flancs du cercle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Coder un triangle inversé, le fixer à un bouton et le faire apparaître au survol de la souris ;</a:t>
            </a:r>
          </a:p>
          <a:p>
            <a:pPr marL="1200150" lvl="2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 via un code, un œil à chaque image ;</a:t>
            </a:r>
          </a:p>
          <a:p>
            <a:pPr marL="1657350" lvl="3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Intégrer un mapping, ensuite le couvrir d’un voile transparent bleu et dont il est possible de manipuler le mapping;</a:t>
            </a:r>
          </a:p>
          <a:p>
            <a:pPr marL="1657350" lvl="3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Adapter le site web à toutes les tailles d’écran.</a:t>
            </a:r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6736704" y="301301"/>
            <a:ext cx="4488023" cy="5738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 je les ai résolues : </a:t>
            </a:r>
          </a:p>
        </p:txBody>
      </p:sp>
      <p:sp>
        <p:nvSpPr>
          <p:cNvPr id="6" name="Espace réservé du texte 3"/>
          <p:cNvSpPr txBox="1">
            <a:spLocks/>
          </p:cNvSpPr>
          <p:nvPr/>
        </p:nvSpPr>
        <p:spPr>
          <a:xfrm>
            <a:off x="6351590" y="1842812"/>
            <a:ext cx="4070996" cy="3060181"/>
          </a:xfrm>
          <a:prstGeom prst="rect">
            <a:avLst/>
          </a:prstGeom>
          <a:ln>
            <a:noFill/>
            <a:prstDash val="dashDot"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Utilisation de la technique « 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Flexbox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» pour placer les différents éléments de la maquette;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Visionnage de tutos sur </a:t>
            </a:r>
            <a:r>
              <a:rPr lang="fr-FR" sz="1400" dirty="0" err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Recherche de  pistes de solution sur:</a:t>
            </a:r>
            <a:r>
              <a:rPr lang="fr-FR" sz="1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dirty="0">
                <a:hlinkClick r:id="rId4"/>
              </a:rPr>
              <a:t>https://developer.mozilla.org/</a:t>
            </a:r>
            <a:r>
              <a:rPr lang="fr-FR" sz="10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400" dirty="0">
                <a:hlinkClick r:id="rId5"/>
              </a:rPr>
              <a:t>https://www.w3schools.com/</a:t>
            </a:r>
            <a:endParaRPr lang="fr-FR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sz="14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sz="1400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 les conseils de mon mentor (Cyril COIFFARD) ;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914400" y="933061"/>
            <a:ext cx="4273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6823790" y="936170"/>
            <a:ext cx="42734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35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447" y="2048150"/>
            <a:ext cx="2143125" cy="21336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perspectives d’amélioration :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914400" y="1034661"/>
            <a:ext cx="103289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dessin, chat&#10;&#10;Description générée automatiquement">
            <a:extLst>
              <a:ext uri="{FF2B5EF4-FFF2-40B4-BE49-F238E27FC236}">
                <a16:creationId xmlns:a16="http://schemas.microsoft.com/office/drawing/2014/main" id="{071FC486-2DEA-412A-B1BD-68AEFE04C8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26" y="1430338"/>
            <a:ext cx="2038431" cy="884977"/>
          </a:xfrm>
          <a:prstGeom prst="rect">
            <a:avLst/>
          </a:prstGeom>
        </p:spPr>
      </p:pic>
      <p:pic>
        <p:nvPicPr>
          <p:cNvPr id="9" name="Image 8" descr="Une image contenant chat, homme, debout, jouant&#10;&#10;Description générée automatiquement">
            <a:extLst>
              <a:ext uri="{FF2B5EF4-FFF2-40B4-BE49-F238E27FC236}">
                <a16:creationId xmlns:a16="http://schemas.microsoft.com/office/drawing/2014/main" id="{6D86DDCA-3DC3-4CA6-8E99-3D9C64735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214" y="2788772"/>
            <a:ext cx="1800952" cy="1198451"/>
          </a:xfrm>
          <a:prstGeom prst="rect">
            <a:avLst/>
          </a:prstGeom>
        </p:spPr>
      </p:pic>
      <p:pic>
        <p:nvPicPr>
          <p:cNvPr id="11" name="Image 10" descr="Une image contenant équipement électronique, ordinateur, alimentation&#10;&#10;Description générée automatiquement">
            <a:extLst>
              <a:ext uri="{FF2B5EF4-FFF2-40B4-BE49-F238E27FC236}">
                <a16:creationId xmlns:a16="http://schemas.microsoft.com/office/drawing/2014/main" id="{68A71BB7-1B52-4135-9486-24853AE737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4" y="5576268"/>
            <a:ext cx="2515101" cy="834057"/>
          </a:xfrm>
          <a:prstGeom prst="rect">
            <a:avLst/>
          </a:prstGeom>
        </p:spPr>
      </p:pic>
      <p:pic>
        <p:nvPicPr>
          <p:cNvPr id="13" name="Image 12" descr="Une image contenant jaune, dessin&#10;&#10;Description générée automatiquement">
            <a:extLst>
              <a:ext uri="{FF2B5EF4-FFF2-40B4-BE49-F238E27FC236}">
                <a16:creationId xmlns:a16="http://schemas.microsoft.com/office/drawing/2014/main" id="{CDA13920-6043-44CE-AB68-E0B2FC917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121" y="3176390"/>
            <a:ext cx="1559329" cy="876145"/>
          </a:xfrm>
          <a:prstGeom prst="rect">
            <a:avLst/>
          </a:prstGeom>
        </p:spPr>
      </p:pic>
      <p:pic>
        <p:nvPicPr>
          <p:cNvPr id="15" name="Image 14" descr="Une image contenant stationnaire, crayon&#10;&#10;Description générée automatiquement">
            <a:extLst>
              <a:ext uri="{FF2B5EF4-FFF2-40B4-BE49-F238E27FC236}">
                <a16:creationId xmlns:a16="http://schemas.microsoft.com/office/drawing/2014/main" id="{264892E3-9E4A-4081-8E6A-776C5736D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559" y="1353994"/>
            <a:ext cx="1559329" cy="1037663"/>
          </a:xfrm>
          <a:prstGeom prst="rect">
            <a:avLst/>
          </a:prstGeom>
        </p:spPr>
      </p:pic>
      <p:pic>
        <p:nvPicPr>
          <p:cNvPr id="17" name="Image 1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F35874D2-DC29-40FB-BE89-4DDF72076B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66" y="4395823"/>
            <a:ext cx="1283412" cy="1512815"/>
          </a:xfrm>
          <a:prstGeom prst="rect">
            <a:avLst/>
          </a:prstGeom>
        </p:spPr>
      </p:pic>
      <p:pic>
        <p:nvPicPr>
          <p:cNvPr id="19" name="Image 18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075FE0-4876-45AD-B8A1-BD37BB210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72" y="4395823"/>
            <a:ext cx="1610802" cy="107191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A3196DF-6A3C-42ED-AB60-92E72CAE29FB}"/>
              </a:ext>
            </a:extLst>
          </p:cNvPr>
          <p:cNvSpPr txBox="1"/>
          <p:nvPr/>
        </p:nvSpPr>
        <p:spPr>
          <a:xfrm>
            <a:off x="3569571" y="1690240"/>
            <a:ext cx="117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WCAG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A00810-FECB-4C34-98EF-34D3DDEA614E}"/>
              </a:ext>
            </a:extLst>
          </p:cNvPr>
          <p:cNvSpPr txBox="1"/>
          <p:nvPr/>
        </p:nvSpPr>
        <p:spPr>
          <a:xfrm>
            <a:off x="838200" y="3153388"/>
            <a:ext cx="1625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management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F892734-E6D3-4D67-9E3B-06A18B0AEB7A}"/>
              </a:ext>
            </a:extLst>
          </p:cNvPr>
          <p:cNvSpPr txBox="1"/>
          <p:nvPr/>
        </p:nvSpPr>
        <p:spPr>
          <a:xfrm>
            <a:off x="1641272" y="4663880"/>
            <a:ext cx="117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Plus de contenus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(écrits)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3F257F-654D-4A60-A4A1-C30A4D422039}"/>
              </a:ext>
            </a:extLst>
          </p:cNvPr>
          <p:cNvSpPr txBox="1"/>
          <p:nvPr/>
        </p:nvSpPr>
        <p:spPr>
          <a:xfrm>
            <a:off x="5652487" y="5091176"/>
            <a:ext cx="179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Mentions légales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ABA597-1E84-41DB-A381-BF42861C6007}"/>
              </a:ext>
            </a:extLst>
          </p:cNvPr>
          <p:cNvSpPr txBox="1"/>
          <p:nvPr/>
        </p:nvSpPr>
        <p:spPr>
          <a:xfrm>
            <a:off x="9692784" y="4841991"/>
            <a:ext cx="148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Témoignages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4D64EDD-7F82-4718-973F-C6691D140794}"/>
              </a:ext>
            </a:extLst>
          </p:cNvPr>
          <p:cNvSpPr txBox="1"/>
          <p:nvPr/>
        </p:nvSpPr>
        <p:spPr>
          <a:xfrm>
            <a:off x="10766424" y="3171813"/>
            <a:ext cx="1381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Améliorer le site web avec JS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38D66C8-CDDE-4294-A258-6162458D16D1}"/>
              </a:ext>
            </a:extLst>
          </p:cNvPr>
          <p:cNvSpPr txBox="1"/>
          <p:nvPr/>
        </p:nvSpPr>
        <p:spPr>
          <a:xfrm>
            <a:off x="8242754" y="1549659"/>
            <a:ext cx="134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Ajouter plus de couleur</a:t>
            </a:r>
          </a:p>
        </p:txBody>
      </p:sp>
    </p:spTree>
    <p:extLst>
      <p:ext uri="{BB962C8B-B14F-4D97-AF65-F5344CB8AC3E}">
        <p14:creationId xmlns:p14="http://schemas.microsoft.com/office/powerpoint/2010/main" val="37869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2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4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jaune, petit, orange, dessin&#10;&#10;Description générée automatiquement">
            <a:extLst>
              <a:ext uri="{FF2B5EF4-FFF2-40B4-BE49-F238E27FC236}">
                <a16:creationId xmlns:a16="http://schemas.microsoft.com/office/drawing/2014/main" id="{556D8AF9-26AE-4966-BC8C-26E2BFB1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204" y="3368712"/>
            <a:ext cx="5096955" cy="2621756"/>
          </a:xfrm>
          <a:prstGeom prst="rect">
            <a:avLst/>
          </a:prstGeom>
        </p:spPr>
      </p:pic>
      <p:pic>
        <p:nvPicPr>
          <p:cNvPr id="3" name="Image 2" descr="Une image contenant dessin&#10;&#10;Description générée automatiquement">
            <a:extLst>
              <a:ext uri="{FF2B5EF4-FFF2-40B4-BE49-F238E27FC236}">
                <a16:creationId xmlns:a16="http://schemas.microsoft.com/office/drawing/2014/main" id="{1525FC9A-85D4-4C89-A30C-539C7320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6" y="2200931"/>
            <a:ext cx="2531002" cy="13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89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154DED1BE45459128C8DF39F875C5" ma:contentTypeVersion="2" ma:contentTypeDescription="Create a new document." ma:contentTypeScope="" ma:versionID="7ff92e9e8374114bc8a0b172e269cfca">
  <xsd:schema xmlns:xsd="http://www.w3.org/2001/XMLSchema" xmlns:xs="http://www.w3.org/2001/XMLSchema" xmlns:p="http://schemas.microsoft.com/office/2006/metadata/properties" xmlns:ns3="9c964921-d78c-4160-9453-b78fb473aa3d" targetNamespace="http://schemas.microsoft.com/office/2006/metadata/properties" ma:root="true" ma:fieldsID="cdc9b69dd6a40a979251b6107d95e1f2" ns3:_="">
    <xsd:import namespace="9c964921-d78c-4160-9453-b78fb473aa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964921-d78c-4160-9453-b78fb473aa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7A17D5-996B-45FA-AB25-438BB079A3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964921-d78c-4160-9453-b78fb473aa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8093DD-FA49-4703-ACDD-101961DD38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41D51C-5B72-4AD2-A8B5-96C25FE58C8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9c964921-d78c-4160-9453-b78fb473aa3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328</Words>
  <Application>Microsoft Office PowerPoint</Application>
  <PresentationFormat>Grand écran</PresentationFormat>
  <Paragraphs>40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Thème Office</vt:lpstr>
      <vt:lpstr>Projet 1: Intégrez la maquette du site d'une agence web</vt:lpstr>
      <vt:lpstr>Rôle de l’intégrateur web</vt:lpstr>
      <vt:lpstr>En quoi ma réalisation répond bien à ce rôle : </vt:lpstr>
      <vt:lpstr>Les difficultés rencontrées :</vt:lpstr>
      <vt:lpstr>Les perspectives d’amélioration :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1: Intégrez la maquette du site d'une agence web</dc:title>
  <dc:creator>Alpha-oumar Diallo</dc:creator>
  <cp:lastModifiedBy>Alpha-oumar Diallo</cp:lastModifiedBy>
  <cp:revision>9</cp:revision>
  <dcterms:created xsi:type="dcterms:W3CDTF">2020-01-07T23:25:00Z</dcterms:created>
  <dcterms:modified xsi:type="dcterms:W3CDTF">2020-03-13T21:44:10Z</dcterms:modified>
</cp:coreProperties>
</file>