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40" r:id="rId5"/>
    <p:sldId id="541" r:id="rId6"/>
    <p:sldId id="542" r:id="rId7"/>
    <p:sldId id="547" r:id="rId8"/>
    <p:sldId id="543" r:id="rId9"/>
    <p:sldId id="549" r:id="rId10"/>
    <p:sldId id="551" r:id="rId11"/>
    <p:sldId id="557" r:id="rId12"/>
    <p:sldId id="558" r:id="rId13"/>
    <p:sldId id="546" r:id="rId14"/>
    <p:sldId id="560" r:id="rId15"/>
    <p:sldId id="552" r:id="rId16"/>
    <p:sldId id="561" r:id="rId17"/>
    <p:sldId id="553" r:id="rId18"/>
    <p:sldId id="559" r:id="rId19"/>
    <p:sldId id="562" r:id="rId20"/>
    <p:sldId id="554" r:id="rId21"/>
    <p:sldId id="556" r:id="rId2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fr-FR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66"/>
    <a:srgbClr val="F8E9D8"/>
    <a:srgbClr val="FEF8F2"/>
    <a:srgbClr val="D73A2C"/>
    <a:srgbClr val="FF7A0F"/>
    <a:srgbClr val="ADDCFF"/>
    <a:srgbClr val="002A92"/>
    <a:srgbClr val="75D8E9"/>
    <a:srgbClr val="58A6B5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C9E67-5CE1-4C4C-AE1F-EA3CBBE4F720}" v="146" dt="2024-09-18T17:14:0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 varScale="1">
        <p:scale>
          <a:sx n="48" d="100"/>
          <a:sy n="48" d="100"/>
        </p:scale>
        <p:origin x="48" y="72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pha oumar Diallo" userId="83729d50da44bfa7" providerId="LiveId" clId="{AABC9E67-5CE1-4C4C-AE1F-EA3CBBE4F720}"/>
    <pc:docChg chg="undo redo custSel addSld delSld modSld sldOrd">
      <pc:chgData name="Alpha oumar Diallo" userId="83729d50da44bfa7" providerId="LiveId" clId="{AABC9E67-5CE1-4C4C-AE1F-EA3CBBE4F720}" dt="2024-09-18T17:14:13.016" v="2152" actId="20577"/>
      <pc:docMkLst>
        <pc:docMk/>
      </pc:docMkLst>
      <pc:sldChg chg="modSp mod">
        <pc:chgData name="Alpha oumar Diallo" userId="83729d50da44bfa7" providerId="LiveId" clId="{AABC9E67-5CE1-4C4C-AE1F-EA3CBBE4F720}" dt="2024-09-17T00:55:49.713" v="2052" actId="20577"/>
        <pc:sldMkLst>
          <pc:docMk/>
          <pc:sldMk cId="3385328360" sldId="540"/>
        </pc:sldMkLst>
        <pc:spChg chg="mod">
          <ac:chgData name="Alpha oumar Diallo" userId="83729d50da44bfa7" providerId="LiveId" clId="{AABC9E67-5CE1-4C4C-AE1F-EA3CBBE4F720}" dt="2024-09-17T00:55:16.969" v="2047" actId="20577"/>
          <ac:spMkLst>
            <pc:docMk/>
            <pc:sldMk cId="3385328360" sldId="540"/>
            <ac:spMk id="8" creationId="{7CCAE834-9A46-7185-EF0B-361B8998F0FD}"/>
          </ac:spMkLst>
        </pc:spChg>
        <pc:spChg chg="mod">
          <ac:chgData name="Alpha oumar Diallo" userId="83729d50da44bfa7" providerId="LiveId" clId="{AABC9E67-5CE1-4C4C-AE1F-EA3CBBE4F720}" dt="2024-09-17T00:55:49.713" v="2052" actId="20577"/>
          <ac:spMkLst>
            <pc:docMk/>
            <pc:sldMk cId="3385328360" sldId="540"/>
            <ac:spMk id="88" creationId="{FDC3F00E-2D9B-DC36-9C5D-99C66237BB96}"/>
          </ac:spMkLst>
        </pc:spChg>
      </pc:sldChg>
      <pc:sldChg chg="modSp mod">
        <pc:chgData name="Alpha oumar Diallo" userId="83729d50da44bfa7" providerId="LiveId" clId="{AABC9E67-5CE1-4C4C-AE1F-EA3CBBE4F720}" dt="2024-09-17T00:59:24.437" v="2119" actId="1076"/>
        <pc:sldMkLst>
          <pc:docMk/>
          <pc:sldMk cId="2962099464" sldId="541"/>
        </pc:sldMkLst>
        <pc:spChg chg="mod">
          <ac:chgData name="Alpha oumar Diallo" userId="83729d50da44bfa7" providerId="LiveId" clId="{AABC9E67-5CE1-4C4C-AE1F-EA3CBBE4F720}" dt="2024-09-17T00:59:24.437" v="2119" actId="1076"/>
          <ac:spMkLst>
            <pc:docMk/>
            <pc:sldMk cId="2962099464" sldId="541"/>
            <ac:spMk id="54" creationId="{D7D874AB-6B35-5DA9-D692-797C922D2A0F}"/>
          </ac:spMkLst>
        </pc:spChg>
      </pc:sldChg>
      <pc:sldChg chg="modSp mod">
        <pc:chgData name="Alpha oumar Diallo" userId="83729d50da44bfa7" providerId="LiveId" clId="{AABC9E67-5CE1-4C4C-AE1F-EA3CBBE4F720}" dt="2024-09-17T00:56:06.324" v="2060" actId="20577"/>
        <pc:sldMkLst>
          <pc:docMk/>
          <pc:sldMk cId="803821700" sldId="542"/>
        </pc:sldMkLst>
        <pc:spChg chg="mod">
          <ac:chgData name="Alpha oumar Diallo" userId="83729d50da44bfa7" providerId="LiveId" clId="{AABC9E67-5CE1-4C4C-AE1F-EA3CBBE4F720}" dt="2024-09-17T00:56:06.324" v="2060" actId="20577"/>
          <ac:spMkLst>
            <pc:docMk/>
            <pc:sldMk cId="803821700" sldId="542"/>
            <ac:spMk id="83" creationId="{661DEF55-F675-5955-BF17-E75DCDAECAF7}"/>
          </ac:spMkLst>
        </pc:spChg>
      </pc:sldChg>
      <pc:sldChg chg="modSp mod">
        <pc:chgData name="Alpha oumar Diallo" userId="83729d50da44bfa7" providerId="LiveId" clId="{AABC9E67-5CE1-4C4C-AE1F-EA3CBBE4F720}" dt="2024-09-17T00:56:19.129" v="2068" actId="20577"/>
        <pc:sldMkLst>
          <pc:docMk/>
          <pc:sldMk cId="2558514346" sldId="543"/>
        </pc:sldMkLst>
        <pc:spChg chg="mod">
          <ac:chgData name="Alpha oumar Diallo" userId="83729d50da44bfa7" providerId="LiveId" clId="{AABC9E67-5CE1-4C4C-AE1F-EA3CBBE4F720}" dt="2024-09-17T00:56:19.129" v="2068" actId="20577"/>
          <ac:spMkLst>
            <pc:docMk/>
            <pc:sldMk cId="2558514346" sldId="543"/>
            <ac:spMk id="54" creationId="{17D3076B-3ADF-EF30-D737-1EE6CCD35AB5}"/>
          </ac:spMkLst>
        </pc:spChg>
        <pc:spChg chg="mod">
          <ac:chgData name="Alpha oumar Diallo" userId="83729d50da44bfa7" providerId="LiveId" clId="{AABC9E67-5CE1-4C4C-AE1F-EA3CBBE4F720}" dt="2024-09-17T00:32:32.326" v="1937" actId="1076"/>
          <ac:spMkLst>
            <pc:docMk/>
            <pc:sldMk cId="2558514346" sldId="543"/>
            <ac:spMk id="92" creationId="{4B04F2C5-95E0-855F-FFCA-B1A10142B2A4}"/>
          </ac:spMkLst>
        </pc:spChg>
      </pc:sldChg>
      <pc:sldChg chg="del">
        <pc:chgData name="Alpha oumar Diallo" userId="83729d50da44bfa7" providerId="LiveId" clId="{AABC9E67-5CE1-4C4C-AE1F-EA3CBBE4F720}" dt="2024-09-16T13:44:36.450" v="0" actId="2696"/>
        <pc:sldMkLst>
          <pc:docMk/>
          <pc:sldMk cId="1478060211" sldId="545"/>
        </pc:sldMkLst>
      </pc:sldChg>
      <pc:sldChg chg="addSp delSp modSp mod ord delAnim modAnim">
        <pc:chgData name="Alpha oumar Diallo" userId="83729d50da44bfa7" providerId="LiveId" clId="{AABC9E67-5CE1-4C4C-AE1F-EA3CBBE4F720}" dt="2024-09-17T00:56:43.077" v="2084" actId="20577"/>
        <pc:sldMkLst>
          <pc:docMk/>
          <pc:sldMk cId="584874443" sldId="546"/>
        </pc:sldMkLst>
        <pc:spChg chg="add del mod">
          <ac:chgData name="Alpha oumar Diallo" userId="83729d50da44bfa7" providerId="LiveId" clId="{AABC9E67-5CE1-4C4C-AE1F-EA3CBBE4F720}" dt="2024-09-16T19:32:21.827" v="247" actId="478"/>
          <ac:spMkLst>
            <pc:docMk/>
            <pc:sldMk cId="584874443" sldId="546"/>
            <ac:spMk id="3" creationId="{B97AB9C8-5184-3DD1-635A-6C32135503D4}"/>
          </ac:spMkLst>
        </pc:spChg>
        <pc:spChg chg="add del mod">
          <ac:chgData name="Alpha oumar Diallo" userId="83729d50da44bfa7" providerId="LiveId" clId="{AABC9E67-5CE1-4C4C-AE1F-EA3CBBE4F720}" dt="2024-09-16T19:33:35.206" v="257" actId="478"/>
          <ac:spMkLst>
            <pc:docMk/>
            <pc:sldMk cId="584874443" sldId="546"/>
            <ac:spMk id="5" creationId="{0A5C2BAF-D653-224F-64B0-05B591BEE161}"/>
          </ac:spMkLst>
        </pc:spChg>
        <pc:spChg chg="mod">
          <ac:chgData name="Alpha oumar Diallo" userId="83729d50da44bfa7" providerId="LiveId" clId="{AABC9E67-5CE1-4C4C-AE1F-EA3CBBE4F720}" dt="2024-09-16T20:15:47.315" v="296" actId="1076"/>
          <ac:spMkLst>
            <pc:docMk/>
            <pc:sldMk cId="584874443" sldId="546"/>
            <ac:spMk id="13" creationId="{84A36D5C-F322-9B99-EE92-86AF374B1535}"/>
          </ac:spMkLst>
        </pc:spChg>
        <pc:spChg chg="del">
          <ac:chgData name="Alpha oumar Diallo" userId="83729d50da44bfa7" providerId="LiveId" clId="{AABC9E67-5CE1-4C4C-AE1F-EA3CBBE4F720}" dt="2024-09-16T19:32:19.838" v="246" actId="478"/>
          <ac:spMkLst>
            <pc:docMk/>
            <pc:sldMk cId="584874443" sldId="546"/>
            <ac:spMk id="14" creationId="{9B4961F2-4CA7-F763-CE80-F4A20EB36CA4}"/>
          </ac:spMkLst>
        </pc:spChg>
        <pc:spChg chg="del">
          <ac:chgData name="Alpha oumar Diallo" userId="83729d50da44bfa7" providerId="LiveId" clId="{AABC9E67-5CE1-4C4C-AE1F-EA3CBBE4F720}" dt="2024-09-16T19:33:32.718" v="256" actId="478"/>
          <ac:spMkLst>
            <pc:docMk/>
            <pc:sldMk cId="584874443" sldId="546"/>
            <ac:spMk id="15" creationId="{5254B89D-06D4-4C41-0C68-630679E25572}"/>
          </ac:spMkLst>
        </pc:spChg>
        <pc:spChg chg="add mod">
          <ac:chgData name="Alpha oumar Diallo" userId="83729d50da44bfa7" providerId="LiveId" clId="{AABC9E67-5CE1-4C4C-AE1F-EA3CBBE4F720}" dt="2024-09-16T22:11:55.571" v="930" actId="164"/>
          <ac:spMkLst>
            <pc:docMk/>
            <pc:sldMk cId="584874443" sldId="546"/>
            <ac:spMk id="23" creationId="{FC056A17-996D-A921-9E7C-8D0AF7CE0D83}"/>
          </ac:spMkLst>
        </pc:spChg>
        <pc:spChg chg="del mod topLvl">
          <ac:chgData name="Alpha oumar Diallo" userId="83729d50da44bfa7" providerId="LiveId" clId="{AABC9E67-5CE1-4C4C-AE1F-EA3CBBE4F720}" dt="2024-09-16T21:18:46.452" v="647" actId="478"/>
          <ac:spMkLst>
            <pc:docMk/>
            <pc:sldMk cId="584874443" sldId="546"/>
            <ac:spMk id="26" creationId="{53C14107-C122-0D01-98F9-9CB5C9CA24B3}"/>
          </ac:spMkLst>
        </pc:spChg>
        <pc:spChg chg="mod">
          <ac:chgData name="Alpha oumar Diallo" userId="83729d50da44bfa7" providerId="LiveId" clId="{AABC9E67-5CE1-4C4C-AE1F-EA3CBBE4F720}" dt="2024-09-16T22:07:56.717" v="902" actId="688"/>
          <ac:spMkLst>
            <pc:docMk/>
            <pc:sldMk cId="584874443" sldId="546"/>
            <ac:spMk id="31" creationId="{85E11A12-E86E-7C3F-23EF-D163D061C64E}"/>
          </ac:spMkLst>
        </pc:spChg>
        <pc:spChg chg="mod">
          <ac:chgData name="Alpha oumar Diallo" userId="83729d50da44bfa7" providerId="LiveId" clId="{AABC9E67-5CE1-4C4C-AE1F-EA3CBBE4F720}" dt="2024-09-16T22:08:00.583" v="903" actId="688"/>
          <ac:spMkLst>
            <pc:docMk/>
            <pc:sldMk cId="584874443" sldId="546"/>
            <ac:spMk id="32" creationId="{E8CDBAA5-40CD-9C4E-3C7E-08B0490400C5}"/>
          </ac:spMkLst>
        </pc:spChg>
        <pc:spChg chg="del mod">
          <ac:chgData name="Alpha oumar Diallo" userId="83729d50da44bfa7" providerId="LiveId" clId="{AABC9E67-5CE1-4C4C-AE1F-EA3CBBE4F720}" dt="2024-09-16T21:17:45.311" v="636" actId="478"/>
          <ac:spMkLst>
            <pc:docMk/>
            <pc:sldMk cId="584874443" sldId="546"/>
            <ac:spMk id="34" creationId="{9AD98C96-EA48-AFE0-D65C-1E75E25E865B}"/>
          </ac:spMkLst>
        </pc:spChg>
        <pc:spChg chg="mod">
          <ac:chgData name="Alpha oumar Diallo" userId="83729d50da44bfa7" providerId="LiveId" clId="{AABC9E67-5CE1-4C4C-AE1F-EA3CBBE4F720}" dt="2024-09-16T22:12:56.681" v="944" actId="1036"/>
          <ac:spMkLst>
            <pc:docMk/>
            <pc:sldMk cId="584874443" sldId="546"/>
            <ac:spMk id="36" creationId="{E4225915-4CCF-BCCB-572F-2DAC50456D44}"/>
          </ac:spMkLst>
        </pc:spChg>
        <pc:spChg chg="mod">
          <ac:chgData name="Alpha oumar Diallo" userId="83729d50da44bfa7" providerId="LiveId" clId="{AABC9E67-5CE1-4C4C-AE1F-EA3CBBE4F720}" dt="2024-09-16T22:12:48.505" v="943" actId="1036"/>
          <ac:spMkLst>
            <pc:docMk/>
            <pc:sldMk cId="584874443" sldId="546"/>
            <ac:spMk id="37" creationId="{B31866FF-E861-B52C-0EC4-D57F29152638}"/>
          </ac:spMkLst>
        </pc:spChg>
        <pc:spChg chg="del mod topLvl">
          <ac:chgData name="Alpha oumar Diallo" userId="83729d50da44bfa7" providerId="LiveId" clId="{AABC9E67-5CE1-4C4C-AE1F-EA3CBBE4F720}" dt="2024-09-16T22:04:25.135" v="873" actId="478"/>
          <ac:spMkLst>
            <pc:docMk/>
            <pc:sldMk cId="584874443" sldId="546"/>
            <ac:spMk id="40" creationId="{361BFCBC-5FB3-6CD4-96D8-9B0EB58D50AC}"/>
          </ac:spMkLst>
        </pc:spChg>
        <pc:spChg chg="add mod">
          <ac:chgData name="Alpha oumar Diallo" userId="83729d50da44bfa7" providerId="LiveId" clId="{AABC9E67-5CE1-4C4C-AE1F-EA3CBBE4F720}" dt="2024-09-16T22:11:55.571" v="930" actId="164"/>
          <ac:spMkLst>
            <pc:docMk/>
            <pc:sldMk cId="584874443" sldId="546"/>
            <ac:spMk id="41" creationId="{5CA248CF-9052-CA33-0FDE-B074F20419FC}"/>
          </ac:spMkLst>
        </pc:spChg>
        <pc:spChg chg="mod">
          <ac:chgData name="Alpha oumar Diallo" userId="83729d50da44bfa7" providerId="LiveId" clId="{AABC9E67-5CE1-4C4C-AE1F-EA3CBBE4F720}" dt="2024-09-17T00:56:43.077" v="2084" actId="20577"/>
          <ac:spMkLst>
            <pc:docMk/>
            <pc:sldMk cId="584874443" sldId="546"/>
            <ac:spMk id="43" creationId="{76091050-D97D-4613-28FB-F802E51C2A5A}"/>
          </ac:spMkLst>
        </pc:spChg>
        <pc:spChg chg="add mod">
          <ac:chgData name="Alpha oumar Diallo" userId="83729d50da44bfa7" providerId="LiveId" clId="{AABC9E67-5CE1-4C4C-AE1F-EA3CBBE4F720}" dt="2024-09-16T22:03:44.488" v="867" actId="164"/>
          <ac:spMkLst>
            <pc:docMk/>
            <pc:sldMk cId="584874443" sldId="546"/>
            <ac:spMk id="55" creationId="{98447092-8DDC-5104-CCC3-056DC8799426}"/>
          </ac:spMkLst>
        </pc:spChg>
        <pc:spChg chg="add mod">
          <ac:chgData name="Alpha oumar Diallo" userId="83729d50da44bfa7" providerId="LiveId" clId="{AABC9E67-5CE1-4C4C-AE1F-EA3CBBE4F720}" dt="2024-09-16T22:03:44.488" v="867" actId="164"/>
          <ac:spMkLst>
            <pc:docMk/>
            <pc:sldMk cId="584874443" sldId="546"/>
            <ac:spMk id="56" creationId="{77B03CA4-929E-F9E2-F430-66E8813D891A}"/>
          </ac:spMkLst>
        </pc:spChg>
        <pc:spChg chg="add mod">
          <ac:chgData name="Alpha oumar Diallo" userId="83729d50da44bfa7" providerId="LiveId" clId="{AABC9E67-5CE1-4C4C-AE1F-EA3CBBE4F720}" dt="2024-09-16T21:49:33.136" v="772" actId="164"/>
          <ac:spMkLst>
            <pc:docMk/>
            <pc:sldMk cId="584874443" sldId="546"/>
            <ac:spMk id="59" creationId="{1D22F56D-F840-5138-442C-3BC820A62A23}"/>
          </ac:spMkLst>
        </pc:spChg>
        <pc:spChg chg="add mod">
          <ac:chgData name="Alpha oumar Diallo" userId="83729d50da44bfa7" providerId="LiveId" clId="{AABC9E67-5CE1-4C4C-AE1F-EA3CBBE4F720}" dt="2024-09-16T21:49:33.136" v="772" actId="164"/>
          <ac:spMkLst>
            <pc:docMk/>
            <pc:sldMk cId="584874443" sldId="546"/>
            <ac:spMk id="60" creationId="{C79EF87E-3FD3-CA87-B046-0DB79D41E878}"/>
          </ac:spMkLst>
        </pc:spChg>
        <pc:spChg chg="add mod">
          <ac:chgData name="Alpha oumar Diallo" userId="83729d50da44bfa7" providerId="LiveId" clId="{AABC9E67-5CE1-4C4C-AE1F-EA3CBBE4F720}" dt="2024-09-16T21:49:33.136" v="772" actId="164"/>
          <ac:spMkLst>
            <pc:docMk/>
            <pc:sldMk cId="584874443" sldId="546"/>
            <ac:spMk id="61" creationId="{7A3C7084-7FAE-F04C-1FF5-7CCC95C8D49B}"/>
          </ac:spMkLst>
        </pc:spChg>
        <pc:spChg chg="add mod">
          <ac:chgData name="Alpha oumar Diallo" userId="83729d50da44bfa7" providerId="LiveId" clId="{AABC9E67-5CE1-4C4C-AE1F-EA3CBBE4F720}" dt="2024-09-16T21:49:33.136" v="772" actId="164"/>
          <ac:spMkLst>
            <pc:docMk/>
            <pc:sldMk cId="584874443" sldId="546"/>
            <ac:spMk id="62" creationId="{C467F08B-87F8-8CBC-D904-C1D9FB5246BD}"/>
          </ac:spMkLst>
        </pc:spChg>
        <pc:spChg chg="add del mod">
          <ac:chgData name="Alpha oumar Diallo" userId="83729d50da44bfa7" providerId="LiveId" clId="{AABC9E67-5CE1-4C4C-AE1F-EA3CBBE4F720}" dt="2024-09-16T21:24:49.354" v="688" actId="478"/>
          <ac:spMkLst>
            <pc:docMk/>
            <pc:sldMk cId="584874443" sldId="546"/>
            <ac:spMk id="63" creationId="{3BE453B9-3A7E-710C-9CDF-ADD12E7E8E09}"/>
          </ac:spMkLst>
        </pc:spChg>
        <pc:spChg chg="add del mod">
          <ac:chgData name="Alpha oumar Diallo" userId="83729d50da44bfa7" providerId="LiveId" clId="{AABC9E67-5CE1-4C4C-AE1F-EA3CBBE4F720}" dt="2024-09-16T21:24:54.845" v="691" actId="478"/>
          <ac:spMkLst>
            <pc:docMk/>
            <pc:sldMk cId="584874443" sldId="546"/>
            <ac:spMk id="64" creationId="{2F05FE4F-90B1-BAC9-D918-2835896C8814}"/>
          </ac:spMkLst>
        </pc:spChg>
        <pc:spChg chg="add del mod">
          <ac:chgData name="Alpha oumar Diallo" userId="83729d50da44bfa7" providerId="LiveId" clId="{AABC9E67-5CE1-4C4C-AE1F-EA3CBBE4F720}" dt="2024-09-16T21:24:51.274" v="689" actId="478"/>
          <ac:spMkLst>
            <pc:docMk/>
            <pc:sldMk cId="584874443" sldId="546"/>
            <ac:spMk id="65" creationId="{9A42AA28-F268-789E-9197-A12BA1FC7031}"/>
          </ac:spMkLst>
        </pc:spChg>
        <pc:spChg chg="add del mod">
          <ac:chgData name="Alpha oumar Diallo" userId="83729d50da44bfa7" providerId="LiveId" clId="{AABC9E67-5CE1-4C4C-AE1F-EA3CBBE4F720}" dt="2024-09-16T21:24:52.799" v="690" actId="478"/>
          <ac:spMkLst>
            <pc:docMk/>
            <pc:sldMk cId="584874443" sldId="546"/>
            <ac:spMk id="66" creationId="{25B775CF-D34F-7E30-089F-599B0DBCB9DC}"/>
          </ac:spMkLst>
        </pc:spChg>
        <pc:spChg chg="add del mod">
          <ac:chgData name="Alpha oumar Diallo" userId="83729d50da44bfa7" providerId="LiveId" clId="{AABC9E67-5CE1-4C4C-AE1F-EA3CBBE4F720}" dt="2024-09-16T21:33:54.350" v="719" actId="478"/>
          <ac:spMkLst>
            <pc:docMk/>
            <pc:sldMk cId="584874443" sldId="546"/>
            <ac:spMk id="71" creationId="{D9A27274-1890-CE86-E9E5-B1C96E970000}"/>
          </ac:spMkLst>
        </pc:spChg>
        <pc:spChg chg="add del mod">
          <ac:chgData name="Alpha oumar Diallo" userId="83729d50da44bfa7" providerId="LiveId" clId="{AABC9E67-5CE1-4C4C-AE1F-EA3CBBE4F720}" dt="2024-09-16T21:33:56.041" v="720" actId="478"/>
          <ac:spMkLst>
            <pc:docMk/>
            <pc:sldMk cId="584874443" sldId="546"/>
            <ac:spMk id="72" creationId="{D7AE3E36-A547-208C-CEFB-BE57FA479FFF}"/>
          </ac:spMkLst>
        </pc:spChg>
        <pc:spChg chg="add mod">
          <ac:chgData name="Alpha oumar Diallo" userId="83729d50da44bfa7" providerId="LiveId" clId="{AABC9E67-5CE1-4C4C-AE1F-EA3CBBE4F720}" dt="2024-09-16T22:03:44.488" v="867" actId="164"/>
          <ac:spMkLst>
            <pc:docMk/>
            <pc:sldMk cId="584874443" sldId="546"/>
            <ac:spMk id="73" creationId="{D0FE9955-2A26-B808-74EE-DE3C5226F977}"/>
          </ac:spMkLst>
        </pc:spChg>
        <pc:spChg chg="add mod">
          <ac:chgData name="Alpha oumar Diallo" userId="83729d50da44bfa7" providerId="LiveId" clId="{AABC9E67-5CE1-4C4C-AE1F-EA3CBBE4F720}" dt="2024-09-16T22:11:24.634" v="928" actId="2085"/>
          <ac:spMkLst>
            <pc:docMk/>
            <pc:sldMk cId="584874443" sldId="546"/>
            <ac:spMk id="89" creationId="{C02F8482-B514-6345-9949-F621FE782F3F}"/>
          </ac:spMkLst>
        </pc:spChg>
        <pc:spChg chg="add mod">
          <ac:chgData name="Alpha oumar Diallo" userId="83729d50da44bfa7" providerId="LiveId" clId="{AABC9E67-5CE1-4C4C-AE1F-EA3CBBE4F720}" dt="2024-09-16T22:00:37.974" v="823" actId="571"/>
          <ac:spMkLst>
            <pc:docMk/>
            <pc:sldMk cId="584874443" sldId="546"/>
            <ac:spMk id="90" creationId="{24216345-063B-4D2D-04D5-79930138A1B3}"/>
          </ac:spMkLst>
        </pc:spChg>
        <pc:spChg chg="mod">
          <ac:chgData name="Alpha oumar Diallo" userId="83729d50da44bfa7" providerId="LiveId" clId="{AABC9E67-5CE1-4C4C-AE1F-EA3CBBE4F720}" dt="2024-09-16T22:00:37.974" v="823" actId="571"/>
          <ac:spMkLst>
            <pc:docMk/>
            <pc:sldMk cId="584874443" sldId="546"/>
            <ac:spMk id="92" creationId="{11CC3BA8-3951-A632-89E2-C4C56830DDD2}"/>
          </ac:spMkLst>
        </pc:spChg>
        <pc:spChg chg="add mod">
          <ac:chgData name="Alpha oumar Diallo" userId="83729d50da44bfa7" providerId="LiveId" clId="{AABC9E67-5CE1-4C4C-AE1F-EA3CBBE4F720}" dt="2024-09-16T22:16:11.138" v="1017" actId="20577"/>
          <ac:spMkLst>
            <pc:docMk/>
            <pc:sldMk cId="584874443" sldId="546"/>
            <ac:spMk id="113" creationId="{62F3B997-C69D-0AF2-C6CC-F500927ECC0F}"/>
          </ac:spMkLst>
        </pc:spChg>
        <pc:grpChg chg="add del mod">
          <ac:chgData name="Alpha oumar Diallo" userId="83729d50da44bfa7" providerId="LiveId" clId="{AABC9E67-5CE1-4C4C-AE1F-EA3CBBE4F720}" dt="2024-09-16T21:18:14.979" v="641" actId="165"/>
          <ac:grpSpMkLst>
            <pc:docMk/>
            <pc:sldMk cId="584874443" sldId="546"/>
            <ac:grpSpMk id="24" creationId="{59F079DF-FD6C-364C-B977-082F23557043}"/>
          </ac:grpSpMkLst>
        </pc:grpChg>
        <pc:grpChg chg="mod topLvl">
          <ac:chgData name="Alpha oumar Diallo" userId="83729d50da44bfa7" providerId="LiveId" clId="{AABC9E67-5CE1-4C4C-AE1F-EA3CBBE4F720}" dt="2024-09-16T22:12:07.134" v="935" actId="1076"/>
          <ac:grpSpMkLst>
            <pc:docMk/>
            <pc:sldMk cId="584874443" sldId="546"/>
            <ac:grpSpMk id="25" creationId="{B54E5284-00E2-B634-0C1F-31E34A409B63}"/>
          </ac:grpSpMkLst>
        </pc:grpChg>
        <pc:grpChg chg="del mod">
          <ac:chgData name="Alpha oumar Diallo" userId="83729d50da44bfa7" providerId="LiveId" clId="{AABC9E67-5CE1-4C4C-AE1F-EA3CBBE4F720}" dt="2024-09-16T21:17:45.311" v="636" actId="478"/>
          <ac:grpSpMkLst>
            <pc:docMk/>
            <pc:sldMk cId="584874443" sldId="546"/>
            <ac:grpSpMk id="28" creationId="{3D85298F-486F-235C-2F8D-62F8E96DA32E}"/>
          </ac:grpSpMkLst>
        </pc:grpChg>
        <pc:grpChg chg="mod">
          <ac:chgData name="Alpha oumar Diallo" userId="83729d50da44bfa7" providerId="LiveId" clId="{AABC9E67-5CE1-4C4C-AE1F-EA3CBBE4F720}" dt="2024-09-16T22:05:26.902" v="879" actId="165"/>
          <ac:grpSpMkLst>
            <pc:docMk/>
            <pc:sldMk cId="584874443" sldId="546"/>
            <ac:grpSpMk id="33" creationId="{F9E8CD2E-8C9D-24CF-D50E-D4B8F409B2C0}"/>
          </ac:grpSpMkLst>
        </pc:grpChg>
        <pc:grpChg chg="add del mod">
          <ac:chgData name="Alpha oumar Diallo" userId="83729d50da44bfa7" providerId="LiveId" clId="{AABC9E67-5CE1-4C4C-AE1F-EA3CBBE4F720}" dt="2024-09-16T21:07:06.701" v="586" actId="478"/>
          <ac:grpSpMkLst>
            <pc:docMk/>
            <pc:sldMk cId="584874443" sldId="546"/>
            <ac:grpSpMk id="38" creationId="{AB8EB8C0-7F4D-1E49-625F-E07D712E269E}"/>
          </ac:grpSpMkLst>
        </pc:grpChg>
        <pc:grpChg chg="add del mod">
          <ac:chgData name="Alpha oumar Diallo" userId="83729d50da44bfa7" providerId="LiveId" clId="{AABC9E67-5CE1-4C4C-AE1F-EA3CBBE4F720}" dt="2024-09-16T22:04:25.135" v="873" actId="478"/>
          <ac:grpSpMkLst>
            <pc:docMk/>
            <pc:sldMk cId="584874443" sldId="546"/>
            <ac:grpSpMk id="47" creationId="{D3FD5E37-C3A5-CCB9-38C2-2C67F73B54B0}"/>
          </ac:grpSpMkLst>
        </pc:grpChg>
        <pc:grpChg chg="add mod">
          <ac:chgData name="Alpha oumar Diallo" userId="83729d50da44bfa7" providerId="LiveId" clId="{AABC9E67-5CE1-4C4C-AE1F-EA3CBBE4F720}" dt="2024-09-16T22:10:06.991" v="919" actId="1076"/>
          <ac:grpSpMkLst>
            <pc:docMk/>
            <pc:sldMk cId="584874443" sldId="546"/>
            <ac:grpSpMk id="86" creationId="{58C8245B-BF55-0E43-E1B5-74D20D3579E5}"/>
          </ac:grpSpMkLst>
        </pc:grpChg>
        <pc:grpChg chg="add mod">
          <ac:chgData name="Alpha oumar Diallo" userId="83729d50da44bfa7" providerId="LiveId" clId="{AABC9E67-5CE1-4C4C-AE1F-EA3CBBE4F720}" dt="2024-09-16T22:00:37.974" v="823" actId="571"/>
          <ac:grpSpMkLst>
            <pc:docMk/>
            <pc:sldMk cId="584874443" sldId="546"/>
            <ac:grpSpMk id="91" creationId="{3F3FA442-AD1F-CF36-EB2B-0A3DBEE38983}"/>
          </ac:grpSpMkLst>
        </pc:grpChg>
        <pc:grpChg chg="add del mod">
          <ac:chgData name="Alpha oumar Diallo" userId="83729d50da44bfa7" providerId="LiveId" clId="{AABC9E67-5CE1-4C4C-AE1F-EA3CBBE4F720}" dt="2024-09-16T22:05:26.902" v="879" actId="165"/>
          <ac:grpSpMkLst>
            <pc:docMk/>
            <pc:sldMk cId="584874443" sldId="546"/>
            <ac:grpSpMk id="96" creationId="{B6E99DFE-9254-2126-DBE9-2ECD4B0A84A2}"/>
          </ac:grpSpMkLst>
        </pc:grpChg>
        <pc:grpChg chg="add mod">
          <ac:chgData name="Alpha oumar Diallo" userId="83729d50da44bfa7" providerId="LiveId" clId="{AABC9E67-5CE1-4C4C-AE1F-EA3CBBE4F720}" dt="2024-09-16T22:03:33.783" v="866" actId="164"/>
          <ac:grpSpMkLst>
            <pc:docMk/>
            <pc:sldMk cId="584874443" sldId="546"/>
            <ac:grpSpMk id="97" creationId="{0E8675B9-21DC-6ADA-6BAD-3E9CD343422A}"/>
          </ac:grpSpMkLst>
        </pc:grpChg>
        <pc:grpChg chg="add mod">
          <ac:chgData name="Alpha oumar Diallo" userId="83729d50da44bfa7" providerId="LiveId" clId="{AABC9E67-5CE1-4C4C-AE1F-EA3CBBE4F720}" dt="2024-09-16T22:03:32.867" v="865" actId="164"/>
          <ac:grpSpMkLst>
            <pc:docMk/>
            <pc:sldMk cId="584874443" sldId="546"/>
            <ac:grpSpMk id="98" creationId="{D9035AE9-4E23-4C49-36B8-D0F4FC438B04}"/>
          </ac:grpSpMkLst>
        </pc:grpChg>
        <pc:grpChg chg="add mod">
          <ac:chgData name="Alpha oumar Diallo" userId="83729d50da44bfa7" providerId="LiveId" clId="{AABC9E67-5CE1-4C4C-AE1F-EA3CBBE4F720}" dt="2024-09-16T22:06:37.956" v="892" actId="1076"/>
          <ac:grpSpMkLst>
            <pc:docMk/>
            <pc:sldMk cId="584874443" sldId="546"/>
            <ac:grpSpMk id="99" creationId="{EDFCB515-A538-B586-AD4A-6F86E2FCCC53}"/>
          </ac:grpSpMkLst>
        </pc:grpChg>
        <pc:grpChg chg="add mod">
          <ac:chgData name="Alpha oumar Diallo" userId="83729d50da44bfa7" providerId="LiveId" clId="{AABC9E67-5CE1-4C4C-AE1F-EA3CBBE4F720}" dt="2024-09-16T22:11:57.654" v="933" actId="1036"/>
          <ac:grpSpMkLst>
            <pc:docMk/>
            <pc:sldMk cId="584874443" sldId="546"/>
            <ac:grpSpMk id="110" creationId="{E0F3E855-AB7E-5B4C-F8AD-D8A777B1FA80}"/>
          </ac:grpSpMkLst>
        </pc:grpChg>
        <pc:picChg chg="add del mod modCrop">
          <ac:chgData name="Alpha oumar Diallo" userId="83729d50da44bfa7" providerId="LiveId" clId="{AABC9E67-5CE1-4C4C-AE1F-EA3CBBE4F720}" dt="2024-09-16T20:52:42.448" v="532" actId="478"/>
          <ac:picMkLst>
            <pc:docMk/>
            <pc:sldMk cId="584874443" sldId="546"/>
            <ac:picMk id="7" creationId="{95E55AA1-E62D-6E4C-2567-5C43EFD4EA7D}"/>
          </ac:picMkLst>
        </pc:picChg>
        <pc:picChg chg="add del mod">
          <ac:chgData name="Alpha oumar Diallo" userId="83729d50da44bfa7" providerId="LiveId" clId="{AABC9E67-5CE1-4C4C-AE1F-EA3CBBE4F720}" dt="2024-09-16T20:57:42.692" v="540" actId="478"/>
          <ac:picMkLst>
            <pc:docMk/>
            <pc:sldMk cId="584874443" sldId="546"/>
            <ac:picMk id="9" creationId="{0B1183A2-732A-1EFF-750E-0DD44D44A083}"/>
          </ac:picMkLst>
        </pc:picChg>
        <pc:picChg chg="add del mod">
          <ac:chgData name="Alpha oumar Diallo" userId="83729d50da44bfa7" providerId="LiveId" clId="{AABC9E67-5CE1-4C4C-AE1F-EA3CBBE4F720}" dt="2024-09-16T20:52:41.313" v="531" actId="478"/>
          <ac:picMkLst>
            <pc:docMk/>
            <pc:sldMk cId="584874443" sldId="546"/>
            <ac:picMk id="11" creationId="{798F5A33-0E8A-B93C-C5FD-D098B91BB44D}"/>
          </ac:picMkLst>
        </pc:picChg>
        <pc:picChg chg="add del mod">
          <ac:chgData name="Alpha oumar Diallo" userId="83729d50da44bfa7" providerId="LiveId" clId="{AABC9E67-5CE1-4C4C-AE1F-EA3CBBE4F720}" dt="2024-09-16T20:57:43.449" v="541" actId="478"/>
          <ac:picMkLst>
            <pc:docMk/>
            <pc:sldMk cId="584874443" sldId="546"/>
            <ac:picMk id="16" creationId="{9E9338F7-A6E2-5DB4-CB83-674B3C4A44E1}"/>
          </ac:picMkLst>
        </pc:picChg>
        <pc:picChg chg="add del mod">
          <ac:chgData name="Alpha oumar Diallo" userId="83729d50da44bfa7" providerId="LiveId" clId="{AABC9E67-5CE1-4C4C-AE1F-EA3CBBE4F720}" dt="2024-09-16T20:19:41.449" v="317" actId="478"/>
          <ac:picMkLst>
            <pc:docMk/>
            <pc:sldMk cId="584874443" sldId="546"/>
            <ac:picMk id="18" creationId="{AA7B1E11-C65F-2B55-A85E-7D0152EA2A4A}"/>
          </ac:picMkLst>
        </pc:picChg>
        <pc:picChg chg="add del mod">
          <ac:chgData name="Alpha oumar Diallo" userId="83729d50da44bfa7" providerId="LiveId" clId="{AABC9E67-5CE1-4C4C-AE1F-EA3CBBE4F720}" dt="2024-09-16T20:57:41.953" v="539" actId="478"/>
          <ac:picMkLst>
            <pc:docMk/>
            <pc:sldMk cId="584874443" sldId="546"/>
            <ac:picMk id="20" creationId="{AEE8550C-4569-28D6-4BF1-8531B7A40D9D}"/>
          </ac:picMkLst>
        </pc:picChg>
        <pc:picChg chg="add del mod">
          <ac:chgData name="Alpha oumar Diallo" userId="83729d50da44bfa7" providerId="LiveId" clId="{AABC9E67-5CE1-4C4C-AE1F-EA3CBBE4F720}" dt="2024-09-16T20:52:43.329" v="533" actId="478"/>
          <ac:picMkLst>
            <pc:docMk/>
            <pc:sldMk cId="584874443" sldId="546"/>
            <ac:picMk id="22" creationId="{5A481FD5-A785-AFD7-B0E3-5CF0AECD5C7D}"/>
          </ac:picMkLst>
        </pc:picChg>
        <pc:picChg chg="del mod topLvl">
          <ac:chgData name="Alpha oumar Diallo" userId="83729d50da44bfa7" providerId="LiveId" clId="{AABC9E67-5CE1-4C4C-AE1F-EA3CBBE4F720}" dt="2024-09-16T21:07:06.701" v="586" actId="478"/>
          <ac:picMkLst>
            <pc:docMk/>
            <pc:sldMk cId="584874443" sldId="546"/>
            <ac:picMk id="39" creationId="{D8EA6470-3421-F7DE-5569-9A05EC5A1D67}"/>
          </ac:picMkLst>
        </pc:picChg>
        <pc:picChg chg="add mod topLvl">
          <ac:chgData name="Alpha oumar Diallo" userId="83729d50da44bfa7" providerId="LiveId" clId="{AABC9E67-5CE1-4C4C-AE1F-EA3CBBE4F720}" dt="2024-09-16T22:11:55.571" v="930" actId="164"/>
          <ac:picMkLst>
            <pc:docMk/>
            <pc:sldMk cId="584874443" sldId="546"/>
            <ac:picMk id="46" creationId="{D085CFC7-1F29-A9DD-C93E-CF94A3D37DE2}"/>
          </ac:picMkLst>
        </pc:picChg>
        <pc:picChg chg="add del mod">
          <ac:chgData name="Alpha oumar Diallo" userId="83729d50da44bfa7" providerId="LiveId" clId="{AABC9E67-5CE1-4C4C-AE1F-EA3CBBE4F720}" dt="2024-09-16T21:48:27.234" v="758" actId="478"/>
          <ac:picMkLst>
            <pc:docMk/>
            <pc:sldMk cId="584874443" sldId="546"/>
            <ac:picMk id="49" creationId="{3343D5A0-936B-CF74-00F3-E2509F2BA3F1}"/>
          </ac:picMkLst>
        </pc:picChg>
        <pc:picChg chg="add mod topLvl">
          <ac:chgData name="Alpha oumar Diallo" userId="83729d50da44bfa7" providerId="LiveId" clId="{AABC9E67-5CE1-4C4C-AE1F-EA3CBBE4F720}" dt="2024-09-16T22:06:06.852" v="886" actId="1076"/>
          <ac:picMkLst>
            <pc:docMk/>
            <pc:sldMk cId="584874443" sldId="546"/>
            <ac:picMk id="50" creationId="{335ABA1D-A632-6D27-024E-E920AE23E2BB}"/>
          </ac:picMkLst>
        </pc:picChg>
        <pc:picChg chg="add mod ord">
          <ac:chgData name="Alpha oumar Diallo" userId="83729d50da44bfa7" providerId="LiveId" clId="{AABC9E67-5CE1-4C4C-AE1F-EA3CBBE4F720}" dt="2024-09-16T22:03:44.488" v="867" actId="164"/>
          <ac:picMkLst>
            <pc:docMk/>
            <pc:sldMk cId="584874443" sldId="546"/>
            <ac:picMk id="51" creationId="{EB2A0408-4754-C25B-8FA7-8537B61C2A65}"/>
          </ac:picMkLst>
        </pc:picChg>
        <pc:picChg chg="add del mod modCrop">
          <ac:chgData name="Alpha oumar Diallo" userId="83729d50da44bfa7" providerId="LiveId" clId="{AABC9E67-5CE1-4C4C-AE1F-EA3CBBE4F720}" dt="2024-09-16T21:27:01.810" v="699" actId="478"/>
          <ac:picMkLst>
            <pc:docMk/>
            <pc:sldMk cId="584874443" sldId="546"/>
            <ac:picMk id="68" creationId="{74B3B2DE-7316-358B-F48A-6EF5C4473F16}"/>
          </ac:picMkLst>
        </pc:picChg>
        <pc:picChg chg="add del mod">
          <ac:chgData name="Alpha oumar Diallo" userId="83729d50da44bfa7" providerId="LiveId" clId="{AABC9E67-5CE1-4C4C-AE1F-EA3CBBE4F720}" dt="2024-09-16T21:44:12.335" v="747" actId="478"/>
          <ac:picMkLst>
            <pc:docMk/>
            <pc:sldMk cId="584874443" sldId="546"/>
            <ac:picMk id="70" creationId="{A04B6EA5-E764-DF9D-5943-C66C2424142A}"/>
          </ac:picMkLst>
        </pc:picChg>
        <pc:picChg chg="add del mod">
          <ac:chgData name="Alpha oumar Diallo" userId="83729d50da44bfa7" providerId="LiveId" clId="{AABC9E67-5CE1-4C4C-AE1F-EA3CBBE4F720}" dt="2024-09-16T21:49:49.440" v="774" actId="478"/>
          <ac:picMkLst>
            <pc:docMk/>
            <pc:sldMk cId="584874443" sldId="546"/>
            <ac:picMk id="75" creationId="{73B411B5-C923-B3F6-8512-860D640620C7}"/>
          </ac:picMkLst>
        </pc:picChg>
        <pc:picChg chg="add del mod">
          <ac:chgData name="Alpha oumar Diallo" userId="83729d50da44bfa7" providerId="LiveId" clId="{AABC9E67-5CE1-4C4C-AE1F-EA3CBBE4F720}" dt="2024-09-16T21:49:49.440" v="774" actId="478"/>
          <ac:picMkLst>
            <pc:docMk/>
            <pc:sldMk cId="584874443" sldId="546"/>
            <ac:picMk id="77" creationId="{CBB0EA5B-8E00-342B-6513-132023BE20AA}"/>
          </ac:picMkLst>
        </pc:picChg>
        <pc:picChg chg="add del mod">
          <ac:chgData name="Alpha oumar Diallo" userId="83729d50da44bfa7" providerId="LiveId" clId="{AABC9E67-5CE1-4C4C-AE1F-EA3CBBE4F720}" dt="2024-09-16T21:49:49.440" v="774" actId="478"/>
          <ac:picMkLst>
            <pc:docMk/>
            <pc:sldMk cId="584874443" sldId="546"/>
            <ac:picMk id="79" creationId="{6A762E95-AF39-5B3D-DD13-B3D7DB656AED}"/>
          </ac:picMkLst>
        </pc:picChg>
        <pc:picChg chg="add del mod">
          <ac:chgData name="Alpha oumar Diallo" userId="83729d50da44bfa7" providerId="LiveId" clId="{AABC9E67-5CE1-4C4C-AE1F-EA3CBBE4F720}" dt="2024-09-16T21:49:49.440" v="774" actId="478"/>
          <ac:picMkLst>
            <pc:docMk/>
            <pc:sldMk cId="584874443" sldId="546"/>
            <ac:picMk id="81" creationId="{F4473060-685F-9797-B88A-2CE8CCC82080}"/>
          </ac:picMkLst>
        </pc:picChg>
        <pc:picChg chg="add del mod">
          <ac:chgData name="Alpha oumar Diallo" userId="83729d50da44bfa7" providerId="LiveId" clId="{AABC9E67-5CE1-4C4C-AE1F-EA3CBBE4F720}" dt="2024-09-16T21:49:49.440" v="774" actId="478"/>
          <ac:picMkLst>
            <pc:docMk/>
            <pc:sldMk cId="584874443" sldId="546"/>
            <ac:picMk id="83" creationId="{88088ACE-1153-DD37-713E-40A430D92420}"/>
          </ac:picMkLst>
        </pc:picChg>
        <pc:picChg chg="add mod ord">
          <ac:chgData name="Alpha oumar Diallo" userId="83729d50da44bfa7" providerId="LiveId" clId="{AABC9E67-5CE1-4C4C-AE1F-EA3CBBE4F720}" dt="2024-09-16T21:49:33.136" v="772" actId="164"/>
          <ac:picMkLst>
            <pc:docMk/>
            <pc:sldMk cId="584874443" sldId="546"/>
            <ac:picMk id="85" creationId="{F1EB000D-CB89-79C2-7EEF-E00053B9B2CF}"/>
          </ac:picMkLst>
        </pc:picChg>
        <pc:picChg chg="add mod">
          <ac:chgData name="Alpha oumar Diallo" userId="83729d50da44bfa7" providerId="LiveId" clId="{AABC9E67-5CE1-4C4C-AE1F-EA3CBBE4F720}" dt="2024-09-16T22:11:44.903" v="929" actId="1076"/>
          <ac:picMkLst>
            <pc:docMk/>
            <pc:sldMk cId="584874443" sldId="546"/>
            <ac:picMk id="88" creationId="{BF32CE93-06B2-AAF7-1DE1-F5B8D704BBCA}"/>
          </ac:picMkLst>
        </pc:picChg>
        <pc:picChg chg="mod">
          <ac:chgData name="Alpha oumar Diallo" userId="83729d50da44bfa7" providerId="LiveId" clId="{AABC9E67-5CE1-4C4C-AE1F-EA3CBBE4F720}" dt="2024-09-16T22:00:37.974" v="823" actId="571"/>
          <ac:picMkLst>
            <pc:docMk/>
            <pc:sldMk cId="584874443" sldId="546"/>
            <ac:picMk id="93" creationId="{54C14899-7FBF-82E4-AC74-E5FB33EFD4E2}"/>
          </ac:picMkLst>
        </pc:picChg>
        <pc:picChg chg="add mod">
          <ac:chgData name="Alpha oumar Diallo" userId="83729d50da44bfa7" providerId="LiveId" clId="{AABC9E67-5CE1-4C4C-AE1F-EA3CBBE4F720}" dt="2024-09-16T22:13:28.312" v="947" actId="1076"/>
          <ac:picMkLst>
            <pc:docMk/>
            <pc:sldMk cId="584874443" sldId="546"/>
            <ac:picMk id="95" creationId="{516BD847-756D-BD07-3E7D-EDD1F4F2FFBA}"/>
          </ac:picMkLst>
        </pc:picChg>
        <pc:cxnChg chg="mod topLvl">
          <ac:chgData name="Alpha oumar Diallo" userId="83729d50da44bfa7" providerId="LiveId" clId="{AABC9E67-5CE1-4C4C-AE1F-EA3CBBE4F720}" dt="2024-09-16T22:08:18.114" v="907" actId="14100"/>
          <ac:cxnSpMkLst>
            <pc:docMk/>
            <pc:sldMk cId="584874443" sldId="546"/>
            <ac:cxnSpMk id="27" creationId="{43B184EB-9D75-01A3-E7FD-1F42DE845047}"/>
          </ac:cxnSpMkLst>
        </pc:cxnChg>
        <pc:cxnChg chg="mod">
          <ac:chgData name="Alpha oumar Diallo" userId="83729d50da44bfa7" providerId="LiveId" clId="{AABC9E67-5CE1-4C4C-AE1F-EA3CBBE4F720}" dt="2024-09-16T22:05:26.902" v="879" actId="165"/>
          <ac:cxnSpMkLst>
            <pc:docMk/>
            <pc:sldMk cId="584874443" sldId="546"/>
            <ac:cxnSpMk id="29" creationId="{70549E5C-9166-CAAB-157A-60D03A17F64A}"/>
          </ac:cxnSpMkLst>
        </pc:cxnChg>
        <pc:cxnChg chg="mod">
          <ac:chgData name="Alpha oumar Diallo" userId="83729d50da44bfa7" providerId="LiveId" clId="{AABC9E67-5CE1-4C4C-AE1F-EA3CBBE4F720}" dt="2024-09-16T22:05:26.902" v="879" actId="165"/>
          <ac:cxnSpMkLst>
            <pc:docMk/>
            <pc:sldMk cId="584874443" sldId="546"/>
            <ac:cxnSpMk id="30" creationId="{F02A1669-A23C-62B4-D7CA-FFE6FA24974F}"/>
          </ac:cxnSpMkLst>
        </pc:cxnChg>
        <pc:cxnChg chg="mod">
          <ac:chgData name="Alpha oumar Diallo" userId="83729d50da44bfa7" providerId="LiveId" clId="{AABC9E67-5CE1-4C4C-AE1F-EA3CBBE4F720}" dt="2024-09-16T22:13:02.251" v="945" actId="1036"/>
          <ac:cxnSpMkLst>
            <pc:docMk/>
            <pc:sldMk cId="584874443" sldId="546"/>
            <ac:cxnSpMk id="35" creationId="{038A708C-40AE-8C19-2F17-F3D1ED192952}"/>
          </ac:cxnSpMkLst>
        </pc:cxnChg>
        <pc:cxnChg chg="add mod ord">
          <ac:chgData name="Alpha oumar Diallo" userId="83729d50da44bfa7" providerId="LiveId" clId="{AABC9E67-5CE1-4C4C-AE1F-EA3CBBE4F720}" dt="2024-09-16T22:08:09.155" v="905" actId="14100"/>
          <ac:cxnSpMkLst>
            <pc:docMk/>
            <pc:sldMk cId="584874443" sldId="546"/>
            <ac:cxnSpMk id="57" creationId="{0A504AB8-4475-EC97-ADD2-358015020F21}"/>
          </ac:cxnSpMkLst>
        </pc:cxnChg>
        <pc:cxnChg chg="add mod">
          <ac:chgData name="Alpha oumar Diallo" userId="83729d50da44bfa7" providerId="LiveId" clId="{AABC9E67-5CE1-4C4C-AE1F-EA3CBBE4F720}" dt="2024-09-16T22:13:57.411" v="952" actId="1582"/>
          <ac:cxnSpMkLst>
            <pc:docMk/>
            <pc:sldMk cId="584874443" sldId="546"/>
            <ac:cxnSpMk id="112" creationId="{CA6B557F-EACC-45BD-574E-C15EA22D68D0}"/>
          </ac:cxnSpMkLst>
        </pc:cxnChg>
      </pc:sldChg>
      <pc:sldChg chg="addSp modSp mod">
        <pc:chgData name="Alpha oumar Diallo" userId="83729d50da44bfa7" providerId="LiveId" clId="{AABC9E67-5CE1-4C4C-AE1F-EA3CBBE4F720}" dt="2024-09-17T00:56:11.394" v="2064" actId="20577"/>
        <pc:sldMkLst>
          <pc:docMk/>
          <pc:sldMk cId="3148843204" sldId="547"/>
        </pc:sldMkLst>
        <pc:spChg chg="mod">
          <ac:chgData name="Alpha oumar Diallo" userId="83729d50da44bfa7" providerId="LiveId" clId="{AABC9E67-5CE1-4C4C-AE1F-EA3CBBE4F720}" dt="2024-09-17T00:56:11.394" v="2064" actId="20577"/>
          <ac:spMkLst>
            <pc:docMk/>
            <pc:sldMk cId="3148843204" sldId="547"/>
            <ac:spMk id="180" creationId="{A1F3D352-AF89-32F5-849D-4C36179929D8}"/>
          </ac:spMkLst>
        </pc:spChg>
        <pc:grpChg chg="add mod">
          <ac:chgData name="Alpha oumar Diallo" userId="83729d50da44bfa7" providerId="LiveId" clId="{AABC9E67-5CE1-4C4C-AE1F-EA3CBBE4F720}" dt="2024-09-17T00:32:17.845" v="1936" actId="164"/>
          <ac:grpSpMkLst>
            <pc:docMk/>
            <pc:sldMk cId="3148843204" sldId="547"/>
            <ac:grpSpMk id="5" creationId="{5C86CD76-A900-1C43-641F-BA54782FB024}"/>
          </ac:grpSpMkLst>
        </pc:grpChg>
        <pc:grpChg chg="mod">
          <ac:chgData name="Alpha oumar Diallo" userId="83729d50da44bfa7" providerId="LiveId" clId="{AABC9E67-5CE1-4C4C-AE1F-EA3CBBE4F720}" dt="2024-09-17T00:32:17.845" v="1936" actId="164"/>
          <ac:grpSpMkLst>
            <pc:docMk/>
            <pc:sldMk cId="3148843204" sldId="547"/>
            <ac:grpSpMk id="171" creationId="{162CFF06-E063-1732-9BE8-B8B14B854EEB}"/>
          </ac:grpSpMkLst>
        </pc:grpChg>
        <pc:cxnChg chg="add mod">
          <ac:chgData name="Alpha oumar Diallo" userId="83729d50da44bfa7" providerId="LiveId" clId="{AABC9E67-5CE1-4C4C-AE1F-EA3CBBE4F720}" dt="2024-09-17T00:32:17.845" v="1936" actId="164"/>
          <ac:cxnSpMkLst>
            <pc:docMk/>
            <pc:sldMk cId="3148843204" sldId="547"/>
            <ac:cxnSpMk id="3" creationId="{4AA94C2F-369A-E515-A0F1-BE452459AD2D}"/>
          </ac:cxnSpMkLst>
        </pc:cxnChg>
      </pc:sldChg>
      <pc:sldChg chg="addSp delSp modSp del mod">
        <pc:chgData name="Alpha oumar Diallo" userId="83729d50da44bfa7" providerId="LiveId" clId="{AABC9E67-5CE1-4C4C-AE1F-EA3CBBE4F720}" dt="2024-09-17T00:55:03.005" v="2043" actId="2696"/>
        <pc:sldMkLst>
          <pc:docMk/>
          <pc:sldMk cId="1010297213" sldId="548"/>
        </pc:sldMkLst>
        <pc:spChg chg="add mod">
          <ac:chgData name="Alpha oumar Diallo" userId="83729d50da44bfa7" providerId="LiveId" clId="{AABC9E67-5CE1-4C4C-AE1F-EA3CBBE4F720}" dt="2024-09-17T00:42:45.351" v="1947" actId="1076"/>
          <ac:spMkLst>
            <pc:docMk/>
            <pc:sldMk cId="1010297213" sldId="548"/>
            <ac:spMk id="5" creationId="{01774CEE-63C1-5D10-7BDA-A2733786F833}"/>
          </ac:spMkLst>
        </pc:spChg>
        <pc:spChg chg="add mod">
          <ac:chgData name="Alpha oumar Diallo" userId="83729d50da44bfa7" providerId="LiveId" clId="{AABC9E67-5CE1-4C4C-AE1F-EA3CBBE4F720}" dt="2024-09-17T00:43:29.684" v="1955" actId="1076"/>
          <ac:spMkLst>
            <pc:docMk/>
            <pc:sldMk cId="1010297213" sldId="548"/>
            <ac:spMk id="7" creationId="{2703FF3A-AA62-9119-F717-B6CB70986867}"/>
          </ac:spMkLst>
        </pc:spChg>
        <pc:spChg chg="mod">
          <ac:chgData name="Alpha oumar Diallo" userId="83729d50da44bfa7" providerId="LiveId" clId="{AABC9E67-5CE1-4C4C-AE1F-EA3CBBE4F720}" dt="2024-09-17T00:44:53.361" v="1963" actId="1076"/>
          <ac:spMkLst>
            <pc:docMk/>
            <pc:sldMk cId="1010297213" sldId="548"/>
            <ac:spMk id="23" creationId="{837C056E-F816-1B50-725B-8664BB9D4077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4" creationId="{C36A1581-7167-FC69-6FFD-0F0F408823F6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5" creationId="{64C0D007-6C12-F7C2-6164-4E2DBF195869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6" creationId="{B06681ED-F047-DD43-6A80-2A9B83589199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7" creationId="{FADAD7A2-983E-16A5-16BD-D6AACF91CFE1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8" creationId="{7CF2EA71-DA26-E476-B714-7E36D49EF408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59" creationId="{F15006DE-7F6E-30A4-E9FE-CF57BB2CAC17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0" creationId="{39895B52-8B6C-966F-17AB-23F89E1DFFAD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1" creationId="{1DD25C15-E6CB-3759-CD14-B2EAE653E44D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2" creationId="{3BBC6059-1313-0D18-5B87-ECB8B1314529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3" creationId="{907FA756-ED83-7951-A7CB-9A9511AA1A34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4" creationId="{402A404B-6999-116C-479D-E49261B9B832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5" creationId="{5082A042-A07A-BB74-77FF-A8B7067570FA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6" creationId="{106C5760-40D2-EBB7-A691-7536D52889B4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7" creationId="{E043C624-66CA-47DC-757E-6D087F0E8ADF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8" creationId="{ACE8CA33-F5CF-67E4-4CBA-805447759CDC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69" creationId="{1846FF89-0871-0150-D69F-3E389D933443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0" creationId="{8B940C84-CBB1-4BB9-CEF7-1954D9CE13B2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1" creationId="{89CAF7DF-39F8-60BA-C5B2-2533761E7E86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2" creationId="{70CA46F3-99FA-0B5D-9F36-0C0437C05EBE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3" creationId="{292A99A2-4E1D-AF46-F399-2D9EF70FB44B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4" creationId="{9026C89A-71A0-4400-0C1C-468D8C727071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5" creationId="{83762FBC-B715-CCC7-9399-E582B21AC3A6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7" creationId="{656213D3-C9C8-7867-FB32-0B1FCE7FC3F7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78" creationId="{B6A36114-C342-51DA-A3C0-9A7D356BFA07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80" creationId="{940E4228-6608-3646-A342-FECEEB8E3ED1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81" creationId="{1987876E-4AAB-56B3-3BE2-9DAF82E12FB4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83" creationId="{A8F43E74-736E-A012-23E7-945E9605D6E3}"/>
          </ac:spMkLst>
        </pc:spChg>
        <pc:spChg chg="mod">
          <ac:chgData name="Alpha oumar Diallo" userId="83729d50da44bfa7" providerId="LiveId" clId="{AABC9E67-5CE1-4C4C-AE1F-EA3CBBE4F720}" dt="2024-09-17T00:42:10.707" v="1941" actId="165"/>
          <ac:spMkLst>
            <pc:docMk/>
            <pc:sldMk cId="1010297213" sldId="548"/>
            <ac:spMk id="84" creationId="{7F8A4EF4-2796-C346-7CF2-A8E45552039B}"/>
          </ac:spMkLst>
        </pc:spChg>
        <pc:grpChg chg="mod topLvl">
          <ac:chgData name="Alpha oumar Diallo" userId="83729d50da44bfa7" providerId="LiveId" clId="{AABC9E67-5CE1-4C4C-AE1F-EA3CBBE4F720}" dt="2024-09-17T00:45:07.130" v="1969" actId="1076"/>
          <ac:grpSpMkLst>
            <pc:docMk/>
            <pc:sldMk cId="1010297213" sldId="548"/>
            <ac:grpSpMk id="43" creationId="{DE9D76CC-9036-341F-6631-9714B3173A1B}"/>
          </ac:grpSpMkLst>
        </pc:grpChg>
        <pc:grpChg chg="mod topLvl">
          <ac:chgData name="Alpha oumar Diallo" userId="83729d50da44bfa7" providerId="LiveId" clId="{AABC9E67-5CE1-4C4C-AE1F-EA3CBBE4F720}" dt="2024-09-17T00:42:34.272" v="1942" actId="1076"/>
          <ac:grpSpMkLst>
            <pc:docMk/>
            <pc:sldMk cId="1010297213" sldId="548"/>
            <ac:grpSpMk id="44" creationId="{AA7C0518-CB2E-0AD0-EAAB-A63DB8227F67}"/>
          </ac:grpSpMkLst>
        </pc:grpChg>
        <pc:grpChg chg="del mod topLvl">
          <ac:chgData name="Alpha oumar Diallo" userId="83729d50da44bfa7" providerId="LiveId" clId="{AABC9E67-5CE1-4C4C-AE1F-EA3CBBE4F720}" dt="2024-09-17T00:45:01.358" v="1965" actId="478"/>
          <ac:grpSpMkLst>
            <pc:docMk/>
            <pc:sldMk cId="1010297213" sldId="548"/>
            <ac:grpSpMk id="45" creationId="{222E3504-6BEF-347C-3436-BA51F2D171F8}"/>
          </ac:grpSpMkLst>
        </pc:grpChg>
        <pc:grpChg chg="mod topLvl">
          <ac:chgData name="Alpha oumar Diallo" userId="83729d50da44bfa7" providerId="LiveId" clId="{AABC9E67-5CE1-4C4C-AE1F-EA3CBBE4F720}" dt="2024-09-17T00:46:17.311" v="1977" actId="1076"/>
          <ac:grpSpMkLst>
            <pc:docMk/>
            <pc:sldMk cId="1010297213" sldId="548"/>
            <ac:grpSpMk id="46" creationId="{C8C564AA-10C4-4334-21F2-1437FCB917F8}"/>
          </ac:grpSpMkLst>
        </pc:grpChg>
        <pc:grpChg chg="mod topLvl">
          <ac:chgData name="Alpha oumar Diallo" userId="83729d50da44bfa7" providerId="LiveId" clId="{AABC9E67-5CE1-4C4C-AE1F-EA3CBBE4F720}" dt="2024-09-17T00:42:43.328" v="1946" actId="1076"/>
          <ac:grpSpMkLst>
            <pc:docMk/>
            <pc:sldMk cId="1010297213" sldId="548"/>
            <ac:grpSpMk id="47" creationId="{006DBB2B-96E9-D1EF-45BA-6606BEB128AE}"/>
          </ac:grpSpMkLst>
        </pc:grpChg>
        <pc:grpChg chg="del mod topLvl">
          <ac:chgData name="Alpha oumar Diallo" userId="83729d50da44bfa7" providerId="LiveId" clId="{AABC9E67-5CE1-4C4C-AE1F-EA3CBBE4F720}" dt="2024-09-17T00:45:02.403" v="1966" actId="478"/>
          <ac:grpSpMkLst>
            <pc:docMk/>
            <pc:sldMk cId="1010297213" sldId="548"/>
            <ac:grpSpMk id="48" creationId="{279D2626-886E-0BD1-A9F3-B71E9E48BEEF}"/>
          </ac:grpSpMkLst>
        </pc:grpChg>
        <pc:grpChg chg="mod topLvl">
          <ac:chgData name="Alpha oumar Diallo" userId="83729d50da44bfa7" providerId="LiveId" clId="{AABC9E67-5CE1-4C4C-AE1F-EA3CBBE4F720}" dt="2024-09-17T00:46:43.335" v="1983" actId="1076"/>
          <ac:grpSpMkLst>
            <pc:docMk/>
            <pc:sldMk cId="1010297213" sldId="548"/>
            <ac:grpSpMk id="49" creationId="{6696F93A-AE62-CEDB-2535-E05A94EC28F5}"/>
          </ac:grpSpMkLst>
        </pc:grpChg>
        <pc:grpChg chg="mod topLvl">
          <ac:chgData name="Alpha oumar Diallo" userId="83729d50da44bfa7" providerId="LiveId" clId="{AABC9E67-5CE1-4C4C-AE1F-EA3CBBE4F720}" dt="2024-09-17T00:42:40.925" v="1945" actId="1076"/>
          <ac:grpSpMkLst>
            <pc:docMk/>
            <pc:sldMk cId="1010297213" sldId="548"/>
            <ac:grpSpMk id="50" creationId="{46DFC85E-06E2-613C-F24D-3747A6DD35B8}"/>
          </ac:grpSpMkLst>
        </pc:grpChg>
        <pc:grpChg chg="del mod topLvl">
          <ac:chgData name="Alpha oumar Diallo" userId="83729d50da44bfa7" providerId="LiveId" clId="{AABC9E67-5CE1-4C4C-AE1F-EA3CBBE4F720}" dt="2024-09-17T00:45:03.322" v="1967" actId="478"/>
          <ac:grpSpMkLst>
            <pc:docMk/>
            <pc:sldMk cId="1010297213" sldId="548"/>
            <ac:grpSpMk id="51" creationId="{55552668-D7D1-92E4-F723-A12ED3D56E41}"/>
          </ac:grpSpMkLst>
        </pc:grpChg>
        <pc:grpChg chg="mod topLvl">
          <ac:chgData name="Alpha oumar Diallo" userId="83729d50da44bfa7" providerId="LiveId" clId="{AABC9E67-5CE1-4C4C-AE1F-EA3CBBE4F720}" dt="2024-09-17T00:47:31.175" v="2000" actId="1076"/>
          <ac:grpSpMkLst>
            <pc:docMk/>
            <pc:sldMk cId="1010297213" sldId="548"/>
            <ac:grpSpMk id="52" creationId="{A88F9A74-9FDE-BAA8-AB9F-6AB68B312686}"/>
          </ac:grpSpMkLst>
        </pc:grpChg>
        <pc:grpChg chg="mod topLvl">
          <ac:chgData name="Alpha oumar Diallo" userId="83729d50da44bfa7" providerId="LiveId" clId="{AABC9E67-5CE1-4C4C-AE1F-EA3CBBE4F720}" dt="2024-09-17T00:42:39.122" v="1944" actId="1076"/>
          <ac:grpSpMkLst>
            <pc:docMk/>
            <pc:sldMk cId="1010297213" sldId="548"/>
            <ac:grpSpMk id="53" creationId="{EED71976-A309-0133-6047-FE96A6D4BFE8}"/>
          </ac:grpSpMkLst>
        </pc:grpChg>
        <pc:grpChg chg="del mod topLvl">
          <ac:chgData name="Alpha oumar Diallo" userId="83729d50da44bfa7" providerId="LiveId" clId="{AABC9E67-5CE1-4C4C-AE1F-EA3CBBE4F720}" dt="2024-09-17T00:45:04.200" v="1968" actId="478"/>
          <ac:grpSpMkLst>
            <pc:docMk/>
            <pc:sldMk cId="1010297213" sldId="548"/>
            <ac:grpSpMk id="76" creationId="{1657A203-E6C4-D2F4-2155-D3175CF163D8}"/>
          </ac:grpSpMkLst>
        </pc:grpChg>
        <pc:grpChg chg="mod topLvl">
          <ac:chgData name="Alpha oumar Diallo" userId="83729d50da44bfa7" providerId="LiveId" clId="{AABC9E67-5CE1-4C4C-AE1F-EA3CBBE4F720}" dt="2024-09-17T00:47:42.830" v="2001" actId="1076"/>
          <ac:grpSpMkLst>
            <pc:docMk/>
            <pc:sldMk cId="1010297213" sldId="548"/>
            <ac:grpSpMk id="79" creationId="{8036B029-A20D-AE73-BE7B-136E06F09C09}"/>
          </ac:grpSpMkLst>
        </pc:grpChg>
        <pc:grpChg chg="mod topLvl">
          <ac:chgData name="Alpha oumar Diallo" userId="83729d50da44bfa7" providerId="LiveId" clId="{AABC9E67-5CE1-4C4C-AE1F-EA3CBBE4F720}" dt="2024-09-17T00:42:36.755" v="1943" actId="1076"/>
          <ac:grpSpMkLst>
            <pc:docMk/>
            <pc:sldMk cId="1010297213" sldId="548"/>
            <ac:grpSpMk id="82" creationId="{4CF73EB2-B232-8BE9-F2D3-EDB0D6C52C4E}"/>
          </ac:grpSpMkLst>
        </pc:grpChg>
        <pc:grpChg chg="del mod">
          <ac:chgData name="Alpha oumar Diallo" userId="83729d50da44bfa7" providerId="LiveId" clId="{AABC9E67-5CE1-4C4C-AE1F-EA3CBBE4F720}" dt="2024-09-17T00:42:10.707" v="1941" actId="165"/>
          <ac:grpSpMkLst>
            <pc:docMk/>
            <pc:sldMk cId="1010297213" sldId="548"/>
            <ac:grpSpMk id="85" creationId="{4761CA13-391F-75A1-0B37-022FD51DFF2C}"/>
          </ac:grpSpMkLst>
        </pc:grpChg>
        <pc:picChg chg="add del mod">
          <ac:chgData name="Alpha oumar Diallo" userId="83729d50da44bfa7" providerId="LiveId" clId="{AABC9E67-5CE1-4C4C-AE1F-EA3CBBE4F720}" dt="2024-09-17T00:23:32.027" v="1900" actId="478"/>
          <ac:picMkLst>
            <pc:docMk/>
            <pc:sldMk cId="1010297213" sldId="548"/>
            <ac:picMk id="3" creationId="{4AA46C91-93AA-350B-A14D-DB88C7423161}"/>
          </ac:picMkLst>
        </pc:picChg>
        <pc:cxnChg chg="add mod">
          <ac:chgData name="Alpha oumar Diallo" userId="83729d50da44bfa7" providerId="LiveId" clId="{AABC9E67-5CE1-4C4C-AE1F-EA3CBBE4F720}" dt="2024-09-17T00:48:30.963" v="2041" actId="14100"/>
          <ac:cxnSpMkLst>
            <pc:docMk/>
            <pc:sldMk cId="1010297213" sldId="548"/>
            <ac:cxnSpMk id="9" creationId="{9B715474-BD55-670C-CC9A-DB2B722AEE1C}"/>
          </ac:cxnSpMkLst>
        </pc:cxnChg>
        <pc:cxnChg chg="add mod">
          <ac:chgData name="Alpha oumar Diallo" userId="83729d50da44bfa7" providerId="LiveId" clId="{AABC9E67-5CE1-4C4C-AE1F-EA3CBBE4F720}" dt="2024-09-17T00:45:59.645" v="1973" actId="14100"/>
          <ac:cxnSpMkLst>
            <pc:docMk/>
            <pc:sldMk cId="1010297213" sldId="548"/>
            <ac:cxnSpMk id="11" creationId="{F2F0ED80-8844-90BD-9D1E-866E87B4A3FD}"/>
          </ac:cxnSpMkLst>
        </pc:cxnChg>
        <pc:cxnChg chg="add mod">
          <ac:chgData name="Alpha oumar Diallo" userId="83729d50da44bfa7" providerId="LiveId" clId="{AABC9E67-5CE1-4C4C-AE1F-EA3CBBE4F720}" dt="2024-09-17T00:46:14.898" v="1976" actId="14100"/>
          <ac:cxnSpMkLst>
            <pc:docMk/>
            <pc:sldMk cId="1010297213" sldId="548"/>
            <ac:cxnSpMk id="12" creationId="{CB41AFD6-E7F4-9825-F7D6-82078F43EA1C}"/>
          </ac:cxnSpMkLst>
        </pc:cxnChg>
        <pc:cxnChg chg="add mod">
          <ac:chgData name="Alpha oumar Diallo" userId="83729d50da44bfa7" providerId="LiveId" clId="{AABC9E67-5CE1-4C4C-AE1F-EA3CBBE4F720}" dt="2024-09-17T00:47:26.155" v="1999" actId="14100"/>
          <ac:cxnSpMkLst>
            <pc:docMk/>
            <pc:sldMk cId="1010297213" sldId="548"/>
            <ac:cxnSpMk id="14" creationId="{286E4E48-0C55-6ACD-B81E-1B7F70CBC957}"/>
          </ac:cxnSpMkLst>
        </pc:cxnChg>
        <pc:cxnChg chg="add mod">
          <ac:chgData name="Alpha oumar Diallo" userId="83729d50da44bfa7" providerId="LiveId" clId="{AABC9E67-5CE1-4C4C-AE1F-EA3CBBE4F720}" dt="2024-09-17T00:46:38.254" v="1982" actId="1076"/>
          <ac:cxnSpMkLst>
            <pc:docMk/>
            <pc:sldMk cId="1010297213" sldId="548"/>
            <ac:cxnSpMk id="16" creationId="{87139555-AA55-5705-2765-43D70CBF3B89}"/>
          </ac:cxnSpMkLst>
        </pc:cxnChg>
        <pc:cxnChg chg="add mod">
          <ac:chgData name="Alpha oumar Diallo" userId="83729d50da44bfa7" providerId="LiveId" clId="{AABC9E67-5CE1-4C4C-AE1F-EA3CBBE4F720}" dt="2024-09-17T00:47:19.966" v="1996" actId="1035"/>
          <ac:cxnSpMkLst>
            <pc:docMk/>
            <pc:sldMk cId="1010297213" sldId="548"/>
            <ac:cxnSpMk id="17" creationId="{5213C2CC-7EF1-BBC6-EA94-9FC26325F8CC}"/>
          </ac:cxnSpMkLst>
        </pc:cxnChg>
        <pc:cxnChg chg="add mod">
          <ac:chgData name="Alpha oumar Diallo" userId="83729d50da44bfa7" providerId="LiveId" clId="{AABC9E67-5CE1-4C4C-AE1F-EA3CBBE4F720}" dt="2024-09-17T00:48:35.775" v="2042" actId="1036"/>
          <ac:cxnSpMkLst>
            <pc:docMk/>
            <pc:sldMk cId="1010297213" sldId="548"/>
            <ac:cxnSpMk id="18" creationId="{4626D7ED-D6FB-EA7D-6F34-0F746F5F97F9}"/>
          </ac:cxnSpMkLst>
        </pc:cxnChg>
      </pc:sldChg>
      <pc:sldChg chg="modSp mod">
        <pc:chgData name="Alpha oumar Diallo" userId="83729d50da44bfa7" providerId="LiveId" clId="{AABC9E67-5CE1-4C4C-AE1F-EA3CBBE4F720}" dt="2024-09-17T00:56:24.866" v="2072" actId="20577"/>
        <pc:sldMkLst>
          <pc:docMk/>
          <pc:sldMk cId="3677416212" sldId="549"/>
        </pc:sldMkLst>
        <pc:spChg chg="mod">
          <ac:chgData name="Alpha oumar Diallo" userId="83729d50da44bfa7" providerId="LiveId" clId="{AABC9E67-5CE1-4C4C-AE1F-EA3CBBE4F720}" dt="2024-09-17T00:56:24.866" v="2072" actId="20577"/>
          <ac:spMkLst>
            <pc:docMk/>
            <pc:sldMk cId="3677416212" sldId="549"/>
            <ac:spMk id="59" creationId="{ED3F6ABC-24DA-937F-5CFB-66B3FF6B376F}"/>
          </ac:spMkLst>
        </pc:spChg>
      </pc:sldChg>
      <pc:sldChg chg="modSp mod">
        <pc:chgData name="Alpha oumar Diallo" userId="83729d50da44bfa7" providerId="LiveId" clId="{AABC9E67-5CE1-4C4C-AE1F-EA3CBBE4F720}" dt="2024-09-17T00:56:30.179" v="2076" actId="20577"/>
        <pc:sldMkLst>
          <pc:docMk/>
          <pc:sldMk cId="1689062401" sldId="551"/>
        </pc:sldMkLst>
        <pc:spChg chg="mod">
          <ac:chgData name="Alpha oumar Diallo" userId="83729d50da44bfa7" providerId="LiveId" clId="{AABC9E67-5CE1-4C4C-AE1F-EA3CBBE4F720}" dt="2024-09-17T00:56:30.179" v="2076" actId="20577"/>
          <ac:spMkLst>
            <pc:docMk/>
            <pc:sldMk cId="1689062401" sldId="551"/>
            <ac:spMk id="24" creationId="{07340E23-81D2-FC5F-303A-686B17DAEFCB}"/>
          </ac:spMkLst>
        </pc:spChg>
        <pc:graphicFrameChg chg="modGraphic">
          <ac:chgData name="Alpha oumar Diallo" userId="83729d50da44bfa7" providerId="LiveId" clId="{AABC9E67-5CE1-4C4C-AE1F-EA3CBBE4F720}" dt="2024-09-16T20:22:28.076" v="324" actId="20577"/>
          <ac:graphicFrameMkLst>
            <pc:docMk/>
            <pc:sldMk cId="1689062401" sldId="551"/>
            <ac:graphicFrameMk id="21" creationId="{F8A4D834-CAD5-6D22-DB78-674EFF25D01D}"/>
          </ac:graphicFrameMkLst>
        </pc:graphicFrameChg>
      </pc:sldChg>
      <pc:sldChg chg="addSp modSp mod ord">
        <pc:chgData name="Alpha oumar Diallo" userId="83729d50da44bfa7" providerId="LiveId" clId="{AABC9E67-5CE1-4C4C-AE1F-EA3CBBE4F720}" dt="2024-09-17T00:57:11.853" v="2098" actId="20577"/>
        <pc:sldMkLst>
          <pc:docMk/>
          <pc:sldMk cId="2181005332" sldId="552"/>
        </pc:sldMkLst>
        <pc:spChg chg="mod">
          <ac:chgData name="Alpha oumar Diallo" userId="83729d50da44bfa7" providerId="LiveId" clId="{AABC9E67-5CE1-4C4C-AE1F-EA3CBBE4F720}" dt="2024-09-16T23:42:37.441" v="1627" actId="1076"/>
          <ac:spMkLst>
            <pc:docMk/>
            <pc:sldMk cId="2181005332" sldId="552"/>
            <ac:spMk id="2" creationId="{9C8FBFA4-A3E8-E81B-58D4-9B490925F354}"/>
          </ac:spMkLst>
        </pc:spChg>
        <pc:spChg chg="add mod">
          <ac:chgData name="Alpha oumar Diallo" userId="83729d50da44bfa7" providerId="LiveId" clId="{AABC9E67-5CE1-4C4C-AE1F-EA3CBBE4F720}" dt="2024-09-16T23:55:16.495" v="1855" actId="1076"/>
          <ac:spMkLst>
            <pc:docMk/>
            <pc:sldMk cId="2181005332" sldId="552"/>
            <ac:spMk id="5" creationId="{08D1874D-9A17-7030-94D0-15B20809C7EA}"/>
          </ac:spMkLst>
        </pc:spChg>
        <pc:spChg chg="add mod">
          <ac:chgData name="Alpha oumar Diallo" userId="83729d50da44bfa7" providerId="LiveId" clId="{AABC9E67-5CE1-4C4C-AE1F-EA3CBBE4F720}" dt="2024-09-17T00:15:33.107" v="1879"/>
          <ac:spMkLst>
            <pc:docMk/>
            <pc:sldMk cId="2181005332" sldId="552"/>
            <ac:spMk id="6" creationId="{9F2C4707-DE0B-AD54-793D-1B275B2145D5}"/>
          </ac:spMkLst>
        </pc:spChg>
        <pc:spChg chg="add mod">
          <ac:chgData name="Alpha oumar Diallo" userId="83729d50da44bfa7" providerId="LiveId" clId="{AABC9E67-5CE1-4C4C-AE1F-EA3CBBE4F720}" dt="2024-09-16T23:55:21.910" v="1857" actId="403"/>
          <ac:spMkLst>
            <pc:docMk/>
            <pc:sldMk cId="2181005332" sldId="552"/>
            <ac:spMk id="7" creationId="{907C4053-1253-53EE-A678-ACCEAD795740}"/>
          </ac:spMkLst>
        </pc:spChg>
        <pc:spChg chg="add mod">
          <ac:chgData name="Alpha oumar Diallo" userId="83729d50da44bfa7" providerId="LiveId" clId="{AABC9E67-5CE1-4C4C-AE1F-EA3CBBE4F720}" dt="2024-09-17T00:16:57.829" v="1892" actId="1076"/>
          <ac:spMkLst>
            <pc:docMk/>
            <pc:sldMk cId="2181005332" sldId="552"/>
            <ac:spMk id="8" creationId="{2D93FF93-6F4E-3231-116B-C597C5FC99FC}"/>
          </ac:spMkLst>
        </pc:spChg>
        <pc:spChg chg="mod">
          <ac:chgData name="Alpha oumar Diallo" userId="83729d50da44bfa7" providerId="LiveId" clId="{AABC9E67-5CE1-4C4C-AE1F-EA3CBBE4F720}" dt="2024-09-17T00:57:11.853" v="2098" actId="20577"/>
          <ac:spMkLst>
            <pc:docMk/>
            <pc:sldMk cId="2181005332" sldId="552"/>
            <ac:spMk id="22" creationId="{EEF1F0AC-9996-72A6-3886-5962243E957C}"/>
          </ac:spMkLst>
        </pc:spChg>
        <pc:picChg chg="add mod">
          <ac:chgData name="Alpha oumar Diallo" userId="83729d50da44bfa7" providerId="LiveId" clId="{AABC9E67-5CE1-4C4C-AE1F-EA3CBBE4F720}" dt="2024-09-16T23:52:41.200" v="1662" actId="1076"/>
          <ac:picMkLst>
            <pc:docMk/>
            <pc:sldMk cId="2181005332" sldId="552"/>
            <ac:picMk id="4" creationId="{DD87F38E-FF47-B877-6A80-30DAEE7AA08A}"/>
          </ac:picMkLst>
        </pc:picChg>
      </pc:sldChg>
      <pc:sldChg chg="modSp mod ord">
        <pc:chgData name="Alpha oumar Diallo" userId="83729d50da44bfa7" providerId="LiveId" clId="{AABC9E67-5CE1-4C4C-AE1F-EA3CBBE4F720}" dt="2024-09-17T00:57:22.452" v="2106" actId="20577"/>
        <pc:sldMkLst>
          <pc:docMk/>
          <pc:sldMk cId="3787326021" sldId="553"/>
        </pc:sldMkLst>
        <pc:spChg chg="mod">
          <ac:chgData name="Alpha oumar Diallo" userId="83729d50da44bfa7" providerId="LiveId" clId="{AABC9E67-5CE1-4C4C-AE1F-EA3CBBE4F720}" dt="2024-09-16T22:44:11.829" v="1277" actId="20577"/>
          <ac:spMkLst>
            <pc:docMk/>
            <pc:sldMk cId="3787326021" sldId="553"/>
            <ac:spMk id="3" creationId="{07DF3CC4-5275-C012-DF12-EE446788B7FF}"/>
          </ac:spMkLst>
        </pc:spChg>
        <pc:spChg chg="mod">
          <ac:chgData name="Alpha oumar Diallo" userId="83729d50da44bfa7" providerId="LiveId" clId="{AABC9E67-5CE1-4C4C-AE1F-EA3CBBE4F720}" dt="2024-09-16T23:05:01.091" v="1431" actId="113"/>
          <ac:spMkLst>
            <pc:docMk/>
            <pc:sldMk cId="3787326021" sldId="553"/>
            <ac:spMk id="4" creationId="{A9F74FE8-51D1-737E-DF03-05411EEA374D}"/>
          </ac:spMkLst>
        </pc:spChg>
        <pc:spChg chg="mod">
          <ac:chgData name="Alpha oumar Diallo" userId="83729d50da44bfa7" providerId="LiveId" clId="{AABC9E67-5CE1-4C4C-AE1F-EA3CBBE4F720}" dt="2024-09-17T00:57:22.452" v="2106" actId="20577"/>
          <ac:spMkLst>
            <pc:docMk/>
            <pc:sldMk cId="3787326021" sldId="553"/>
            <ac:spMk id="18" creationId="{A8F82872-1E29-504B-6B36-D2E8CE43A607}"/>
          </ac:spMkLst>
        </pc:spChg>
      </pc:sldChg>
      <pc:sldChg chg="addSp modSp mod">
        <pc:chgData name="Alpha oumar Diallo" userId="83729d50da44bfa7" providerId="LiveId" clId="{AABC9E67-5CE1-4C4C-AE1F-EA3CBBE4F720}" dt="2024-09-17T00:57:38.505" v="2118" actId="20577"/>
        <pc:sldMkLst>
          <pc:docMk/>
          <pc:sldMk cId="3577082224" sldId="554"/>
        </pc:sldMkLst>
        <pc:spChg chg="add mod">
          <ac:chgData name="Alpha oumar Diallo" userId="83729d50da44bfa7" providerId="LiveId" clId="{AABC9E67-5CE1-4C4C-AE1F-EA3CBBE4F720}" dt="2024-09-17T00:00:34.495" v="1875" actId="1076"/>
          <ac:spMkLst>
            <pc:docMk/>
            <pc:sldMk cId="3577082224" sldId="554"/>
            <ac:spMk id="2" creationId="{698B3C33-075A-9DBD-C3D7-8ACD3E727954}"/>
          </ac:spMkLst>
        </pc:spChg>
        <pc:spChg chg="mod">
          <ac:chgData name="Alpha oumar Diallo" userId="83729d50da44bfa7" providerId="LiveId" clId="{AABC9E67-5CE1-4C4C-AE1F-EA3CBBE4F720}" dt="2024-09-17T00:57:38.505" v="2118" actId="20577"/>
          <ac:spMkLst>
            <pc:docMk/>
            <pc:sldMk cId="3577082224" sldId="554"/>
            <ac:spMk id="87" creationId="{6B4C1C18-1107-6AA9-E00B-DDCFE3D1A7EE}"/>
          </ac:spMkLst>
        </pc:spChg>
      </pc:sldChg>
      <pc:sldChg chg="del">
        <pc:chgData name="Alpha oumar Diallo" userId="83729d50da44bfa7" providerId="LiveId" clId="{AABC9E67-5CE1-4C4C-AE1F-EA3CBBE4F720}" dt="2024-09-17T00:19:00.035" v="1893" actId="2696"/>
        <pc:sldMkLst>
          <pc:docMk/>
          <pc:sldMk cId="2258373104" sldId="555"/>
        </pc:sldMkLst>
      </pc:sldChg>
      <pc:sldChg chg="addSp delSp modSp mod ord modClrScheme chgLayout">
        <pc:chgData name="Alpha oumar Diallo" userId="83729d50da44bfa7" providerId="LiveId" clId="{AABC9E67-5CE1-4C4C-AE1F-EA3CBBE4F720}" dt="2024-09-17T01:43:42.426" v="2120"/>
        <pc:sldMkLst>
          <pc:docMk/>
          <pc:sldMk cId="748395137" sldId="557"/>
        </pc:sldMkLst>
        <pc:spChg chg="mod">
          <ac:chgData name="Alpha oumar Diallo" userId="83729d50da44bfa7" providerId="LiveId" clId="{AABC9E67-5CE1-4C4C-AE1F-EA3CBBE4F720}" dt="2024-09-17T01:43:42.426" v="2120"/>
          <ac:spMkLst>
            <pc:docMk/>
            <pc:sldMk cId="748395137" sldId="557"/>
            <ac:spMk id="2" creationId="{6CCEF88B-7B98-1821-020A-7A6F7B11D2FD}"/>
          </ac:spMkLst>
        </pc:spChg>
        <pc:spChg chg="add mod">
          <ac:chgData name="Alpha oumar Diallo" userId="83729d50da44bfa7" providerId="LiveId" clId="{AABC9E67-5CE1-4C4C-AE1F-EA3CBBE4F720}" dt="2024-09-16T13:51:50.925" v="43" actId="1076"/>
          <ac:spMkLst>
            <pc:docMk/>
            <pc:sldMk cId="748395137" sldId="557"/>
            <ac:spMk id="11" creationId="{27A3A94C-6D1A-5E69-D150-FBBC36DE1679}"/>
          </ac:spMkLst>
        </pc:spChg>
        <pc:spChg chg="add mod">
          <ac:chgData name="Alpha oumar Diallo" userId="83729d50da44bfa7" providerId="LiveId" clId="{AABC9E67-5CE1-4C4C-AE1F-EA3CBBE4F720}" dt="2024-09-17T00:57:05.875" v="2094" actId="20577"/>
          <ac:spMkLst>
            <pc:docMk/>
            <pc:sldMk cId="748395137" sldId="557"/>
            <ac:spMk id="12" creationId="{68DDF192-10A7-D49F-7058-83C841CBF983}"/>
          </ac:spMkLst>
        </pc:spChg>
        <pc:spChg chg="add mod">
          <ac:chgData name="Alpha oumar Diallo" userId="83729d50da44bfa7" providerId="LiveId" clId="{AABC9E67-5CE1-4C4C-AE1F-EA3CBBE4F720}" dt="2024-09-16T19:33:09.195" v="255" actId="1035"/>
          <ac:spMkLst>
            <pc:docMk/>
            <pc:sldMk cId="748395137" sldId="557"/>
            <ac:spMk id="14" creationId="{23539000-8831-B65E-D813-99682DF3D032}"/>
          </ac:spMkLst>
        </pc:spChg>
        <pc:spChg chg="add del mod">
          <ac:chgData name="Alpha oumar Diallo" userId="83729d50da44bfa7" providerId="LiveId" clId="{AABC9E67-5CE1-4C4C-AE1F-EA3CBBE4F720}" dt="2024-09-16T14:10:31.204" v="60" actId="478"/>
          <ac:spMkLst>
            <pc:docMk/>
            <pc:sldMk cId="748395137" sldId="557"/>
            <ac:spMk id="15" creationId="{38CFF5AA-E185-06EC-69EE-59BF6BE705F7}"/>
          </ac:spMkLst>
        </pc:spChg>
        <pc:spChg chg="add del mod">
          <ac:chgData name="Alpha oumar Diallo" userId="83729d50da44bfa7" providerId="LiveId" clId="{AABC9E67-5CE1-4C4C-AE1F-EA3CBBE4F720}" dt="2024-09-16T19:33:09.195" v="255" actId="1035"/>
          <ac:spMkLst>
            <pc:docMk/>
            <pc:sldMk cId="748395137" sldId="557"/>
            <ac:spMk id="17" creationId="{884066A5-0C09-983F-E78F-EB5EDC33B8E8}"/>
          </ac:spMkLst>
        </pc:spChg>
        <pc:picChg chg="add del mod">
          <ac:chgData name="Alpha oumar Diallo" userId="83729d50da44bfa7" providerId="LiveId" clId="{AABC9E67-5CE1-4C4C-AE1F-EA3CBBE4F720}" dt="2024-09-16T13:50:44.996" v="37" actId="478"/>
          <ac:picMkLst>
            <pc:docMk/>
            <pc:sldMk cId="748395137" sldId="557"/>
            <ac:picMk id="4" creationId="{27D2E1D1-2E7C-2C72-721F-74A03626A5FD}"/>
          </ac:picMkLst>
        </pc:picChg>
        <pc:picChg chg="add del mod">
          <ac:chgData name="Alpha oumar Diallo" userId="83729d50da44bfa7" providerId="LiveId" clId="{AABC9E67-5CE1-4C4C-AE1F-EA3CBBE4F720}" dt="2024-09-16T13:48:24.085" v="19" actId="478"/>
          <ac:picMkLst>
            <pc:docMk/>
            <pc:sldMk cId="748395137" sldId="557"/>
            <ac:picMk id="6" creationId="{C6DFA8AF-3E59-E0ED-D589-67CF4F995ABE}"/>
          </ac:picMkLst>
        </pc:picChg>
        <pc:picChg chg="add mod ord modCrop">
          <ac:chgData name="Alpha oumar Diallo" userId="83729d50da44bfa7" providerId="LiveId" clId="{AABC9E67-5CE1-4C4C-AE1F-EA3CBBE4F720}" dt="2024-09-16T19:33:09.195" v="255" actId="1035"/>
          <ac:picMkLst>
            <pc:docMk/>
            <pc:sldMk cId="748395137" sldId="557"/>
            <ac:picMk id="8" creationId="{87A5DAFD-E629-EFB0-AF36-92FDB71CBBBA}"/>
          </ac:picMkLst>
        </pc:picChg>
        <pc:picChg chg="add mod modCrop">
          <ac:chgData name="Alpha oumar Diallo" userId="83729d50da44bfa7" providerId="LiveId" clId="{AABC9E67-5CE1-4C4C-AE1F-EA3CBBE4F720}" dt="2024-09-16T19:33:09.195" v="255" actId="1035"/>
          <ac:picMkLst>
            <pc:docMk/>
            <pc:sldMk cId="748395137" sldId="557"/>
            <ac:picMk id="10" creationId="{829963A8-F8F3-DDF3-B0DE-C0EDE628F314}"/>
          </ac:picMkLst>
        </pc:picChg>
        <pc:picChg chg="add mod">
          <ac:chgData name="Alpha oumar Diallo" userId="83729d50da44bfa7" providerId="LiveId" clId="{AABC9E67-5CE1-4C4C-AE1F-EA3CBBE4F720}" dt="2024-09-16T13:54:13.177" v="59" actId="1036"/>
          <ac:picMkLst>
            <pc:docMk/>
            <pc:sldMk cId="748395137" sldId="557"/>
            <ac:picMk id="13" creationId="{72764847-6627-5BC3-196C-F9C66190D774}"/>
          </ac:picMkLst>
        </pc:picChg>
      </pc:sldChg>
      <pc:sldChg chg="addSp delSp modSp add mod modAnim">
        <pc:chgData name="Alpha oumar Diallo" userId="83729d50da44bfa7" providerId="LiveId" clId="{AABC9E67-5CE1-4C4C-AE1F-EA3CBBE4F720}" dt="2024-09-17T00:56:37.640" v="2080" actId="20577"/>
        <pc:sldMkLst>
          <pc:docMk/>
          <pc:sldMk cId="414278404" sldId="558"/>
        </pc:sldMkLst>
        <pc:spChg chg="mod">
          <ac:chgData name="Alpha oumar Diallo" userId="83729d50da44bfa7" providerId="LiveId" clId="{AABC9E67-5CE1-4C4C-AE1F-EA3CBBE4F720}" dt="2024-09-16T20:25:35.136" v="366"/>
          <ac:spMkLst>
            <pc:docMk/>
            <pc:sldMk cId="414278404" sldId="558"/>
            <ac:spMk id="2" creationId="{E3FD7C3E-1A55-C0DD-80DE-D3F22FBDD177}"/>
          </ac:spMkLst>
        </pc:spChg>
        <pc:spChg chg="add mod ord">
          <ac:chgData name="Alpha oumar Diallo" userId="83729d50da44bfa7" providerId="LiveId" clId="{AABC9E67-5CE1-4C4C-AE1F-EA3CBBE4F720}" dt="2024-09-16T20:27:37.517" v="388" actId="20577"/>
          <ac:spMkLst>
            <pc:docMk/>
            <pc:sldMk cId="414278404" sldId="558"/>
            <ac:spMk id="6" creationId="{EB6EA2D0-4BF9-A13E-6E24-D01B18000DDD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8" creationId="{96146C01-C3BE-E833-0D55-60FEC105AC74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9" creationId="{CB70AD12-D00F-9E8C-7240-88CD5F149D16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10" creationId="{B007A556-0678-FC8A-22B9-24459A87FBC0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11" creationId="{BA4FB94C-C29C-0BDE-3095-A0B0B82224A2}"/>
          </ac:spMkLst>
        </pc:spChg>
        <pc:spChg chg="add del mod">
          <ac:chgData name="Alpha oumar Diallo" userId="83729d50da44bfa7" providerId="LiveId" clId="{AABC9E67-5CE1-4C4C-AE1F-EA3CBBE4F720}" dt="2024-09-16T20:39:43.242" v="494" actId="478"/>
          <ac:spMkLst>
            <pc:docMk/>
            <pc:sldMk cId="414278404" sldId="558"/>
            <ac:spMk id="12" creationId="{6AF689D9-6991-66AD-5BBD-2A5E5281B1BA}"/>
          </ac:spMkLst>
        </pc:spChg>
        <pc:spChg chg="add del mod">
          <ac:chgData name="Alpha oumar Diallo" userId="83729d50da44bfa7" providerId="LiveId" clId="{AABC9E67-5CE1-4C4C-AE1F-EA3CBBE4F720}" dt="2024-09-16T20:52:10.809" v="527" actId="478"/>
          <ac:spMkLst>
            <pc:docMk/>
            <pc:sldMk cId="414278404" sldId="558"/>
            <ac:spMk id="13" creationId="{413BAF33-7A16-F81E-2496-3844E7E49298}"/>
          </ac:spMkLst>
        </pc:spChg>
        <pc:spChg chg="add del">
          <ac:chgData name="Alpha oumar Diallo" userId="83729d50da44bfa7" providerId="LiveId" clId="{AABC9E67-5CE1-4C4C-AE1F-EA3CBBE4F720}" dt="2024-09-16T20:52:06.991" v="526" actId="478"/>
          <ac:spMkLst>
            <pc:docMk/>
            <pc:sldMk cId="414278404" sldId="558"/>
            <ac:spMk id="14" creationId="{B62A610D-8DB7-9690-1162-DF243F50E734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15" creationId="{456D9B52-6047-C27A-32FB-60A856D9172A}"/>
          </ac:spMkLst>
        </pc:spChg>
        <pc:spChg chg="add mod">
          <ac:chgData name="Alpha oumar Diallo" userId="83729d50da44bfa7" providerId="LiveId" clId="{AABC9E67-5CE1-4C4C-AE1F-EA3CBBE4F720}" dt="2024-09-16T20:43:11.665" v="498" actId="1038"/>
          <ac:spMkLst>
            <pc:docMk/>
            <pc:sldMk cId="414278404" sldId="558"/>
            <ac:spMk id="16" creationId="{B1F31B6F-8774-D274-99C1-572844EAB93A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17" creationId="{4B17C6FE-4598-0366-2B8A-6DA7E1B3B15E}"/>
          </ac:spMkLst>
        </pc:spChg>
        <pc:spChg chg="add mod">
          <ac:chgData name="Alpha oumar Diallo" userId="83729d50da44bfa7" providerId="LiveId" clId="{AABC9E67-5CE1-4C4C-AE1F-EA3CBBE4F720}" dt="2024-09-16T20:43:05.991" v="497" actId="164"/>
          <ac:spMkLst>
            <pc:docMk/>
            <pc:sldMk cId="414278404" sldId="558"/>
            <ac:spMk id="18" creationId="{5A9820D2-0AF4-EC26-46FC-5D100DD67C40}"/>
          </ac:spMkLst>
        </pc:spChg>
        <pc:spChg chg="del">
          <ac:chgData name="Alpha oumar Diallo" userId="83729d50da44bfa7" providerId="LiveId" clId="{AABC9E67-5CE1-4C4C-AE1F-EA3CBBE4F720}" dt="2024-09-16T20:24:22.999" v="329" actId="478"/>
          <ac:spMkLst>
            <pc:docMk/>
            <pc:sldMk cId="414278404" sldId="558"/>
            <ac:spMk id="22" creationId="{1C1815A0-3E77-6B0D-E204-8709FE989D91}"/>
          </ac:spMkLst>
        </pc:spChg>
        <pc:spChg chg="mod">
          <ac:chgData name="Alpha oumar Diallo" userId="83729d50da44bfa7" providerId="LiveId" clId="{AABC9E67-5CE1-4C4C-AE1F-EA3CBBE4F720}" dt="2024-09-17T00:56:37.640" v="2080" actId="20577"/>
          <ac:spMkLst>
            <pc:docMk/>
            <pc:sldMk cId="414278404" sldId="558"/>
            <ac:spMk id="24" creationId="{07340E23-81D2-FC5F-303A-686B17DAEFCB}"/>
          </ac:spMkLst>
        </pc:spChg>
        <pc:spChg chg="add mod ord">
          <ac:chgData name="Alpha oumar Diallo" userId="83729d50da44bfa7" providerId="LiveId" clId="{AABC9E67-5CE1-4C4C-AE1F-EA3CBBE4F720}" dt="2024-09-16T20:54:01.377" v="537" actId="20577"/>
          <ac:spMkLst>
            <pc:docMk/>
            <pc:sldMk cId="414278404" sldId="558"/>
            <ac:spMk id="29" creationId="{C4D299EB-58B4-EC6D-38B9-D744D85D5309}"/>
          </ac:spMkLst>
        </pc:spChg>
        <pc:spChg chg="add mod">
          <ac:chgData name="Alpha oumar Diallo" userId="83729d50da44bfa7" providerId="LiveId" clId="{AABC9E67-5CE1-4C4C-AE1F-EA3CBBE4F720}" dt="2024-09-16T21:05:46.873" v="583" actId="122"/>
          <ac:spMkLst>
            <pc:docMk/>
            <pc:sldMk cId="414278404" sldId="558"/>
            <ac:spMk id="31" creationId="{8B5F1725-0483-0101-4E77-81BC2C8244FA}"/>
          </ac:spMkLst>
        </pc:spChg>
        <pc:spChg chg="add mod">
          <ac:chgData name="Alpha oumar Diallo" userId="83729d50da44bfa7" providerId="LiveId" clId="{AABC9E67-5CE1-4C4C-AE1F-EA3CBBE4F720}" dt="2024-09-16T21:03:04.304" v="561" actId="122"/>
          <ac:spMkLst>
            <pc:docMk/>
            <pc:sldMk cId="414278404" sldId="558"/>
            <ac:spMk id="32" creationId="{F7D1B476-C017-77C5-BA47-B12A9A5A4EA0}"/>
          </ac:spMkLst>
        </pc:spChg>
        <pc:spChg chg="add del mod">
          <ac:chgData name="Alpha oumar Diallo" userId="83729d50da44bfa7" providerId="LiveId" clId="{AABC9E67-5CE1-4C4C-AE1F-EA3CBBE4F720}" dt="2024-09-16T21:33:33.546" v="716" actId="478"/>
          <ac:spMkLst>
            <pc:docMk/>
            <pc:sldMk cId="414278404" sldId="558"/>
            <ac:spMk id="33" creationId="{62AD3A87-0865-0060-89D8-1D5A7E129F19}"/>
          </ac:spMkLst>
        </pc:spChg>
        <pc:spChg chg="add del mod">
          <ac:chgData name="Alpha oumar Diallo" userId="83729d50da44bfa7" providerId="LiveId" clId="{AABC9E67-5CE1-4C4C-AE1F-EA3CBBE4F720}" dt="2024-09-16T21:33:36.711" v="717" actId="478"/>
          <ac:spMkLst>
            <pc:docMk/>
            <pc:sldMk cId="414278404" sldId="558"/>
            <ac:spMk id="34" creationId="{B92D8447-4C3B-44C5-21C3-BBEF5E4070AC}"/>
          </ac:spMkLst>
        </pc:spChg>
        <pc:grpChg chg="add mod">
          <ac:chgData name="Alpha oumar Diallo" userId="83729d50da44bfa7" providerId="LiveId" clId="{AABC9E67-5CE1-4C4C-AE1F-EA3CBBE4F720}" dt="2024-09-16T20:52:18.352" v="530" actId="1035"/>
          <ac:grpSpMkLst>
            <pc:docMk/>
            <pc:sldMk cId="414278404" sldId="558"/>
            <ac:grpSpMk id="7" creationId="{CD596B86-4E9F-482E-1B0B-B3019FC9A586}"/>
          </ac:grpSpMkLst>
        </pc:grpChg>
        <pc:grpChg chg="add mod">
          <ac:chgData name="Alpha oumar Diallo" userId="83729d50da44bfa7" providerId="LiveId" clId="{AABC9E67-5CE1-4C4C-AE1F-EA3CBBE4F720}" dt="2024-09-16T21:01:36.775" v="556" actId="1076"/>
          <ac:grpSpMkLst>
            <pc:docMk/>
            <pc:sldMk cId="414278404" sldId="558"/>
            <ac:grpSpMk id="19" creationId="{B6718AE5-A0A3-B189-DD9E-5AFF8A734ED0}"/>
          </ac:grpSpMkLst>
        </pc:grpChg>
        <pc:grpChg chg="add mod">
          <ac:chgData name="Alpha oumar Diallo" userId="83729d50da44bfa7" providerId="LiveId" clId="{AABC9E67-5CE1-4C4C-AE1F-EA3CBBE4F720}" dt="2024-09-16T20:52:18.352" v="530" actId="1035"/>
          <ac:grpSpMkLst>
            <pc:docMk/>
            <pc:sldMk cId="414278404" sldId="558"/>
            <ac:grpSpMk id="30" creationId="{A3F0F47B-2D5A-13CA-83E6-EF6E56865D3A}"/>
          </ac:grpSpMkLst>
        </pc:grpChg>
        <pc:graphicFrameChg chg="del">
          <ac:chgData name="Alpha oumar Diallo" userId="83729d50da44bfa7" providerId="LiveId" clId="{AABC9E67-5CE1-4C4C-AE1F-EA3CBBE4F720}" dt="2024-09-16T20:24:18.612" v="328" actId="478"/>
          <ac:graphicFrameMkLst>
            <pc:docMk/>
            <pc:sldMk cId="414278404" sldId="558"/>
            <ac:graphicFrameMk id="21" creationId="{F8A4D834-CAD5-6D22-DB78-674EFF25D01D}"/>
          </ac:graphicFrameMkLst>
        </pc:graphicFrameChg>
        <pc:picChg chg="add mod">
          <ac:chgData name="Alpha oumar Diallo" userId="83729d50da44bfa7" providerId="LiveId" clId="{AABC9E67-5CE1-4C4C-AE1F-EA3CBBE4F720}" dt="2024-09-16T20:43:05.991" v="497" actId="164"/>
          <ac:picMkLst>
            <pc:docMk/>
            <pc:sldMk cId="414278404" sldId="558"/>
            <ac:picMk id="3" creationId="{B8B0E4BB-AB54-D6B6-D666-E951FE9BCF8F}"/>
          </ac:picMkLst>
        </pc:picChg>
        <pc:picChg chg="add mod">
          <ac:chgData name="Alpha oumar Diallo" userId="83729d50da44bfa7" providerId="LiveId" clId="{AABC9E67-5CE1-4C4C-AE1F-EA3CBBE4F720}" dt="2024-09-16T20:27:09.842" v="379" actId="164"/>
          <ac:picMkLst>
            <pc:docMk/>
            <pc:sldMk cId="414278404" sldId="558"/>
            <ac:picMk id="4" creationId="{23D36E79-7372-3EF7-9FEF-5955582F1EAC}"/>
          </ac:picMkLst>
        </pc:picChg>
        <pc:picChg chg="add mod">
          <ac:chgData name="Alpha oumar Diallo" userId="83729d50da44bfa7" providerId="LiveId" clId="{AABC9E67-5CE1-4C4C-AE1F-EA3CBBE4F720}" dt="2024-09-16T20:59:20.830" v="546" actId="1076"/>
          <ac:picMkLst>
            <pc:docMk/>
            <pc:sldMk cId="414278404" sldId="558"/>
            <ac:picMk id="5" creationId="{243B7B8D-1AA9-5C22-BFAF-EC2A7F9E79C5}"/>
          </ac:picMkLst>
        </pc:picChg>
        <pc:picChg chg="add mod">
          <ac:chgData name="Alpha oumar Diallo" userId="83729d50da44bfa7" providerId="LiveId" clId="{AABC9E67-5CE1-4C4C-AE1F-EA3CBBE4F720}" dt="2024-09-16T20:51:54.613" v="523" actId="164"/>
          <ac:picMkLst>
            <pc:docMk/>
            <pc:sldMk cId="414278404" sldId="558"/>
            <ac:picMk id="26" creationId="{C8800A4B-2254-B252-B7CF-8E25A24FF393}"/>
          </ac:picMkLst>
        </pc:picChg>
        <pc:picChg chg="add del">
          <ac:chgData name="Alpha oumar Diallo" userId="83729d50da44bfa7" providerId="LiveId" clId="{AABC9E67-5CE1-4C4C-AE1F-EA3CBBE4F720}" dt="2024-09-16T20:48:46.097" v="505" actId="478"/>
          <ac:picMkLst>
            <pc:docMk/>
            <pc:sldMk cId="414278404" sldId="558"/>
            <ac:picMk id="28" creationId="{A5BE47A8-97A5-675E-F673-CC122F7C55FF}"/>
          </ac:picMkLst>
        </pc:picChg>
      </pc:sldChg>
      <pc:sldChg chg="addSp delSp modSp add mod">
        <pc:chgData name="Alpha oumar Diallo" userId="83729d50da44bfa7" providerId="LiveId" clId="{AABC9E67-5CE1-4C4C-AE1F-EA3CBBE4F720}" dt="2024-09-17T00:57:28.123" v="2110" actId="20577"/>
        <pc:sldMkLst>
          <pc:docMk/>
          <pc:sldMk cId="689754906" sldId="559"/>
        </pc:sldMkLst>
        <pc:spChg chg="add mod">
          <ac:chgData name="Alpha oumar Diallo" userId="83729d50da44bfa7" providerId="LiveId" clId="{AABC9E67-5CE1-4C4C-AE1F-EA3CBBE4F720}" dt="2024-09-16T22:43:03.349" v="1268" actId="1035"/>
          <ac:spMkLst>
            <pc:docMk/>
            <pc:sldMk cId="689754906" sldId="559"/>
            <ac:spMk id="6" creationId="{DB020994-68FA-926E-9263-6823A44641F6}"/>
          </ac:spMkLst>
        </pc:spChg>
        <pc:spChg chg="mod">
          <ac:chgData name="Alpha oumar Diallo" userId="83729d50da44bfa7" providerId="LiveId" clId="{AABC9E67-5CE1-4C4C-AE1F-EA3CBBE4F720}" dt="2024-09-16T22:36:56.892" v="1235"/>
          <ac:spMkLst>
            <pc:docMk/>
            <pc:sldMk cId="689754906" sldId="559"/>
            <ac:spMk id="13" creationId="{84A36D5C-F322-9B99-EE92-86AF374B1535}"/>
          </ac:spMkLst>
        </pc:spChg>
        <pc:spChg chg="mod">
          <ac:chgData name="Alpha oumar Diallo" userId="83729d50da44bfa7" providerId="LiveId" clId="{AABC9E67-5CE1-4C4C-AE1F-EA3CBBE4F720}" dt="2024-09-17T00:57:28.123" v="2110" actId="20577"/>
          <ac:spMkLst>
            <pc:docMk/>
            <pc:sldMk cId="689754906" sldId="559"/>
            <ac:spMk id="43" creationId="{76091050-D97D-4613-28FB-F802E51C2A5A}"/>
          </ac:spMkLst>
        </pc:spChg>
        <pc:picChg chg="add del mod">
          <ac:chgData name="Alpha oumar Diallo" userId="83729d50da44bfa7" providerId="LiveId" clId="{AABC9E67-5CE1-4C4C-AE1F-EA3CBBE4F720}" dt="2024-09-16T22:42:21.344" v="1257" actId="478"/>
          <ac:picMkLst>
            <pc:docMk/>
            <pc:sldMk cId="689754906" sldId="559"/>
            <ac:picMk id="3" creationId="{DBCCA38A-A2CB-2D33-1E5E-A61F1A925FEB}"/>
          </ac:picMkLst>
        </pc:picChg>
        <pc:picChg chg="add mod">
          <ac:chgData name="Alpha oumar Diallo" userId="83729d50da44bfa7" providerId="LiveId" clId="{AABC9E67-5CE1-4C4C-AE1F-EA3CBBE4F720}" dt="2024-09-16T22:43:03.349" v="1268" actId="1035"/>
          <ac:picMkLst>
            <pc:docMk/>
            <pc:sldMk cId="689754906" sldId="559"/>
            <ac:picMk id="5" creationId="{0728DD31-A5C8-3E24-AF77-BDC7A3840C64}"/>
          </ac:picMkLst>
        </pc:picChg>
        <pc:picChg chg="add mod">
          <ac:chgData name="Alpha oumar Diallo" userId="83729d50da44bfa7" providerId="LiveId" clId="{AABC9E67-5CE1-4C4C-AE1F-EA3CBBE4F720}" dt="2024-09-16T22:43:03.349" v="1268" actId="1035"/>
          <ac:picMkLst>
            <pc:docMk/>
            <pc:sldMk cId="689754906" sldId="559"/>
            <ac:picMk id="8" creationId="{696BEFC5-5227-8B1D-E5C8-EFA19F36CFCD}"/>
          </ac:picMkLst>
        </pc:picChg>
        <pc:picChg chg="del">
          <ac:chgData name="Alpha oumar Diallo" userId="83729d50da44bfa7" providerId="LiveId" clId="{AABC9E67-5CE1-4C4C-AE1F-EA3CBBE4F720}" dt="2024-09-16T22:17:53.333" v="1019" actId="478"/>
          <ac:picMkLst>
            <pc:docMk/>
            <pc:sldMk cId="689754906" sldId="559"/>
            <ac:picMk id="9" creationId="{0B1183A2-732A-1EFF-750E-0DD44D44A083}"/>
          </ac:picMkLst>
        </pc:picChg>
        <pc:picChg chg="del">
          <ac:chgData name="Alpha oumar Diallo" userId="83729d50da44bfa7" providerId="LiveId" clId="{AABC9E67-5CE1-4C4C-AE1F-EA3CBBE4F720}" dt="2024-09-16T22:17:54.050" v="1020" actId="478"/>
          <ac:picMkLst>
            <pc:docMk/>
            <pc:sldMk cId="689754906" sldId="559"/>
            <ac:picMk id="16" creationId="{9E9338F7-A6E2-5DB4-CB83-674B3C4A44E1}"/>
          </ac:picMkLst>
        </pc:picChg>
        <pc:picChg chg="del">
          <ac:chgData name="Alpha oumar Diallo" userId="83729d50da44bfa7" providerId="LiveId" clId="{AABC9E67-5CE1-4C4C-AE1F-EA3CBBE4F720}" dt="2024-09-16T22:17:52.577" v="1018" actId="478"/>
          <ac:picMkLst>
            <pc:docMk/>
            <pc:sldMk cId="689754906" sldId="559"/>
            <ac:picMk id="20" creationId="{AEE8550C-4569-28D6-4BF1-8531B7A40D9D}"/>
          </ac:picMkLst>
        </pc:picChg>
      </pc:sldChg>
      <pc:sldChg chg="addSp modSp add mod ord">
        <pc:chgData name="Alpha oumar Diallo" userId="83729d50da44bfa7" providerId="LiveId" clId="{AABC9E67-5CE1-4C4C-AE1F-EA3CBBE4F720}" dt="2024-09-17T00:56:58.996" v="2090" actId="20577"/>
        <pc:sldMkLst>
          <pc:docMk/>
          <pc:sldMk cId="1247289560" sldId="560"/>
        </pc:sldMkLst>
        <pc:spChg chg="mod">
          <ac:chgData name="Alpha oumar Diallo" userId="83729d50da44bfa7" providerId="LiveId" clId="{AABC9E67-5CE1-4C4C-AE1F-EA3CBBE4F720}" dt="2024-09-16T22:26:17.272" v="1131" actId="1076"/>
          <ac:spMkLst>
            <pc:docMk/>
            <pc:sldMk cId="1247289560" sldId="560"/>
            <ac:spMk id="2" creationId="{9C8FBFA4-A3E8-E81B-58D4-9B490925F354}"/>
          </ac:spMkLst>
        </pc:spChg>
        <pc:spChg chg="add mod">
          <ac:chgData name="Alpha oumar Diallo" userId="83729d50da44bfa7" providerId="LiveId" clId="{AABC9E67-5CE1-4C4C-AE1F-EA3CBBE4F720}" dt="2024-09-16T22:24:58.925" v="1093" actId="164"/>
          <ac:spMkLst>
            <pc:docMk/>
            <pc:sldMk cId="1247289560" sldId="560"/>
            <ac:spMk id="5" creationId="{8B65121A-C583-8E30-05A5-7BD1883A2A60}"/>
          </ac:spMkLst>
        </pc:spChg>
        <pc:spChg chg="add mod">
          <ac:chgData name="Alpha oumar Diallo" userId="83729d50da44bfa7" providerId="LiveId" clId="{AABC9E67-5CE1-4C4C-AE1F-EA3CBBE4F720}" dt="2024-09-16T22:24:58.925" v="1093" actId="164"/>
          <ac:spMkLst>
            <pc:docMk/>
            <pc:sldMk cId="1247289560" sldId="560"/>
            <ac:spMk id="6" creationId="{2F310589-4F5D-7746-6805-2F5EFE3F63F8}"/>
          </ac:spMkLst>
        </pc:spChg>
        <pc:spChg chg="add mod">
          <ac:chgData name="Alpha oumar Diallo" userId="83729d50da44bfa7" providerId="LiveId" clId="{AABC9E67-5CE1-4C4C-AE1F-EA3CBBE4F720}" dt="2024-09-16T22:29:02.090" v="1189" actId="1036"/>
          <ac:spMkLst>
            <pc:docMk/>
            <pc:sldMk cId="1247289560" sldId="560"/>
            <ac:spMk id="8" creationId="{25E92A00-7017-4416-BD6A-9D57626BB393}"/>
          </ac:spMkLst>
        </pc:spChg>
        <pc:spChg chg="add mod">
          <ac:chgData name="Alpha oumar Diallo" userId="83729d50da44bfa7" providerId="LiveId" clId="{AABC9E67-5CE1-4C4C-AE1F-EA3CBBE4F720}" dt="2024-09-16T22:29:02.090" v="1189" actId="1036"/>
          <ac:spMkLst>
            <pc:docMk/>
            <pc:sldMk cId="1247289560" sldId="560"/>
            <ac:spMk id="9" creationId="{973C1EA6-4881-5CB6-1CE7-F0C9D0BD9FBF}"/>
          </ac:spMkLst>
        </pc:spChg>
        <pc:spChg chg="mod">
          <ac:chgData name="Alpha oumar Diallo" userId="83729d50da44bfa7" providerId="LiveId" clId="{AABC9E67-5CE1-4C4C-AE1F-EA3CBBE4F720}" dt="2024-09-17T00:56:58.996" v="2090" actId="20577"/>
          <ac:spMkLst>
            <pc:docMk/>
            <pc:sldMk cId="1247289560" sldId="560"/>
            <ac:spMk id="22" creationId="{EEF1F0AC-9996-72A6-3886-5962243E957C}"/>
          </ac:spMkLst>
        </pc:spChg>
        <pc:grpChg chg="add mod">
          <ac:chgData name="Alpha oumar Diallo" userId="83729d50da44bfa7" providerId="LiveId" clId="{AABC9E67-5CE1-4C4C-AE1F-EA3CBBE4F720}" dt="2024-09-16T22:25:03.031" v="1095" actId="1036"/>
          <ac:grpSpMkLst>
            <pc:docMk/>
            <pc:sldMk cId="1247289560" sldId="560"/>
            <ac:grpSpMk id="7" creationId="{9B31CD5C-338A-1D3A-4EF8-21A63FBFFC3A}"/>
          </ac:grpSpMkLst>
        </pc:grpChg>
        <pc:picChg chg="add mod">
          <ac:chgData name="Alpha oumar Diallo" userId="83729d50da44bfa7" providerId="LiveId" clId="{AABC9E67-5CE1-4C4C-AE1F-EA3CBBE4F720}" dt="2024-09-16T22:24:58.925" v="1093" actId="164"/>
          <ac:picMkLst>
            <pc:docMk/>
            <pc:sldMk cId="1247289560" sldId="560"/>
            <ac:picMk id="4" creationId="{0BF67FB6-7551-4D51-B830-40BE1173F553}"/>
          </ac:picMkLst>
        </pc:picChg>
      </pc:sldChg>
      <pc:sldChg chg="addSp delSp modSp add mod ord modAnim">
        <pc:chgData name="Alpha oumar Diallo" userId="83729d50da44bfa7" providerId="LiveId" clId="{AABC9E67-5CE1-4C4C-AE1F-EA3CBBE4F720}" dt="2024-09-18T17:14:13.016" v="2152" actId="20577"/>
        <pc:sldMkLst>
          <pc:docMk/>
          <pc:sldMk cId="3658863506" sldId="561"/>
        </pc:sldMkLst>
        <pc:spChg chg="add mod">
          <ac:chgData name="Alpha oumar Diallo" userId="83729d50da44bfa7" providerId="LiveId" clId="{AABC9E67-5CE1-4C4C-AE1F-EA3CBBE4F720}" dt="2024-09-18T17:14:13.016" v="2152" actId="20577"/>
          <ac:spMkLst>
            <pc:docMk/>
            <pc:sldMk cId="3658863506" sldId="561"/>
            <ac:spMk id="2" creationId="{0A8368ED-F797-58F5-C274-99BBBF053BDA}"/>
          </ac:spMkLst>
        </pc:spChg>
        <pc:spChg chg="add del mod">
          <ac:chgData name="Alpha oumar Diallo" userId="83729d50da44bfa7" providerId="LiveId" clId="{AABC9E67-5CE1-4C4C-AE1F-EA3CBBE4F720}" dt="2024-09-16T23:11:02.907" v="1439" actId="478"/>
          <ac:spMkLst>
            <pc:docMk/>
            <pc:sldMk cId="3658863506" sldId="561"/>
            <ac:spMk id="2" creationId="{3B3EB35E-DB12-4936-DDE7-35743E36A5BD}"/>
          </ac:spMkLst>
        </pc:spChg>
        <pc:spChg chg="add del mod">
          <ac:chgData name="Alpha oumar Diallo" userId="83729d50da44bfa7" providerId="LiveId" clId="{AABC9E67-5CE1-4C4C-AE1F-EA3CBBE4F720}" dt="2024-09-16T23:11:04.670" v="1440" actId="478"/>
          <ac:spMkLst>
            <pc:docMk/>
            <pc:sldMk cId="3658863506" sldId="561"/>
            <ac:spMk id="3" creationId="{AF7DB737-4C53-1192-3702-D5EA3F4331B6}"/>
          </ac:spMkLst>
        </pc:spChg>
        <pc:spChg chg="add del mod">
          <ac:chgData name="Alpha oumar Diallo" userId="83729d50da44bfa7" providerId="LiveId" clId="{AABC9E67-5CE1-4C4C-AE1F-EA3CBBE4F720}" dt="2024-09-16T23:14:19.910" v="1493" actId="478"/>
          <ac:spMkLst>
            <pc:docMk/>
            <pc:sldMk cId="3658863506" sldId="561"/>
            <ac:spMk id="4" creationId="{002FA61F-8BCD-FEC8-5715-DC2C6FEEDE34}"/>
          </ac:spMkLst>
        </pc:spChg>
        <pc:spChg chg="mod">
          <ac:chgData name="Alpha oumar Diallo" userId="83729d50da44bfa7" providerId="LiveId" clId="{AABC9E67-5CE1-4C4C-AE1F-EA3CBBE4F720}" dt="2024-09-16T23:26:14.216" v="1533" actId="404"/>
          <ac:spMkLst>
            <pc:docMk/>
            <pc:sldMk cId="3658863506" sldId="561"/>
            <ac:spMk id="6" creationId="{5755EFE5-93FF-EAD1-242B-8514EBF20894}"/>
          </ac:spMkLst>
        </pc:spChg>
        <pc:spChg chg="mod">
          <ac:chgData name="Alpha oumar Diallo" userId="83729d50da44bfa7" providerId="LiveId" clId="{AABC9E67-5CE1-4C4C-AE1F-EA3CBBE4F720}" dt="2024-09-16T23:25:58.739" v="1532" actId="404"/>
          <ac:spMkLst>
            <pc:docMk/>
            <pc:sldMk cId="3658863506" sldId="561"/>
            <ac:spMk id="7" creationId="{84B751CC-BF22-B8DC-E070-3E82E8939A0B}"/>
          </ac:spMkLst>
        </pc:spChg>
        <pc:spChg chg="mod">
          <ac:chgData name="Alpha oumar Diallo" userId="83729d50da44bfa7" providerId="LiveId" clId="{AABC9E67-5CE1-4C4C-AE1F-EA3CBBE4F720}" dt="2024-09-16T23:26:36.718" v="1537" actId="404"/>
          <ac:spMkLst>
            <pc:docMk/>
            <pc:sldMk cId="3658863506" sldId="561"/>
            <ac:spMk id="8" creationId="{7ACA7DB8-529B-B260-FF8A-D444BB452670}"/>
          </ac:spMkLst>
        </pc:spChg>
        <pc:spChg chg="mod">
          <ac:chgData name="Alpha oumar Diallo" userId="83729d50da44bfa7" providerId="LiveId" clId="{AABC9E67-5CE1-4C4C-AE1F-EA3CBBE4F720}" dt="2024-09-16T23:28:25.285" v="1547" actId="14100"/>
          <ac:spMkLst>
            <pc:docMk/>
            <pc:sldMk cId="3658863506" sldId="561"/>
            <ac:spMk id="9" creationId="{A2BB841A-5CD5-4026-F426-C047F0103538}"/>
          </ac:spMkLst>
        </pc:spChg>
        <pc:spChg chg="mod">
          <ac:chgData name="Alpha oumar Diallo" userId="83729d50da44bfa7" providerId="LiveId" clId="{AABC9E67-5CE1-4C4C-AE1F-EA3CBBE4F720}" dt="2024-09-18T17:13:49.378" v="2130" actId="20577"/>
          <ac:spMkLst>
            <pc:docMk/>
            <pc:sldMk cId="3658863506" sldId="561"/>
            <ac:spMk id="10" creationId="{49F86825-7ADF-02D1-4022-7E86207C35CD}"/>
          </ac:spMkLst>
        </pc:spChg>
        <pc:spChg chg="mod">
          <ac:chgData name="Alpha oumar Diallo" userId="83729d50da44bfa7" providerId="LiveId" clId="{AABC9E67-5CE1-4C4C-AE1F-EA3CBBE4F720}" dt="2024-09-16T23:12:01.197" v="1441"/>
          <ac:spMkLst>
            <pc:docMk/>
            <pc:sldMk cId="3658863506" sldId="561"/>
            <ac:spMk id="13" creationId="{84A36D5C-F322-9B99-EE92-86AF374B1535}"/>
          </ac:spMkLst>
        </pc:spChg>
        <pc:spChg chg="mod">
          <ac:chgData name="Alpha oumar Diallo" userId="83729d50da44bfa7" providerId="LiveId" clId="{AABC9E67-5CE1-4C4C-AE1F-EA3CBBE4F720}" dt="2024-09-16T23:13:36.593" v="1488" actId="404"/>
          <ac:spMkLst>
            <pc:docMk/>
            <pc:sldMk cId="3658863506" sldId="561"/>
            <ac:spMk id="15" creationId="{285C6EC4-11C5-2A61-5615-2D3B64D1860A}"/>
          </ac:spMkLst>
        </pc:spChg>
        <pc:spChg chg="mod">
          <ac:chgData name="Alpha oumar Diallo" userId="83729d50da44bfa7" providerId="LiveId" clId="{AABC9E67-5CE1-4C4C-AE1F-EA3CBBE4F720}" dt="2024-09-16T23:29:01.029" v="1552" actId="14100"/>
          <ac:spMkLst>
            <pc:docMk/>
            <pc:sldMk cId="3658863506" sldId="561"/>
            <ac:spMk id="17" creationId="{C7E12107-10AC-B62F-37A2-AAB0B483DE6E}"/>
          </ac:spMkLst>
        </pc:spChg>
        <pc:spChg chg="mod">
          <ac:chgData name="Alpha oumar Diallo" userId="83729d50da44bfa7" providerId="LiveId" clId="{AABC9E67-5CE1-4C4C-AE1F-EA3CBBE4F720}" dt="2024-09-16T23:28:43.917" v="1550" actId="14100"/>
          <ac:spMkLst>
            <pc:docMk/>
            <pc:sldMk cId="3658863506" sldId="561"/>
            <ac:spMk id="18" creationId="{CEC78464-7348-2152-99D2-7B9F4E808FE6}"/>
          </ac:spMkLst>
        </pc:spChg>
        <pc:spChg chg="mod">
          <ac:chgData name="Alpha oumar Diallo" userId="83729d50da44bfa7" providerId="LiveId" clId="{AABC9E67-5CE1-4C4C-AE1F-EA3CBBE4F720}" dt="2024-09-16T23:27:56.077" v="1545"/>
          <ac:spMkLst>
            <pc:docMk/>
            <pc:sldMk cId="3658863506" sldId="561"/>
            <ac:spMk id="20" creationId="{B463007E-A109-A574-3191-48F21D87A08E}"/>
          </ac:spMkLst>
        </pc:spChg>
        <pc:spChg chg="mod">
          <ac:chgData name="Alpha oumar Diallo" userId="83729d50da44bfa7" providerId="LiveId" clId="{AABC9E67-5CE1-4C4C-AE1F-EA3CBBE4F720}" dt="2024-09-16T23:28:34.728" v="1548" actId="1076"/>
          <ac:spMkLst>
            <pc:docMk/>
            <pc:sldMk cId="3658863506" sldId="561"/>
            <ac:spMk id="21" creationId="{49027995-F3FF-9A10-85EB-52F4DB3005AF}"/>
          </ac:spMkLst>
        </pc:spChg>
        <pc:spChg chg="del mod">
          <ac:chgData name="Alpha oumar Diallo" userId="83729d50da44bfa7" providerId="LiveId" clId="{AABC9E67-5CE1-4C4C-AE1F-EA3CBBE4F720}" dt="2024-09-16T23:24:26.499" v="1514" actId="478"/>
          <ac:spMkLst>
            <pc:docMk/>
            <pc:sldMk cId="3658863506" sldId="561"/>
            <ac:spMk id="26" creationId="{76ED0389-2CBF-AFEC-E419-3A4091B8E514}"/>
          </ac:spMkLst>
        </pc:spChg>
        <pc:spChg chg="mod">
          <ac:chgData name="Alpha oumar Diallo" userId="83729d50da44bfa7" providerId="LiveId" clId="{AABC9E67-5CE1-4C4C-AE1F-EA3CBBE4F720}" dt="2024-09-16T23:25:32.237" v="1526" actId="14100"/>
          <ac:spMkLst>
            <pc:docMk/>
            <pc:sldMk cId="3658863506" sldId="561"/>
            <ac:spMk id="28" creationId="{BB5B89FD-E596-948C-6385-EB3019B55771}"/>
          </ac:spMkLst>
        </pc:spChg>
        <pc:spChg chg="mod">
          <ac:chgData name="Alpha oumar Diallo" userId="83729d50da44bfa7" providerId="LiveId" clId="{AABC9E67-5CE1-4C4C-AE1F-EA3CBBE4F720}" dt="2024-09-16T23:27:31.138" v="1544" actId="1076"/>
          <ac:spMkLst>
            <pc:docMk/>
            <pc:sldMk cId="3658863506" sldId="561"/>
            <ac:spMk id="34" creationId="{F35B52D8-026B-67E4-FD80-522B7F67D1E3}"/>
          </ac:spMkLst>
        </pc:spChg>
        <pc:spChg chg="del">
          <ac:chgData name="Alpha oumar Diallo" userId="83729d50da44bfa7" providerId="LiveId" clId="{AABC9E67-5CE1-4C4C-AE1F-EA3CBBE4F720}" dt="2024-09-16T23:10:23.333" v="1435" actId="478"/>
          <ac:spMkLst>
            <pc:docMk/>
            <pc:sldMk cId="3658863506" sldId="561"/>
            <ac:spMk id="42" creationId="{631B5275-2212-4EA8-4EF9-6646B17590B5}"/>
          </ac:spMkLst>
        </pc:spChg>
        <pc:spChg chg="del">
          <ac:chgData name="Alpha oumar Diallo" userId="83729d50da44bfa7" providerId="LiveId" clId="{AABC9E67-5CE1-4C4C-AE1F-EA3CBBE4F720}" dt="2024-09-16T23:10:23.333" v="1435" actId="478"/>
          <ac:spMkLst>
            <pc:docMk/>
            <pc:sldMk cId="3658863506" sldId="561"/>
            <ac:spMk id="43" creationId="{76091050-D97D-4613-28FB-F802E51C2A5A}"/>
          </ac:spMkLst>
        </pc:spChg>
        <pc:spChg chg="add mod">
          <ac:chgData name="Alpha oumar Diallo" userId="83729d50da44bfa7" providerId="LiveId" clId="{AABC9E67-5CE1-4C4C-AE1F-EA3CBBE4F720}" dt="2024-09-16T23:29:58.135" v="1557"/>
          <ac:spMkLst>
            <pc:docMk/>
            <pc:sldMk cId="3658863506" sldId="561"/>
            <ac:spMk id="49" creationId="{790939DF-C79A-9567-5E88-90E7BE44A517}"/>
          </ac:spMkLst>
        </pc:spChg>
        <pc:spChg chg="add mod">
          <ac:chgData name="Alpha oumar Diallo" userId="83729d50da44bfa7" providerId="LiveId" clId="{AABC9E67-5CE1-4C4C-AE1F-EA3CBBE4F720}" dt="2024-09-17T00:57:17.402" v="2102" actId="20577"/>
          <ac:spMkLst>
            <pc:docMk/>
            <pc:sldMk cId="3658863506" sldId="561"/>
            <ac:spMk id="52" creationId="{2A7FD36D-FC2B-DA6E-EBEE-D1103377B265}"/>
          </ac:spMkLst>
        </pc:spChg>
        <pc:spChg chg="del">
          <ac:chgData name="Alpha oumar Diallo" userId="83729d50da44bfa7" providerId="LiveId" clId="{AABC9E67-5CE1-4C4C-AE1F-EA3CBBE4F720}" dt="2024-09-16T23:10:23.333" v="1435" actId="478"/>
          <ac:spMkLst>
            <pc:docMk/>
            <pc:sldMk cId="3658863506" sldId="561"/>
            <ac:spMk id="89" creationId="{C02F8482-B514-6345-9949-F621FE782F3F}"/>
          </ac:spMkLst>
        </pc:spChg>
        <pc:spChg chg="del">
          <ac:chgData name="Alpha oumar Diallo" userId="83729d50da44bfa7" providerId="LiveId" clId="{AABC9E67-5CE1-4C4C-AE1F-EA3CBBE4F720}" dt="2024-09-16T23:10:23.333" v="1435" actId="478"/>
          <ac:spMkLst>
            <pc:docMk/>
            <pc:sldMk cId="3658863506" sldId="561"/>
            <ac:spMk id="113" creationId="{62F3B997-C69D-0AF2-C6CC-F500927ECC0F}"/>
          </ac:spMkLst>
        </pc:spChg>
        <pc:grpChg chg="add mod">
          <ac:chgData name="Alpha oumar Diallo" userId="83729d50da44bfa7" providerId="LiveId" clId="{AABC9E67-5CE1-4C4C-AE1F-EA3CBBE4F720}" dt="2024-09-16T23:13:27.277" v="1487" actId="164"/>
          <ac:grpSpMkLst>
            <pc:docMk/>
            <pc:sldMk cId="3658863506" sldId="561"/>
            <ac:grpSpMk id="5" creationId="{D1F6180B-7467-A70A-95FA-127E8B3F956A}"/>
          </ac:grpSpMkLst>
        </pc:grpChg>
        <pc:grpChg chg="add mod">
          <ac:chgData name="Alpha oumar Diallo" userId="83729d50da44bfa7" providerId="LiveId" clId="{AABC9E67-5CE1-4C4C-AE1F-EA3CBBE4F720}" dt="2024-09-16T23:13:27.277" v="1487" actId="164"/>
          <ac:grpSpMkLst>
            <pc:docMk/>
            <pc:sldMk cId="3658863506" sldId="561"/>
            <ac:grpSpMk id="16" creationId="{2FCA92AF-2EBE-2DF6-1502-E4791615A294}"/>
          </ac:grpSpMkLst>
        </pc:grpChg>
        <pc:grpChg chg="add mod">
          <ac:chgData name="Alpha oumar Diallo" userId="83729d50da44bfa7" providerId="LiveId" clId="{AABC9E67-5CE1-4C4C-AE1F-EA3CBBE4F720}" dt="2024-09-16T23:13:27.277" v="1487" actId="164"/>
          <ac:grpSpMkLst>
            <pc:docMk/>
            <pc:sldMk cId="3658863506" sldId="561"/>
            <ac:grpSpMk id="19" creationId="{4FE19040-7C54-4608-F7F5-C304D26DBA85}"/>
          </ac:grpSpMkLst>
        </pc:grpChg>
        <pc:grpChg chg="add del mod">
          <ac:chgData name="Alpha oumar Diallo" userId="83729d50da44bfa7" providerId="LiveId" clId="{AABC9E67-5CE1-4C4C-AE1F-EA3CBBE4F720}" dt="2024-09-16T23:24:26.499" v="1514" actId="478"/>
          <ac:grpSpMkLst>
            <pc:docMk/>
            <pc:sldMk cId="3658863506" sldId="561"/>
            <ac:grpSpMk id="22" creationId="{B120604A-71E5-68FF-850B-4B434CF1CA5A}"/>
          </ac:grpSpMkLst>
        </pc:grpChg>
        <pc:grpChg chg="mod">
          <ac:chgData name="Alpha oumar Diallo" userId="83729d50da44bfa7" providerId="LiveId" clId="{AABC9E67-5CE1-4C4C-AE1F-EA3CBBE4F720}" dt="2024-09-16T23:10:32.978" v="1436"/>
          <ac:grpSpMkLst>
            <pc:docMk/>
            <pc:sldMk cId="3658863506" sldId="561"/>
            <ac:grpSpMk id="24" creationId="{C4CA475F-29DC-CB0A-8185-98E4398210A8}"/>
          </ac:grpSpMkLst>
        </pc:grpChg>
        <pc:grpChg chg="del">
          <ac:chgData name="Alpha oumar Diallo" userId="83729d50da44bfa7" providerId="LiveId" clId="{AABC9E67-5CE1-4C4C-AE1F-EA3CBBE4F720}" dt="2024-09-16T23:10:23.333" v="1435" actId="478"/>
          <ac:grpSpMkLst>
            <pc:docMk/>
            <pc:sldMk cId="3658863506" sldId="561"/>
            <ac:grpSpMk id="25" creationId="{B54E5284-00E2-B634-0C1F-31E34A409B63}"/>
          </ac:grpSpMkLst>
        </pc:grpChg>
        <pc:grpChg chg="add mod">
          <ac:chgData name="Alpha oumar Diallo" userId="83729d50da44bfa7" providerId="LiveId" clId="{AABC9E67-5CE1-4C4C-AE1F-EA3CBBE4F720}" dt="2024-09-16T23:26:57.351" v="1540" actId="164"/>
          <ac:grpSpMkLst>
            <pc:docMk/>
            <pc:sldMk cId="3658863506" sldId="561"/>
            <ac:grpSpMk id="39" creationId="{FD27DD22-2756-ECE3-6EDB-4331FE7FECF7}"/>
          </ac:grpSpMkLst>
        </pc:grpChg>
        <pc:grpChg chg="add mod">
          <ac:chgData name="Alpha oumar Diallo" userId="83729d50da44bfa7" providerId="LiveId" clId="{AABC9E67-5CE1-4C4C-AE1F-EA3CBBE4F720}" dt="2024-09-16T23:27:07.046" v="1541" actId="1076"/>
          <ac:grpSpMkLst>
            <pc:docMk/>
            <pc:sldMk cId="3658863506" sldId="561"/>
            <ac:grpSpMk id="47" creationId="{689DB2B0-3220-1A85-BD1D-427B90D14638}"/>
          </ac:grpSpMkLst>
        </pc:grpChg>
        <pc:grpChg chg="del">
          <ac:chgData name="Alpha oumar Diallo" userId="83729d50da44bfa7" providerId="LiveId" clId="{AABC9E67-5CE1-4C4C-AE1F-EA3CBBE4F720}" dt="2024-09-16T23:10:23.333" v="1435" actId="478"/>
          <ac:grpSpMkLst>
            <pc:docMk/>
            <pc:sldMk cId="3658863506" sldId="561"/>
            <ac:grpSpMk id="86" creationId="{58C8245B-BF55-0E43-E1B5-74D20D3579E5}"/>
          </ac:grpSpMkLst>
        </pc:grpChg>
        <pc:grpChg chg="del">
          <ac:chgData name="Alpha oumar Diallo" userId="83729d50da44bfa7" providerId="LiveId" clId="{AABC9E67-5CE1-4C4C-AE1F-EA3CBBE4F720}" dt="2024-09-16T23:10:23.333" v="1435" actId="478"/>
          <ac:grpSpMkLst>
            <pc:docMk/>
            <pc:sldMk cId="3658863506" sldId="561"/>
            <ac:grpSpMk id="99" creationId="{EDFCB515-A538-B586-AD4A-6F86E2FCCC53}"/>
          </ac:grpSpMkLst>
        </pc:grpChg>
        <pc:grpChg chg="del">
          <ac:chgData name="Alpha oumar Diallo" userId="83729d50da44bfa7" providerId="LiveId" clId="{AABC9E67-5CE1-4C4C-AE1F-EA3CBBE4F720}" dt="2024-09-16T23:10:23.333" v="1435" actId="478"/>
          <ac:grpSpMkLst>
            <pc:docMk/>
            <pc:sldMk cId="3658863506" sldId="561"/>
            <ac:grpSpMk id="110" creationId="{E0F3E855-AB7E-5B4C-F8AD-D8A777B1FA80}"/>
          </ac:grpSpMkLst>
        </pc:grpChg>
        <pc:picChg chg="del mod">
          <ac:chgData name="Alpha oumar Diallo" userId="83729d50da44bfa7" providerId="LiveId" clId="{AABC9E67-5CE1-4C4C-AE1F-EA3CBBE4F720}" dt="2024-09-16T23:22:30.641" v="1511" actId="478"/>
          <ac:picMkLst>
            <pc:docMk/>
            <pc:sldMk cId="3658863506" sldId="561"/>
            <ac:picMk id="38" creationId="{221074E9-AC24-4C57-F0A8-E6E8E66CE791}"/>
          </ac:picMkLst>
        </pc:picChg>
        <pc:picChg chg="del">
          <ac:chgData name="Alpha oumar Diallo" userId="83729d50da44bfa7" providerId="LiveId" clId="{AABC9E67-5CE1-4C4C-AE1F-EA3CBBE4F720}" dt="2024-09-16T23:10:23.333" v="1435" actId="478"/>
          <ac:picMkLst>
            <pc:docMk/>
            <pc:sldMk cId="3658863506" sldId="561"/>
            <ac:picMk id="44" creationId="{95E5EEBE-4AF1-F57C-565D-60F1C6DD055B}"/>
          </ac:picMkLst>
        </pc:picChg>
        <pc:picChg chg="add mod">
          <ac:chgData name="Alpha oumar Diallo" userId="83729d50da44bfa7" providerId="LiveId" clId="{AABC9E67-5CE1-4C4C-AE1F-EA3CBBE4F720}" dt="2024-09-16T23:26:57.351" v="1540" actId="164"/>
          <ac:picMkLst>
            <pc:docMk/>
            <pc:sldMk cId="3658863506" sldId="561"/>
            <ac:picMk id="45" creationId="{57EA8ACF-FACE-04D3-0A94-CD7FCEEA4D6C}"/>
          </ac:picMkLst>
        </pc:picChg>
        <pc:picChg chg="del">
          <ac:chgData name="Alpha oumar Diallo" userId="83729d50da44bfa7" providerId="LiveId" clId="{AABC9E67-5CE1-4C4C-AE1F-EA3CBBE4F720}" dt="2024-09-16T23:10:23.333" v="1435" actId="478"/>
          <ac:picMkLst>
            <pc:docMk/>
            <pc:sldMk cId="3658863506" sldId="561"/>
            <ac:picMk id="50" creationId="{335ABA1D-A632-6D27-024E-E920AE23E2BB}"/>
          </ac:picMkLst>
        </pc:picChg>
        <pc:picChg chg="add mod">
          <ac:chgData name="Alpha oumar Diallo" userId="83729d50da44bfa7" providerId="LiveId" clId="{AABC9E67-5CE1-4C4C-AE1F-EA3CBBE4F720}" dt="2024-09-16T23:29:58.135" v="1557"/>
          <ac:picMkLst>
            <pc:docMk/>
            <pc:sldMk cId="3658863506" sldId="561"/>
            <ac:picMk id="53" creationId="{54583E3E-0D37-EBF8-AA6D-AA45625A6A58}"/>
          </ac:picMkLst>
        </pc:picChg>
        <pc:picChg chg="del">
          <ac:chgData name="Alpha oumar Diallo" userId="83729d50da44bfa7" providerId="LiveId" clId="{AABC9E67-5CE1-4C4C-AE1F-EA3CBBE4F720}" dt="2024-09-16T23:10:23.333" v="1435" actId="478"/>
          <ac:picMkLst>
            <pc:docMk/>
            <pc:sldMk cId="3658863506" sldId="561"/>
            <ac:picMk id="88" creationId="{BF32CE93-06B2-AAF7-1DE1-F5B8D704BBCA}"/>
          </ac:picMkLst>
        </pc:picChg>
        <pc:picChg chg="del">
          <ac:chgData name="Alpha oumar Diallo" userId="83729d50da44bfa7" providerId="LiveId" clId="{AABC9E67-5CE1-4C4C-AE1F-EA3CBBE4F720}" dt="2024-09-16T23:10:23.333" v="1435" actId="478"/>
          <ac:picMkLst>
            <pc:docMk/>
            <pc:sldMk cId="3658863506" sldId="561"/>
            <ac:picMk id="95" creationId="{516BD847-756D-BD07-3E7D-EDD1F4F2FFBA}"/>
          </ac:picMkLst>
        </pc:picChg>
        <pc:cxnChg chg="mod">
          <ac:chgData name="Alpha oumar Diallo" userId="83729d50da44bfa7" providerId="LiveId" clId="{AABC9E67-5CE1-4C4C-AE1F-EA3CBBE4F720}" dt="2024-09-16T23:10:32.978" v="1436"/>
          <ac:cxnSpMkLst>
            <pc:docMk/>
            <pc:sldMk cId="3658863506" sldId="561"/>
            <ac:cxnSpMk id="11" creationId="{369D4DE4-A4FB-6393-F0B9-610F4ED2AB0C}"/>
          </ac:cxnSpMkLst>
        </pc:cxnChg>
        <pc:cxnChg chg="mod">
          <ac:chgData name="Alpha oumar Diallo" userId="83729d50da44bfa7" providerId="LiveId" clId="{AABC9E67-5CE1-4C4C-AE1F-EA3CBBE4F720}" dt="2024-09-16T23:10:32.978" v="1436"/>
          <ac:cxnSpMkLst>
            <pc:docMk/>
            <pc:sldMk cId="3658863506" sldId="561"/>
            <ac:cxnSpMk id="12" creationId="{4C42D861-B786-16BF-EBAF-536993AA1A03}"/>
          </ac:cxnSpMkLst>
        </pc:cxnChg>
        <pc:cxnChg chg="mod">
          <ac:chgData name="Alpha oumar Diallo" userId="83729d50da44bfa7" providerId="LiveId" clId="{AABC9E67-5CE1-4C4C-AE1F-EA3CBBE4F720}" dt="2024-09-16T23:28:25.285" v="1547" actId="14100"/>
          <ac:cxnSpMkLst>
            <pc:docMk/>
            <pc:sldMk cId="3658863506" sldId="561"/>
            <ac:cxnSpMk id="14" creationId="{8ACEC66D-9F21-1210-315F-A498FA6BCC0C}"/>
          </ac:cxnSpMkLst>
        </pc:cxnChg>
        <pc:cxnChg chg="del">
          <ac:chgData name="Alpha oumar Diallo" userId="83729d50da44bfa7" providerId="LiveId" clId="{AABC9E67-5CE1-4C4C-AE1F-EA3CBBE4F720}" dt="2024-09-16T23:10:23.333" v="1435" actId="478"/>
          <ac:cxnSpMkLst>
            <pc:docMk/>
            <pc:sldMk cId="3658863506" sldId="561"/>
            <ac:cxnSpMk id="27" creationId="{43B184EB-9D75-01A3-E7FD-1F42DE845047}"/>
          </ac:cxnSpMkLst>
        </pc:cxnChg>
        <pc:cxnChg chg="del">
          <ac:chgData name="Alpha oumar Diallo" userId="83729d50da44bfa7" providerId="LiveId" clId="{AABC9E67-5CE1-4C4C-AE1F-EA3CBBE4F720}" dt="2024-09-16T23:10:23.333" v="1435" actId="478"/>
          <ac:cxnSpMkLst>
            <pc:docMk/>
            <pc:sldMk cId="3658863506" sldId="561"/>
            <ac:cxnSpMk id="57" creationId="{0A504AB8-4475-EC97-ADD2-358015020F21}"/>
          </ac:cxnSpMkLst>
        </pc:cxnChg>
        <pc:cxnChg chg="del">
          <ac:chgData name="Alpha oumar Diallo" userId="83729d50da44bfa7" providerId="LiveId" clId="{AABC9E67-5CE1-4C4C-AE1F-EA3CBBE4F720}" dt="2024-09-16T23:10:23.333" v="1435" actId="478"/>
          <ac:cxnSpMkLst>
            <pc:docMk/>
            <pc:sldMk cId="3658863506" sldId="561"/>
            <ac:cxnSpMk id="112" creationId="{CA6B557F-EACC-45BD-574E-C15EA22D68D0}"/>
          </ac:cxnSpMkLst>
        </pc:cxnChg>
      </pc:sldChg>
      <pc:sldChg chg="addSp delSp modSp add mod ord">
        <pc:chgData name="Alpha oumar Diallo" userId="83729d50da44bfa7" providerId="LiveId" clId="{AABC9E67-5CE1-4C4C-AE1F-EA3CBBE4F720}" dt="2024-09-17T00:57:33.323" v="2114" actId="20577"/>
        <pc:sldMkLst>
          <pc:docMk/>
          <pc:sldMk cId="68121028" sldId="562"/>
        </pc:sldMkLst>
        <pc:spChg chg="mod">
          <ac:chgData name="Alpha oumar Diallo" userId="83729d50da44bfa7" providerId="LiveId" clId="{AABC9E67-5CE1-4C4C-AE1F-EA3CBBE4F720}" dt="2024-09-16T23:41:03.933" v="1617" actId="20577"/>
          <ac:spMkLst>
            <pc:docMk/>
            <pc:sldMk cId="68121028" sldId="562"/>
            <ac:spMk id="3" creationId="{07DF3CC4-5275-C012-DF12-EE446788B7FF}"/>
          </ac:spMkLst>
        </pc:spChg>
        <pc:spChg chg="del">
          <ac:chgData name="Alpha oumar Diallo" userId="83729d50da44bfa7" providerId="LiveId" clId="{AABC9E67-5CE1-4C4C-AE1F-EA3CBBE4F720}" dt="2024-09-16T23:39:48.036" v="1568" actId="478"/>
          <ac:spMkLst>
            <pc:docMk/>
            <pc:sldMk cId="68121028" sldId="562"/>
            <ac:spMk id="4" creationId="{A9F74FE8-51D1-737E-DF03-05411EEA374D}"/>
          </ac:spMkLst>
        </pc:spChg>
        <pc:spChg chg="add del mod">
          <ac:chgData name="Alpha oumar Diallo" userId="83729d50da44bfa7" providerId="LiveId" clId="{AABC9E67-5CE1-4C4C-AE1F-EA3CBBE4F720}" dt="2024-09-16T23:39:51.643" v="1569" actId="478"/>
          <ac:spMkLst>
            <pc:docMk/>
            <pc:sldMk cId="68121028" sldId="562"/>
            <ac:spMk id="6" creationId="{7199E19E-A2CE-06B9-7E02-5A60B100B820}"/>
          </ac:spMkLst>
        </pc:spChg>
        <pc:spChg chg="add mod">
          <ac:chgData name="Alpha oumar Diallo" userId="83729d50da44bfa7" providerId="LiveId" clId="{AABC9E67-5CE1-4C4C-AE1F-EA3CBBE4F720}" dt="2024-09-16T23:51:55.850" v="1660" actId="1076"/>
          <ac:spMkLst>
            <pc:docMk/>
            <pc:sldMk cId="68121028" sldId="562"/>
            <ac:spMk id="9" creationId="{C969A179-F47D-DC09-87F7-E626C1A24001}"/>
          </ac:spMkLst>
        </pc:spChg>
        <pc:spChg chg="mod">
          <ac:chgData name="Alpha oumar Diallo" userId="83729d50da44bfa7" providerId="LiveId" clId="{AABC9E67-5CE1-4C4C-AE1F-EA3CBBE4F720}" dt="2024-09-17T00:57:33.323" v="2114" actId="20577"/>
          <ac:spMkLst>
            <pc:docMk/>
            <pc:sldMk cId="68121028" sldId="562"/>
            <ac:spMk id="18" creationId="{A8F82872-1E29-504B-6B36-D2E8CE43A607}"/>
          </ac:spMkLst>
        </pc:spChg>
        <pc:picChg chg="add mod">
          <ac:chgData name="Alpha oumar Diallo" userId="83729d50da44bfa7" providerId="LiveId" clId="{AABC9E67-5CE1-4C4C-AE1F-EA3CBBE4F720}" dt="2024-09-16T23:41:25.480" v="1619" actId="1076"/>
          <ac:picMkLst>
            <pc:docMk/>
            <pc:sldMk cId="68121028" sldId="562"/>
            <ac:picMk id="8" creationId="{6E027D35-1519-AD95-CA87-40BC40F7CB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r>
              <a:rPr lang="fr-FR"/>
              <a:t>16/09/2024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7970773E-52BF-4D5F-9E36-469C76FF0F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r>
              <a:rPr lang="fr-FR"/>
              <a:t>16/09/2024</a:t>
            </a:r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0FCC8D5-6D68-A443-97C0-91AE597713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fr-FR" smtClean="0"/>
              <a:pPr rtl="0"/>
              <a:t>1</a:t>
            </a:fld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87AA75C-E97A-2657-7DA8-B5658F7CFC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r>
              <a:rPr lang="fr-FR"/>
              <a:t>16/09/2024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6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orme libre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" name="Forme libre 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" name="Forme libre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" name="Forme libre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rtlCol="0"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lang="fr-FR" sz="48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16" name="Espace réservé du texte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17" name="Espace réservé du texte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18" name="Espace réservé du texte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19" name="Espace réservé du texte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0" name="Espace réservé du texte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21" name="Espace réservé du texte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2" name="Espace réservé du texte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23" name="Espace réservé du texte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4" name="Espace réservé du texte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25" name="Espace réservé du texte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6" name="Espace réservé du texte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SOUS-TITRE ICI</a:t>
            </a:r>
          </a:p>
        </p:txBody>
      </p:sp>
      <p:sp>
        <p:nvSpPr>
          <p:cNvPr id="27" name="Espace réservé du texte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 rtlCol="0">
            <a:noAutofit/>
          </a:bodyPr>
          <a:lstStyle>
            <a:lvl1pPr marL="0" indent="0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 rtlCol="0"/>
          <a:lstStyle>
            <a:lvl1pPr>
              <a:defRPr lang="fr-FR" sz="3700"/>
            </a:lvl1pPr>
            <a:lvl2pPr>
              <a:defRPr lang="fr-FR" sz="3200"/>
            </a:lvl2pPr>
            <a:lvl3pPr>
              <a:defRPr lang="fr-FR" sz="2700"/>
            </a:lvl3pPr>
            <a:lvl4pPr>
              <a:defRPr lang="fr-FR" sz="2400"/>
            </a:lvl4pPr>
            <a:lvl5pPr>
              <a:defRPr lang="fr-FR" sz="2400"/>
            </a:lvl5pPr>
            <a:lvl6pPr>
              <a:defRPr lang="fr-FR" sz="2400"/>
            </a:lvl6pPr>
            <a:lvl7pPr>
              <a:defRPr lang="fr-FR" sz="2400"/>
            </a:lvl7pPr>
            <a:lvl8pPr>
              <a:defRPr lang="fr-FR" sz="2400"/>
            </a:lvl8pPr>
            <a:lvl9pPr>
              <a:defRPr lang="fr-FR" sz="2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 rtlCol="0"/>
          <a:lstStyle>
            <a:lvl1pPr>
              <a:defRPr lang="fr-FR" sz="3700"/>
            </a:lvl1pPr>
            <a:lvl2pPr>
              <a:defRPr lang="fr-FR" sz="3200"/>
            </a:lvl2pPr>
            <a:lvl3pPr>
              <a:defRPr lang="fr-FR" sz="2700"/>
            </a:lvl3pPr>
            <a:lvl4pPr>
              <a:defRPr lang="fr-FR" sz="2400"/>
            </a:lvl4pPr>
            <a:lvl5pPr>
              <a:defRPr lang="fr-FR" sz="2400"/>
            </a:lvl5pPr>
            <a:lvl6pPr>
              <a:defRPr lang="fr-FR" sz="2400"/>
            </a:lvl6pPr>
            <a:lvl7pPr>
              <a:defRPr lang="fr-FR" sz="2400"/>
            </a:lvl7pPr>
            <a:lvl8pPr>
              <a:defRPr lang="fr-FR" sz="2400"/>
            </a:lvl8pPr>
            <a:lvl9pPr>
              <a:defRPr lang="fr-FR" sz="2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rtlCol="0" anchor="b"/>
          <a:lstStyle>
            <a:lvl1pPr marL="0" indent="0">
              <a:buNone/>
              <a:defRPr lang="fr-FR" sz="3200" b="1"/>
            </a:lvl1pPr>
            <a:lvl2pPr marL="609493" indent="0">
              <a:buNone/>
              <a:defRPr lang="fr-FR" sz="2700" b="1"/>
            </a:lvl2pPr>
            <a:lvl3pPr marL="1218987" indent="0">
              <a:buNone/>
              <a:defRPr lang="fr-FR" sz="2400" b="1"/>
            </a:lvl3pPr>
            <a:lvl4pPr marL="1828480" indent="0">
              <a:buNone/>
              <a:defRPr lang="fr-FR" sz="2100" b="1"/>
            </a:lvl4pPr>
            <a:lvl5pPr marL="2437973" indent="0">
              <a:buNone/>
              <a:defRPr lang="fr-FR" sz="2100" b="1"/>
            </a:lvl5pPr>
            <a:lvl6pPr marL="3047467" indent="0">
              <a:buNone/>
              <a:defRPr lang="fr-FR" sz="2100" b="1"/>
            </a:lvl6pPr>
            <a:lvl7pPr marL="3656960" indent="0">
              <a:buNone/>
              <a:defRPr lang="fr-FR" sz="2100" b="1"/>
            </a:lvl7pPr>
            <a:lvl8pPr marL="4266453" indent="0">
              <a:buNone/>
              <a:defRPr lang="fr-FR" sz="2100" b="1"/>
            </a:lvl8pPr>
            <a:lvl9pPr marL="4875947" indent="0">
              <a:buNone/>
              <a:defRPr lang="fr-FR"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700"/>
            </a:lvl2pPr>
            <a:lvl3pPr>
              <a:defRPr lang="fr-FR" sz="2400"/>
            </a:lvl3pPr>
            <a:lvl4pPr>
              <a:defRPr lang="fr-FR" sz="2100"/>
            </a:lvl4pPr>
            <a:lvl5pPr>
              <a:defRPr lang="fr-FR" sz="2100"/>
            </a:lvl5pPr>
            <a:lvl6pPr>
              <a:defRPr lang="fr-FR" sz="2100"/>
            </a:lvl6pPr>
            <a:lvl7pPr>
              <a:defRPr lang="fr-FR" sz="2100"/>
            </a:lvl7pPr>
            <a:lvl8pPr>
              <a:defRPr lang="fr-FR" sz="2100"/>
            </a:lvl8pPr>
            <a:lvl9pPr>
              <a:defRPr lang="fr-FR" sz="21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rtlCol="0" anchor="b"/>
          <a:lstStyle>
            <a:lvl1pPr marL="0" indent="0">
              <a:buNone/>
              <a:defRPr lang="fr-FR" sz="3200" b="1"/>
            </a:lvl1pPr>
            <a:lvl2pPr marL="609493" indent="0">
              <a:buNone/>
              <a:defRPr lang="fr-FR" sz="2700" b="1"/>
            </a:lvl2pPr>
            <a:lvl3pPr marL="1218987" indent="0">
              <a:buNone/>
              <a:defRPr lang="fr-FR" sz="2400" b="1"/>
            </a:lvl3pPr>
            <a:lvl4pPr marL="1828480" indent="0">
              <a:buNone/>
              <a:defRPr lang="fr-FR" sz="2100" b="1"/>
            </a:lvl4pPr>
            <a:lvl5pPr marL="2437973" indent="0">
              <a:buNone/>
              <a:defRPr lang="fr-FR" sz="2100" b="1"/>
            </a:lvl5pPr>
            <a:lvl6pPr marL="3047467" indent="0">
              <a:buNone/>
              <a:defRPr lang="fr-FR" sz="2100" b="1"/>
            </a:lvl6pPr>
            <a:lvl7pPr marL="3656960" indent="0">
              <a:buNone/>
              <a:defRPr lang="fr-FR" sz="2100" b="1"/>
            </a:lvl7pPr>
            <a:lvl8pPr marL="4266453" indent="0">
              <a:buNone/>
              <a:defRPr lang="fr-FR" sz="2100" b="1"/>
            </a:lvl8pPr>
            <a:lvl9pPr marL="4875947" indent="0">
              <a:buNone/>
              <a:defRPr lang="fr-FR"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700"/>
            </a:lvl2pPr>
            <a:lvl3pPr>
              <a:defRPr lang="fr-FR" sz="2400"/>
            </a:lvl3pPr>
            <a:lvl4pPr>
              <a:defRPr lang="fr-FR" sz="2100"/>
            </a:lvl4pPr>
            <a:lvl5pPr>
              <a:defRPr lang="fr-FR" sz="2100"/>
            </a:lvl5pPr>
            <a:lvl6pPr>
              <a:defRPr lang="fr-FR" sz="2100"/>
            </a:lvl6pPr>
            <a:lvl7pPr>
              <a:defRPr lang="fr-FR" sz="2100"/>
            </a:lvl7pPr>
            <a:lvl8pPr>
              <a:defRPr lang="fr-FR" sz="2100"/>
            </a:lvl8pPr>
            <a:lvl9pPr>
              <a:defRPr lang="fr-FR" sz="21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rtlCol="0" anchor="b"/>
          <a:lstStyle>
            <a:lvl1pPr algn="l">
              <a:defRPr lang="fr-FR" sz="2700" b="1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 rtlCol="0"/>
          <a:lstStyle>
            <a:lvl1pPr>
              <a:defRPr lang="fr-FR" sz="4300"/>
            </a:lvl1pPr>
            <a:lvl2pPr>
              <a:defRPr lang="fr-FR" sz="3700"/>
            </a:lvl2pPr>
            <a:lvl3pPr>
              <a:defRPr lang="fr-FR" sz="3200"/>
            </a:lvl3pPr>
            <a:lvl4pPr>
              <a:defRPr lang="fr-FR" sz="2700"/>
            </a:lvl4pPr>
            <a:lvl5pPr>
              <a:defRPr lang="fr-FR" sz="2700"/>
            </a:lvl5pPr>
            <a:lvl6pPr>
              <a:defRPr lang="fr-FR" sz="2700"/>
            </a:lvl6pPr>
            <a:lvl7pPr>
              <a:defRPr lang="fr-FR" sz="2700"/>
            </a:lvl7pPr>
            <a:lvl8pPr>
              <a:defRPr lang="fr-FR" sz="2700"/>
            </a:lvl8pPr>
            <a:lvl9pPr>
              <a:defRPr lang="fr-FR" sz="27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 rtlCol="0"/>
          <a:lstStyle>
            <a:lvl1pPr marL="0" indent="0">
              <a:buNone/>
              <a:defRPr lang="fr-FR" sz="1900"/>
            </a:lvl1pPr>
            <a:lvl2pPr marL="609493" indent="0">
              <a:buNone/>
              <a:defRPr lang="fr-FR" sz="1600"/>
            </a:lvl2pPr>
            <a:lvl3pPr marL="1218987" indent="0">
              <a:buNone/>
              <a:defRPr lang="fr-FR" sz="1300"/>
            </a:lvl3pPr>
            <a:lvl4pPr marL="1828480" indent="0">
              <a:buNone/>
              <a:defRPr lang="fr-FR" sz="1200"/>
            </a:lvl4pPr>
            <a:lvl5pPr marL="2437973" indent="0">
              <a:buNone/>
              <a:defRPr lang="fr-FR" sz="1200"/>
            </a:lvl5pPr>
            <a:lvl6pPr marL="3047467" indent="0">
              <a:buNone/>
              <a:defRPr lang="fr-FR" sz="1200"/>
            </a:lvl6pPr>
            <a:lvl7pPr marL="3656960" indent="0">
              <a:buNone/>
              <a:defRPr lang="fr-FR" sz="1200"/>
            </a:lvl7pPr>
            <a:lvl8pPr marL="4266453" indent="0">
              <a:buNone/>
              <a:defRPr lang="fr-FR" sz="1200"/>
            </a:lvl8pPr>
            <a:lvl9pPr marL="4875947" indent="0">
              <a:buNone/>
              <a:defRPr lang="fr-FR"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rtlCol="0" anchor="b"/>
          <a:lstStyle>
            <a:lvl1pPr algn="l">
              <a:defRPr lang="fr-FR" sz="2700" b="1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/>
          <a:lstStyle>
            <a:lvl1pPr marL="0" indent="0">
              <a:buNone/>
              <a:defRPr lang="fr-FR" sz="4300"/>
            </a:lvl1pPr>
            <a:lvl2pPr marL="609493" indent="0">
              <a:buNone/>
              <a:defRPr lang="fr-FR" sz="3700"/>
            </a:lvl2pPr>
            <a:lvl3pPr marL="1218987" indent="0">
              <a:buNone/>
              <a:defRPr lang="fr-FR" sz="3200"/>
            </a:lvl3pPr>
            <a:lvl4pPr marL="1828480" indent="0">
              <a:buNone/>
              <a:defRPr lang="fr-FR" sz="2700"/>
            </a:lvl4pPr>
            <a:lvl5pPr marL="2437973" indent="0">
              <a:buNone/>
              <a:defRPr lang="fr-FR" sz="2700"/>
            </a:lvl5pPr>
            <a:lvl6pPr marL="3047467" indent="0">
              <a:buNone/>
              <a:defRPr lang="fr-FR" sz="2700"/>
            </a:lvl6pPr>
            <a:lvl7pPr marL="3656960" indent="0">
              <a:buNone/>
              <a:defRPr lang="fr-FR" sz="2700"/>
            </a:lvl7pPr>
            <a:lvl8pPr marL="4266453" indent="0">
              <a:buNone/>
              <a:defRPr lang="fr-FR" sz="2700"/>
            </a:lvl8pPr>
            <a:lvl9pPr marL="4875947" indent="0">
              <a:buNone/>
              <a:defRPr lang="fr-FR" sz="27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 rtlCol="0"/>
          <a:lstStyle>
            <a:lvl1pPr marL="0" indent="0">
              <a:buNone/>
              <a:defRPr lang="fr-FR" sz="1900"/>
            </a:lvl1pPr>
            <a:lvl2pPr marL="609493" indent="0">
              <a:buNone/>
              <a:defRPr lang="fr-FR" sz="1600"/>
            </a:lvl2pPr>
            <a:lvl3pPr marL="1218987" indent="0">
              <a:buNone/>
              <a:defRPr lang="fr-FR" sz="1300"/>
            </a:lvl3pPr>
            <a:lvl4pPr marL="1828480" indent="0">
              <a:buNone/>
              <a:defRPr lang="fr-FR" sz="1200"/>
            </a:lvl4pPr>
            <a:lvl5pPr marL="2437973" indent="0">
              <a:buNone/>
              <a:defRPr lang="fr-FR" sz="1200"/>
            </a:lvl5pPr>
            <a:lvl6pPr marL="3047467" indent="0">
              <a:buNone/>
              <a:defRPr lang="fr-FR" sz="1200"/>
            </a:lvl6pPr>
            <a:lvl7pPr marL="3656960" indent="0">
              <a:buNone/>
              <a:defRPr lang="fr-FR" sz="1200"/>
            </a:lvl7pPr>
            <a:lvl8pPr marL="4266453" indent="0">
              <a:buNone/>
              <a:defRPr lang="fr-FR" sz="1200"/>
            </a:lvl8pPr>
            <a:lvl9pPr marL="4875947" indent="0">
              <a:buNone/>
              <a:defRPr lang="fr-FR"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orme libre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 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 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orme libre 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" name="Forme libre 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" name="Forme libre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8" name="Titr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 rtlCol="0">
            <a:normAutofit/>
          </a:bodyPr>
          <a:lstStyle>
            <a:lvl1pPr>
              <a:defRPr lang="fr-FR" sz="4800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50" name="Espace réservé d’image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39" name="Espace réservé du texte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0" name="Espace réservé du texte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1" name="Espace réservé d’image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1" name="Espace réservé du texte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2" name="Espace réservé du texte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2" name="Espace réservé d’image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3" name="Espace réservé du texte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4" name="Espace réservé du texte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3" name="Espace réservé d’image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5" name="Espace réservé du texte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6" name="Espace réservé du texte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4" name="Espace réservé d’image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7" name="Espace réservé du texte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8" name="Espace réservé du texte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rtlCol="0" anchor="t"/>
          <a:lstStyle>
            <a:lvl1pPr algn="l">
              <a:lnSpc>
                <a:spcPts val="6000"/>
              </a:lnSpc>
              <a:spcAft>
                <a:spcPts val="0"/>
              </a:spcAft>
              <a:defRPr lang="fr-FR" spc="100" baseline="0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17" name="Espace réservé du texte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18" name="Espace réservé du texte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3" name="Espace réservé du texte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24" name="Espace réservé du texte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19" name="Espace réservé du texte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20" name="Espace réservé du texte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5" name="Espace réservé du texte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26" name="Espace réservé du texte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7" name="Espace réservé du texte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28" name="Espace réservé du texte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9" name="Espace réservé du texte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30" name="Espace réservé du texte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1" name="Espace réservé du texte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32" name="Espace réservé du texte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3" name="Espace réservé du texte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UN TITRE</a:t>
            </a:r>
          </a:p>
        </p:txBody>
      </p:sp>
      <p:sp>
        <p:nvSpPr>
          <p:cNvPr id="34" name="Espace réservé du texte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et caté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5" name="Titr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fr-FR" cap="all" baseline="0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1</a:t>
            </a:r>
          </a:p>
        </p:txBody>
      </p:sp>
      <p:sp>
        <p:nvSpPr>
          <p:cNvPr id="43" name="Espace réservé du texte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4" name="Espace réservé du texte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2</a:t>
            </a:r>
          </a:p>
        </p:txBody>
      </p:sp>
      <p:sp>
        <p:nvSpPr>
          <p:cNvPr id="45" name="Espace réservé du texte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6" name="Espace réservé du texte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3</a:t>
            </a:r>
          </a:p>
        </p:txBody>
      </p:sp>
      <p:sp>
        <p:nvSpPr>
          <p:cNvPr id="47" name="Espace réservé du texte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48" name="Espace réservé du texte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40" name="Espace réservé du texte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4</a:t>
            </a:r>
          </a:p>
        </p:txBody>
      </p:sp>
      <p:sp>
        <p:nvSpPr>
          <p:cNvPr id="49" name="Espace réservé du texte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50" name="Espace réservé du texte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5</a:t>
            </a:r>
          </a:p>
        </p:txBody>
      </p:sp>
      <p:sp>
        <p:nvSpPr>
          <p:cNvPr id="53" name="Espace réservé du texte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54" name="Espace réservé du texte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42" name="Espace réservé du texte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 rtlCol="0">
            <a:noAutofit/>
          </a:bodyPr>
          <a:lstStyle>
            <a:lvl1pPr marL="0" indent="0">
              <a:buNone/>
              <a:defRPr lang="fr-FR"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 lang="fr-FR"/>
            </a:lvl2pPr>
            <a:lvl3pPr marL="1218986" indent="0">
              <a:buNone/>
              <a:defRPr lang="fr-FR"/>
            </a:lvl3pPr>
            <a:lvl4pPr marL="1828480" indent="0">
              <a:buNone/>
              <a:defRPr lang="fr-FR"/>
            </a:lvl4pPr>
            <a:lvl5pPr marL="2437973" indent="0">
              <a:buNone/>
              <a:defRPr lang="fr-FR"/>
            </a:lvl5pPr>
          </a:lstStyle>
          <a:p>
            <a:pPr lvl="0" rtl="0"/>
            <a:r>
              <a:rPr lang="fr-FR"/>
              <a:t>6</a:t>
            </a:r>
          </a:p>
        </p:txBody>
      </p:sp>
      <p:sp>
        <p:nvSpPr>
          <p:cNvPr id="55" name="Espace réservé du texte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56" name="Espace réservé du texte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r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orme libre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" name="Forme libre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4" name="Titr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25" name="Espace réservé du texte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26" name="Espace réservé du texte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3" name="Espace réservé du texte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34" name="Espace réservé du texte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6" name="Espace réservé du texte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51" name="Espace réservé du texte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2" name="Espace réservé du texte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57" name="Espace réservé du texte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8" name="Espace réservé du texte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59" name="Espace réservé du texte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60" name="Espace réservé du texte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61" name="Espace réservé du texte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62" name="Espace réservé du texte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63" name="Espace réservé du texte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64" name="Espace réservé du texte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65" name="Espace réservé du texte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Forme libre 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Forme libre 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" name="Forme libre 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" name="Forme libre 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" name="Forme libre 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" name="Forme libre 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" name="Forme libre 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" name="Forme libre 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" name="Forme libre 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" name="Forme libre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" name="Forme libre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" name="Forme libre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" name="Forme libre 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" name="Forme libre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" name="Forme libre 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" name="Forme libre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" name="Forme libre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" name="Forme libre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" name="Forme libre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" name="Forme libre 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" name="Forme libre 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" name="Forme libre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" name="Forme libre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" name="Forme libre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" name="Forme libre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" name="Forme libre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" name="Forme libre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" name="Forme libre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" name="Forme libre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" name="Forme libre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" name="Forme libre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" name="Forme libre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" name="Forme libre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" name="Forme libre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" name="Forme libre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" name="Forme libre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" name="Forme libre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" name="Forme libre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" name="Forme libre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" name="Forme libre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" name="Forme libre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" name="Forme libre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" name="Forme libre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" name="Forme libre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" name="Forme libre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" name="Forme libre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6" name="Forme libre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7" name="Forme libre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8" name="Forme libre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9" name="Forme libre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0" name="Forme libre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1" name="Forme libre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2" name="Forme libre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3" name="Forme libre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4" name="Forme libre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5" name="Forme libre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6" name="Forme libre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7" name="Forme libre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8" name="Forme libre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9" name="Forme libre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1" name="Forme libre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2" name="Forme libre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3" name="Forme libre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4" name="Forme libre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5" name="Forme libre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6" name="Forme libre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7" name="Forme libre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8" name="Forme libre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9" name="Forme libre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0" name="Forme libre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1" name="Forme libre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2" name="Forme libre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3" name="Forme libre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4" name="Forme libre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5" name="Forme libre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6" name="Forme libre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7" name="Forme libre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8" name="Forme libre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9" name="Forme libre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0" name="Forme libre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1" name="Forme libre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2" name="Forme libre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3" name="Forme libre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4" name="Forme libre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5" name="Forme libre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6" name="Forme libre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7" name="Forme libre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8" name="Forme libre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9" name="Forme libre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0" name="Forme libre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1" name="Forme libre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2" name="Forme libre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3" name="Forme libre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4" name="Forme libre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5" name="Forme libre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7" name="Forme libre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8" name="Forme libre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9" name="Forme libre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0" name="Forme libre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1" name="Forme libre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2" name="Forme libre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3" name="Forme libre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4" name="Forme libre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5" name="Forme libre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6" name="Forme libre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7" name="Forme libre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8" name="Forme libre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9" name="Forme libre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0" name="Forme libre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1" name="Forme libre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2" name="Forme libre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3" name="Forme libre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4" name="Forme libre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5" name="Forme libre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6" name="Forme libre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7" name="Forme libre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8" name="Forme libre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9" name="Forme libre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0" name="Forme libre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1" name="Forme libre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2" name="Forme libre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3" name="Forme libre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4" name="Forme libre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5" name="Forme libre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6" name="Forme libre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7" name="Forme libre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8" name="Forme libre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9" name="Forme libre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0" name="Forme libre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1" name="Forme libre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2" name="Forme libre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3" name="Forme libre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4" name="Forme libre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5" name="Forme libre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6" name="Forme libre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7" name="Forme libre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8" name="Forme libre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9" name="Forme libre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0" name="Forme libre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1" name="Forme libre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2" name="Forme libre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3" name="Forme libre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4" name="Forme libre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5" name="Forme libre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6" name="Forme libre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7" name="Forme libre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8" name="Forme libre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9" name="Forme libre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0" name="Forme libre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1" name="Forme libre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2" name="Forme libre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3" name="Forme libre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4" name="Forme libre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5" name="Forme libre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6" name="Forme libre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7" name="Forme libre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8" name="Forme libre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9" name="Forme libre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0" name="Forme libre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1" name="Forme libre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2" name="Forme libre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3" name="Forme libre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4" name="Forme libre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5" name="Forme libre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6" name="Forme libre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7" name="Forme libre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8" name="Forme libre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09" name="Forme libre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0" name="Forme libre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1" name="Forme libre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2" name="Forme libre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3" name="Forme libre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4" name="Forme libre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5" name="Forme libre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6" name="Forme libre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7" name="Forme libre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8" name="Forme libre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9" name="Forme libre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0" name="Forme libre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1" name="Forme libre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2" name="Forme libre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3" name="Forme libre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4" name="Forme libre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5" name="Forme libre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6" name="Forme libre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7" name="Forme libre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8" name="Forme libre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9" name="Forme libre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0" name="Forme libre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1" name="Forme libre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2" name="Forme libre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3" name="Forme libre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4" name="Forme libre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5" name="Forme libre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6" name="Forme libre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7" name="Forme libre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8" name="Forme libre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9" name="Forme libre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0" name="Forme libre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1" name="Forme libre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2" name="Forme libre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3" name="Forme libre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4" name="Forme libre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5" name="Forme libre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6" name="Forme libre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7" name="Forme libre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8" name="Forme libre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49" name="Forme libre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0" name="Forme libre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1" name="Forme libre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2" name="Forme libre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3" name="Forme libre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4" name="Forme libre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5" name="Forme libre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6" name="Forme libre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7" name="Forme libre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8" name="Forme libre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59" name="Forme libre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0" name="Forme libre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1" name="Forme libre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2" name="Forme libre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3" name="Forme libre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4" name="Forme libre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5" name="Forme libre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6" name="Forme libre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7" name="Forme libre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8" name="Forme libre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9" name="Forme libre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0" name="Forme libre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1" name="Forme libre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2" name="Forme libre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3" name="Forme libre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4" name="Forme libre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5" name="Forme libre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6" name="Forme libre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7" name="Forme libre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8" name="Forme libre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9" name="Forme libre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0" name="Forme libre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1" name="Forme libre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2" name="Forme libre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3" name="Forme libre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4" name="Forme libre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5" name="Forme libre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6" name="Forme libre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7" name="Forme libre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8" name="Forme libre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89" name="Forme libre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0" name="Forme libre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1" name="Forme libre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2" name="Forme libre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3" name="Forme libre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4" name="Forme libre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5" name="Forme libre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6" name="Forme libre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7" name="Forme libre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8" name="Forme libre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99" name="Forme libre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0" name="Forme libre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1" name="Forme libre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2" name="Forme libre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3" name="Forme libre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4" name="Forme libre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5" name="Forme libre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6" name="Forme libre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7" name="Forme libre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8" name="Forme libre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09" name="Forme libre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0" name="Forme libre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1" name="Forme libre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2" name="Forme libre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3" name="Forme libre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4" name="Forme libre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5" name="Forme libre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6" name="Forme libre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7" name="Forme libre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8" name="Forme libre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19" name="Forme libre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0" name="Forme libre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1" name="Forme libre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2" name="Forme libre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3" name="Forme libre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4" name="Forme libre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5" name="Forme libre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6" name="Forme libre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7" name="Forme libre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8" name="Forme libre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29" name="Forme libre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0" name="Forme libre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1" name="Forme libre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2" name="Forme libre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3" name="Forme libre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4" name="Forme libre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5" name="Forme libre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6" name="Forme libre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7" name="Forme libre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8" name="Forme libre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39" name="Forme libre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0" name="Forme libre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1" name="Forme libre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2" name="Forme libre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3" name="Forme libre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4" name="Forme libre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5" name="Forme libre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6" name="Forme libre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7" name="Forme libre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8" name="Forme libre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49" name="Forme libre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0" name="Forme libre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1" name="Forme libre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2" name="Forme libre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3" name="Forme libre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4" name="Forme libre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5" name="Forme libre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6" name="Forme libre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7" name="Forme libre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8" name="Forme libre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59" name="Forme libre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0" name="Forme libre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1" name="Forme libre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2" name="Forme libre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3" name="Forme libre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4" name="Forme libre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5" name="Forme libre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6" name="Forme libre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7" name="Forme libre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8" name="Forme libre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69" name="Forme libre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0" name="Forme libre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1" name="Forme libre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2" name="Forme libre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3" name="Forme libre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4" name="Forme libre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5" name="Forme libre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6" name="Forme libre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7" name="Forme libre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8" name="Forme libre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79" name="Forme libre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0" name="Forme libre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1" name="Forme libre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2" name="Forme libre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3" name="Forme libre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4" name="Forme libre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5" name="Forme libre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6" name="Forme libre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7" name="Forme libre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8" name="Forme libre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89" name="Forme libre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0" name="Forme libre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1" name="Forme libre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2" name="Forme libre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3" name="Forme libre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4" name="Forme libre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5" name="Forme libre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6" name="Forme libre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7" name="Forme libre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8" name="Forme libre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399" name="Forme libre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0" name="Forme libre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1" name="Forme libre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2" name="Forme libre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3" name="Forme libre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4" name="Forme libre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5" name="Forme libre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6" name="Forme libre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7" name="Forme libre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8" name="Forme libre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09" name="Forme libre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0" name="Forme libre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1" name="Forme libre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2" name="Forme libre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3" name="Forme libre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4" name="Forme libre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5" name="Forme libre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6" name="Forme libre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7" name="Forme libre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8" name="Forme libre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19" name="Forme libre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0" name="Forme libre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2" name="Forme libre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3" name="Forme libre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4" name="Forme libre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5" name="Forme libre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6" name="Forme libre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7" name="Forme libre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8" name="Forme libre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29" name="Forme libre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0" name="Forme libre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1" name="Forme libre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2" name="Forme libre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3" name="Forme libre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4" name="Forme libre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5" name="Forme libre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6" name="Forme libre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7" name="Forme libre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8" name="Forme libre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39" name="Forme libre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0" name="Forme libre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1" name="Forme libre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2" name="Forme libre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3" name="Forme libre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4" name="Forme libre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5" name="Forme libre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6" name="Forme libre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7" name="Forme libre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8" name="Forme libre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49" name="Forme libre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0" name="Forme libre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1" name="Forme libre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2" name="Forme libre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3" name="Forme libre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4" name="Forme libre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6" name="Forme libre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7" name="Forme libre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8" name="Forme libre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59" name="Forme libre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0" name="Forme libre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1" name="Forme libre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2" name="Forme libre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3" name="Forme libre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4" name="Forme libre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5" name="Forme libre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6" name="Forme libre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7" name="Forme libre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8" name="Forme libre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69" name="Forme libre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0" name="Forme libre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1" name="Forme libre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2" name="Forme libre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3" name="Forme libre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4" name="Forme libre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5" name="Forme libre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6" name="Forme libre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7" name="Forme libre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8" name="Forme libre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79" name="Forme libre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0" name="Forme libre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1" name="Forme libre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2" name="Forme libre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3" name="Forme libre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4" name="Forme libre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5" name="Forme libre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6" name="Forme libre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7" name="Forme libre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8" name="Forme libre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89" name="Forme libre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0" name="Forme libre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1" name="Forme libre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2" name="Forme libre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3" name="Forme libre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4" name="Forme libre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5" name="Forme libre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6" name="Forme libre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7" name="Forme libre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8" name="Forme libre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499" name="Forme libre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0" name="Forme libre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1" name="Forme libre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2" name="Forme libre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3" name="Forme libre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4" name="Forme libre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5" name="Forme libre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6" name="Forme libre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7" name="Forme libre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8" name="Forme libre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09" name="Forme libre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0" name="Forme libre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1" name="Forme libre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2" name="Forme libre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3" name="Forme libre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4" name="Forme libre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5" name="Forme libre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6" name="Forme libre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7" name="Forme libre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8" name="Forme libre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19" name="Forme libre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0" name="Forme libre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1" name="Forme libre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2" name="Forme libre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3" name="Forme libre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4" name="Forme libre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5" name="Forme libre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6" name="Forme libre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7" name="Forme libre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8" name="Forme libre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29" name="Forme libre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0" name="Forme libre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1" name="Forme libre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2" name="Forme libre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3" name="Forme libre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4" name="Forme libre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5" name="Forme libre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6" name="Forme libre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7" name="Forme libre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8" name="Forme libre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39" name="Forme libre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0" name="Forme libre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1" name="Forme libre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2" name="Forme libre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3" name="Forme libre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4" name="Forme libre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5" name="Forme libre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7" name="Forme libre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8" name="Forme libre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49" name="Forme libre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0" name="Forme libre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1" name="Forme libre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2" name="Forme libre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3" name="Forme libre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4" name="Forme libre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5" name="Forme libre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6" name="Forme libre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7" name="Forme libre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8" name="Forme libre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59" name="Forme libre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0" name="Forme libre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1" name="Forme libre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2" name="Forme libre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3" name="Forme libre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4" name="Forme libre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5" name="Forme libre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6" name="Forme libre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7" name="Forme libre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8" name="Forme libre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69" name="Forme libre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0" name="Forme libre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1" name="Forme libre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2" name="Forme libre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3" name="Forme libre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4" name="Forme libre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5" name="Forme libre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6" name="Forme libre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7" name="Forme libre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8" name="Forme libre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79" name="Forme libre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0" name="Forme libre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1" name="Forme libre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2" name="Forme libre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3" name="Forme libre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4" name="Forme libre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5" name="Forme libre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6" name="Forme libre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7" name="Forme libre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8" name="Forme libre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89" name="Forme libre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0" name="Forme libre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1" name="Forme libre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2" name="Forme libre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3" name="Forme libre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4" name="Forme libre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5" name="Forme libre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6" name="Forme libre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7" name="Forme libre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8" name="Forme libre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99" name="Forme libre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0" name="Forme libre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1" name="Forme libre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2" name="Forme libre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3" name="Forme libre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4" name="Forme libre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5" name="Forme libre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6" name="Forme libre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7" name="Forme libre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8" name="Forme libre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09" name="Forme libre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0" name="Forme libre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1" name="Forme libre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2" name="Forme libre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3" name="Forme libre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4" name="Forme libre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5" name="Forme libre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6" name="Forme libre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7" name="Forme libre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8" name="Forme libre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19" name="Forme libre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0" name="Forme libre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1" name="Forme libre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2" name="Forme libre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3" name="Forme libre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4" name="Forme libre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5" name="Forme libre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6" name="Forme libre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7" name="Forme libre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8" name="Forme libre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29" name="Forme libre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0" name="Forme libre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1" name="Forme libre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2" name="Forme libre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3" name="Forme libre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4" name="Forme libre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5" name="Forme libre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6" name="Forme libre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7" name="Forme libre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8" name="Forme libre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39" name="Forme libre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0" name="Forme libre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1" name="Forme libre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2" name="Forme libre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3" name="Forme libre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4" name="Forme libre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5" name="Forme libre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6" name="Forme libre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7" name="Forme libre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8" name="Forme libre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49" name="Forme libre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0" name="Forme libre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1" name="Forme libre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2" name="Forme libre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3" name="Forme libre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4" name="Forme libre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5" name="Forme libre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6" name="Forme libre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7" name="Forme libre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8" name="Forme libre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59" name="Forme libre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0" name="Forme libre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1" name="Forme libre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2" name="Forme libre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3" name="Forme libre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4" name="Forme libre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5" name="Forme libre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6" name="Forme libre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7" name="Forme libre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8" name="Forme libre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69" name="Forme libre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0" name="Forme libre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1" name="Forme libre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2" name="Forme libre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3" name="Forme libre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4" name="Forme libre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5" name="Forme libre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6" name="Forme libre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7" name="Forme libre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8" name="Forme libre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79" name="Forme libre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0" name="Forme libre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1" name="Forme libre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2" name="Forme libre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3" name="Forme libre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4" name="Forme libre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5" name="Forme libre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6" name="Forme libre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7" name="Forme libre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8" name="Forme libre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89" name="Forme libre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0" name="Forme libre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1" name="Forme libre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2" name="Forme libre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3" name="Forme libre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4" name="Forme libre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5" name="Forme libre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6" name="Forme libre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7" name="Forme libre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8" name="Forme libre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99" name="Forme libre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0" name="Forme libre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1" name="Forme libre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2" name="Forme libre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3" name="Forme libre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4" name="Forme libre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5" name="Forme libre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6" name="Forme libre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7" name="Forme libre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8" name="Forme libre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09" name="Forme libre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0" name="Forme libre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1" name="Forme libre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2" name="Forme libre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3" name="Forme libre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4" name="Forme libre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5" name="Forme libre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6" name="Forme libre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7" name="Forme libre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8" name="Forme libre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19" name="Forme libre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0" name="Forme libre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1" name="Forme libre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2" name="Forme libre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3" name="Forme libre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4" name="Forme libre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5" name="Forme libre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6" name="Forme libre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7" name="Forme libre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8" name="Forme libre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29" name="Forme libre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0" name="Forme libre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1" name="Forme libre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2" name="Forme libre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3" name="Forme libre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4" name="Forme libre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5" name="Forme libre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6" name="Forme libre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7" name="Forme libre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8" name="Forme libre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39" name="Forme libre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0" name="Forme libre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1" name="Forme libre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2" name="Forme libre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3" name="Forme libre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4" name="Forme libre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5" name="Forme libre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6" name="Forme libre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7" name="Forme libre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8" name="Forme libre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49" name="Forme libre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0" name="Forme libre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1" name="Forme libre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2" name="Forme libre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3" name="Forme libre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4" name="Forme libre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5" name="Forme libre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6" name="Forme libre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7" name="Forme libre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8" name="Forme libre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59" name="Forme libre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0" name="Forme libre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1" name="Forme libre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2" name="Forme libre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3" name="Forme libre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4" name="Forme libre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5" name="Forme libre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6" name="Forme libre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7" name="Forme libre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8" name="Forme libre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69" name="Forme libre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0" name="Forme libre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1" name="Forme libre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2" name="Forme libre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3" name="Forme libre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4" name="Forme libre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5" name="Forme libre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6" name="Forme libre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7" name="Forme libre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8" name="Forme libre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79" name="Forme libre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0" name="Forme libre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1" name="Forme libre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2" name="Forme libre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3" name="Forme libre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4" name="Forme libre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5" name="Forme libre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6" name="Forme libre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7" name="Forme libre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8" name="Forme libre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89" name="Forme libre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0" name="Forme libre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1" name="Forme libre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2" name="Forme libre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3" name="Forme libre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4" name="Forme libre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5" name="Forme libre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6" name="Forme libre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7" name="Forme libre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8" name="Forme libre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799" name="Forme libre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0" name="Forme libre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1" name="Forme libre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2" name="Forme libre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3" name="Forme libre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4" name="Forme libre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5" name="Forme libre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6" name="Forme libre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7" name="Forme libre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8" name="Forme libre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09" name="Forme libre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0" name="Forme libre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1" name="Forme libre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2" name="Forme libre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3" name="Forme libre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4" name="Forme libre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5" name="Forme libre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6" name="Forme libre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7" name="Forme libre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8" name="Forme libre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19" name="Forme libre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0" name="Forme libre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1" name="Forme libre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2" name="Forme libre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3" name="Forme libre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4" name="Forme libre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5" name="Forme libre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6" name="Forme libre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7" name="Forme libre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8" name="Forme libre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29" name="Forme libre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0" name="Forme libre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1" name="Forme libre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2" name="Forme libre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3" name="Forme libre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4" name="Forme libre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5" name="Forme libre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6" name="Forme libre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7" name="Forme libre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8" name="Forme libre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39" name="Forme libre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0" name="Forme libre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1" name="Forme libre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2" name="Forme libre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3" name="Forme libre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4" name="Forme libre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5" name="Forme libre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6" name="Forme libre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7" name="Forme libre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8" name="Forme libre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49" name="Forme libre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0" name="Forme libre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1" name="Forme libre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2" name="Forme libre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orme libre 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5" name="Forme libre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6" name="Forme libre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57" name="Forme libre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orme libre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60" name="Forme libre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61" name="Forme libre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62" name="Forme libre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879" name="Titr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rtlCol="0" anchor="b"/>
          <a:lstStyle>
            <a:lvl1pPr algn="l">
              <a:lnSpc>
                <a:spcPts val="6000"/>
              </a:lnSpc>
              <a:spcAft>
                <a:spcPts val="0"/>
              </a:spcAft>
              <a:defRPr lang="fr-FR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865" name="Espace réservé du texte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 </a:t>
            </a:r>
          </a:p>
        </p:txBody>
      </p:sp>
      <p:sp>
        <p:nvSpPr>
          <p:cNvPr id="866" name="Espace réservé du texte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67" name="Espace réservé du texte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68" name="Espace réservé du texte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69" name="Espace réservé du texte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70" name="Espace réservé du texte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71" name="Espace réservé du texte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72" name="Espace réservé du texte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73" name="Espace réservé du texte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74" name="Espace réservé du texte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75" name="Espace réservé du texte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76" name="Espace réservé du texte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877" name="Espace réservé du texte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fr-FR"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TEXTE</a:t>
            </a:r>
          </a:p>
        </p:txBody>
      </p:sp>
      <p:sp>
        <p:nvSpPr>
          <p:cNvPr id="878" name="Espace réservé du texte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s et Nive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rtlCol="0" anchor="t"/>
          <a:lstStyle>
            <a:lvl1pPr algn="l">
              <a:lnSpc>
                <a:spcPct val="100000"/>
              </a:lnSpc>
              <a:spcAft>
                <a:spcPts val="0"/>
              </a:spcAft>
              <a:defRPr lang="fr-FR"/>
            </a:lvl1pPr>
          </a:lstStyle>
          <a:p>
            <a:pPr rtl="0"/>
            <a:r>
              <a:rPr lang="fr-FR"/>
              <a:t>AJOUTEZ LE TITRE ICI</a:t>
            </a:r>
          </a:p>
        </p:txBody>
      </p:sp>
      <p:sp>
        <p:nvSpPr>
          <p:cNvPr id="21" name="Espace réservé du texte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24" name="Espace réservé du texte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fr-FR"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52" name="Espace réservé du texte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57" name="Espace réservé du texte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6" name="Espace réservé du texte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51" name="Espace réservé du texte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33" name="Espace réservé du texte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34" name="Espace réservé du texte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  <p:sp>
        <p:nvSpPr>
          <p:cNvPr id="25" name="Espace réservé du texte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AJOUTEZ LE TEXTE ICI</a:t>
            </a:r>
          </a:p>
        </p:txBody>
      </p:sp>
      <p:sp>
        <p:nvSpPr>
          <p:cNvPr id="26" name="Espace réservé du texte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lang="fr-FR" sz="2000" b="1">
                <a:latin typeface="+mj-lt"/>
              </a:defRPr>
            </a:lvl2pPr>
            <a:lvl3pPr marL="1218986" indent="0">
              <a:buNone/>
              <a:defRPr lang="fr-FR" sz="2000" b="1">
                <a:latin typeface="+mj-lt"/>
              </a:defRPr>
            </a:lvl3pPr>
            <a:lvl4pPr marL="1828480" indent="0">
              <a:buNone/>
              <a:defRPr lang="fr-FR" sz="2000" b="1">
                <a:latin typeface="+mj-lt"/>
              </a:defRPr>
            </a:lvl4pPr>
            <a:lvl5pPr marL="2437973" indent="0">
              <a:buNone/>
              <a:defRPr lang="fr-FR" sz="2000" b="1">
                <a:latin typeface="+mj-lt"/>
              </a:defRPr>
            </a:lvl5pPr>
          </a:lstStyle>
          <a:p>
            <a:pPr lvl="0" rtl="0"/>
            <a:r>
              <a:rPr lang="fr-FR"/>
              <a:t>Ajouter du texte ici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rtlCol="0" anchor="t"/>
          <a:lstStyle>
            <a:lvl1pPr algn="l">
              <a:defRPr lang="fr-FR" sz="5300" b="1" cap="all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rtlCol="0" anchor="b"/>
          <a:lstStyle>
            <a:lvl1pPr marL="0" indent="0">
              <a:buNone/>
              <a:defRPr lang="fr-FR"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lang="fr-F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lang="fr-F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lang="fr-F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modifier le titre principal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lang="fr-FR"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rtl="0"/>
            <a:fld id="{7091A9FD-CDA2-4BA5-8C18-59D6F59EB34A}" type="slidenum">
              <a:rPr lang="fr-FR" smtClean="0"/>
              <a:pPr rtl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hf hdr="0" ftr="0" dt="0"/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lang="fr-FR"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fr-FR"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fr-FR"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lang="fr-FR"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fr-FR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lang="fr-FR"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file:///C:\Users\alfa2\OneDrive\Documents\Data%20science\P7\data_drift_preset_report.html" TargetMode="External"/><Relationship Id="rId4" Type="http://schemas.openxmlformats.org/officeDocument/2006/relationships/hyperlink" Target="https://d.docs.live.net/83729d50da44bfa7/Documents/Data%20science/P7/data_drift_preset_repor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github.com/Bealph/P7_DS_OP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ealph-p7-ds-opc-dashboard-7gna3w.streamlit.a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alph-p7-ds-opc-dashboard-7gna3w.streamlit.ap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84" y="2727343"/>
            <a:ext cx="4248471" cy="225149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Implémentez un modèle de </a:t>
            </a:r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</a:t>
            </a:r>
            <a:endParaRPr lang="fr-FR" sz="3600" spc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Espace réservé du texte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4243" y="1844824"/>
            <a:ext cx="3297423" cy="339309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u="sng" dirty="0"/>
              <a:t>SOMMAIRE :</a:t>
            </a:r>
          </a:p>
        </p:txBody>
      </p:sp>
      <p:sp>
        <p:nvSpPr>
          <p:cNvPr id="88" name="Espace réservé du texte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7957" y="2483213"/>
            <a:ext cx="4569997" cy="2739752"/>
          </a:xfrm>
        </p:spPr>
        <p:txBody>
          <a:bodyPr rtlCol="0"/>
          <a:lstStyle>
            <a:defPPr>
              <a:defRPr lang="fr-FR"/>
            </a:defPPr>
          </a:lstStyle>
          <a:p>
            <a:pPr marL="400050" indent="-400050">
              <a:buFont typeface="+mj-lt"/>
              <a:buAutoNum type="romanUcPeriod"/>
            </a:pPr>
            <a:r>
              <a:rPr lang="fr-FR" sz="16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Présentation du jeu de données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Modélisation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Visualisation et suivi des modèles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Synthèse des résultats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Analyse du Data Drift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Déploiement et pipeline CI/CD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Démo et déploiement sur le Cloud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6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E8BABF-320A-634F-A1CF-2481425C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373" y="1289608"/>
            <a:ext cx="1467091" cy="825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375F1C01-E7D4-CA79-DBE1-2F72903AB0E3}"/>
              </a:ext>
            </a:extLst>
          </p:cNvPr>
          <p:cNvSpPr txBox="1">
            <a:spLocks/>
          </p:cNvSpPr>
          <p:nvPr/>
        </p:nvSpPr>
        <p:spPr>
          <a:xfrm>
            <a:off x="4038600" y="6448251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7CCAE834-9A46-7185-EF0B-361B8998F0FD}"/>
              </a:ext>
            </a:extLst>
          </p:cNvPr>
          <p:cNvSpPr txBox="1">
            <a:spLocks/>
          </p:cNvSpPr>
          <p:nvPr/>
        </p:nvSpPr>
        <p:spPr>
          <a:xfrm>
            <a:off x="838200" y="6453336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9CCF7A9-A9B0-B0DA-F709-CD5578DB90E9}"/>
              </a:ext>
            </a:extLst>
          </p:cNvPr>
          <p:cNvSpPr txBox="1"/>
          <p:nvPr/>
        </p:nvSpPr>
        <p:spPr>
          <a:xfrm>
            <a:off x="1122848" y="5703639"/>
            <a:ext cx="9923466" cy="461665"/>
          </a:xfrm>
          <a:prstGeom prst="rect">
            <a:avLst/>
          </a:prstGeom>
          <a:solidFill>
            <a:srgbClr val="FE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Présentation du projet et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12" y="53068"/>
            <a:ext cx="5465243" cy="689769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sz="1800" u="sng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 Coût Métier | résultats</a:t>
            </a:r>
          </a:p>
        </p:txBody>
      </p:sp>
      <p:sp>
        <p:nvSpPr>
          <p:cNvPr id="42" name="Espace réservé du pied de page 4">
            <a:extLst>
              <a:ext uri="{FF2B5EF4-FFF2-40B4-BE49-F238E27FC236}">
                <a16:creationId xmlns:a16="http://schemas.microsoft.com/office/drawing/2014/main" id="{631B5275-2212-4EA8-4EF9-6646B17590B5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43" name="Espace réservé de la date 5">
            <a:extLst>
              <a:ext uri="{FF2B5EF4-FFF2-40B4-BE49-F238E27FC236}">
                <a16:creationId xmlns:a16="http://schemas.microsoft.com/office/drawing/2014/main" id="{76091050-D97D-4613-28FB-F802E51C2A5A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5E5EEBE-4AF1-F57C-565D-60F1C6DD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E0F3E855-AB7E-5B4C-F8AD-D8A777B1FA80}"/>
              </a:ext>
            </a:extLst>
          </p:cNvPr>
          <p:cNvGrpSpPr/>
          <p:nvPr/>
        </p:nvGrpSpPr>
        <p:grpSpPr>
          <a:xfrm>
            <a:off x="3530410" y="1291553"/>
            <a:ext cx="7995185" cy="1705399"/>
            <a:chOff x="3530410" y="1084383"/>
            <a:chExt cx="7995185" cy="170539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C056A17-996D-A921-9E7C-8D0AF7CE0D83}"/>
                </a:ext>
              </a:extLst>
            </p:cNvPr>
            <p:cNvSpPr/>
            <p:nvPr/>
          </p:nvSpPr>
          <p:spPr>
            <a:xfrm>
              <a:off x="3530410" y="1084383"/>
              <a:ext cx="4039971" cy="1705399"/>
            </a:xfrm>
            <a:prstGeom prst="roundRect">
              <a:avLst>
                <a:gd name="adj" fmla="val 5213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/>
                <a:t>Analyse de la courbe Précision/Rappel</a:t>
              </a:r>
            </a:p>
            <a:p>
              <a:endParaRPr lang="fr-FR" sz="500" dirty="0"/>
            </a:p>
            <a:p>
              <a:r>
                <a:rPr lang="fr-FR" sz="1100" dirty="0"/>
                <a:t>La courbe de Précision/Rappel nous permet de visualiser le meilleur compromis que l’on puisse avoir avec notre modèle. Le compromis Précision/Rappel se définit grâce au </a:t>
              </a:r>
              <a:r>
                <a:rPr lang="fr-FR" sz="1100" i="1" dirty="0"/>
                <a:t>threshold</a:t>
              </a:r>
              <a:r>
                <a:rPr lang="fr-FR" sz="1100" dirty="0"/>
                <a:t> (seuil de décision). </a:t>
              </a:r>
            </a:p>
            <a:p>
              <a:endParaRPr lang="fr-FR" sz="1100" dirty="0"/>
            </a:p>
            <a:p>
              <a:r>
                <a:rPr lang="fr-FR" sz="1100" u="sng" dirty="0"/>
                <a:t>Explication du treshold :</a:t>
              </a:r>
              <a:endParaRPr lang="fr-FR" sz="1100" dirty="0"/>
            </a:p>
            <a:p>
              <a:r>
                <a:rPr lang="fr-FR" sz="1100" dirty="0"/>
                <a:t>Le seuil de décision est une valeur que nous fixons et qui va limiter qu’une valeur appartient à la classe 0 ou à la classe 1.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5CA248CF-9052-CA33-0FDE-B074F20419FC}"/>
                </a:ext>
              </a:extLst>
            </p:cNvPr>
            <p:cNvSpPr/>
            <p:nvPr/>
          </p:nvSpPr>
          <p:spPr>
            <a:xfrm>
              <a:off x="10153724" y="1184113"/>
              <a:ext cx="1371871" cy="1552789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i="1" dirty="0"/>
                <a:t>On constate que le meilleur compromis que l’on pourrait trouver en réglant la valeur du seuil est :</a:t>
              </a:r>
            </a:p>
            <a:p>
              <a:pPr algn="ctr"/>
              <a:endParaRPr lang="fr-FR" sz="1100" i="1" dirty="0"/>
            </a:p>
            <a:p>
              <a:pPr algn="ctr"/>
              <a:r>
                <a:rPr lang="fr-FR" sz="1100" i="1" dirty="0"/>
                <a:t>Precision : ≈0.24</a:t>
              </a:r>
            </a:p>
            <a:p>
              <a:pPr algn="ctr"/>
              <a:r>
                <a:rPr lang="fr-FR" sz="1100" i="1" dirty="0"/>
                <a:t>Recall : ≈0.4</a:t>
              </a:r>
            </a:p>
          </p:txBody>
        </p:sp>
        <p:pic>
          <p:nvPicPr>
            <p:cNvPr id="46" name="Image 45" descr="Une image contenant texte, capture d’écran, Tracé, ligne&#10;&#10;Description générée automatiquement">
              <a:extLst>
                <a:ext uri="{FF2B5EF4-FFF2-40B4-BE49-F238E27FC236}">
                  <a16:creationId xmlns:a16="http://schemas.microsoft.com/office/drawing/2014/main" id="{D085CFC7-1F29-A9DD-C93E-CF94A3D37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3686" y="1122130"/>
              <a:ext cx="2052454" cy="1645385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54E5284-00E2-B634-0C1F-31E34A409B63}"/>
              </a:ext>
            </a:extLst>
          </p:cNvPr>
          <p:cNvGrpSpPr/>
          <p:nvPr/>
        </p:nvGrpSpPr>
        <p:grpSpPr>
          <a:xfrm>
            <a:off x="645252" y="2755075"/>
            <a:ext cx="2401376" cy="775621"/>
            <a:chOff x="-14205" y="-397958"/>
            <a:chExt cx="5058977" cy="1313743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9E8CD2E-8C9D-24CF-D50E-D4B8F409B2C0}"/>
                </a:ext>
              </a:extLst>
            </p:cNvPr>
            <p:cNvGrpSpPr/>
            <p:nvPr/>
          </p:nvGrpSpPr>
          <p:grpSpPr>
            <a:xfrm>
              <a:off x="-14205" y="213848"/>
              <a:ext cx="5058977" cy="285751"/>
              <a:chOff x="-14205" y="-14752"/>
              <a:chExt cx="5058977" cy="285751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38A708C-40AE-8C19-2F17-F3D1ED192952}"/>
                  </a:ext>
                </a:extLst>
              </p:cNvPr>
              <p:cNvCxnSpPr/>
              <p:nvPr/>
            </p:nvCxnSpPr>
            <p:spPr>
              <a:xfrm>
                <a:off x="266700" y="149033"/>
                <a:ext cx="4524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 de texte 60">
                <a:extLst>
                  <a:ext uri="{FF2B5EF4-FFF2-40B4-BE49-F238E27FC236}">
                    <a16:creationId xmlns:a16="http://schemas.microsoft.com/office/drawing/2014/main" id="{E4225915-4CCF-BCCB-572F-2DAC50456D44}"/>
                  </a:ext>
                </a:extLst>
              </p:cNvPr>
              <p:cNvSpPr txBox="1"/>
              <p:nvPr/>
            </p:nvSpPr>
            <p:spPr>
              <a:xfrm>
                <a:off x="-14205" y="-14750"/>
                <a:ext cx="254001" cy="28574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" name="Zone de texte 61">
                <a:extLst>
                  <a:ext uri="{FF2B5EF4-FFF2-40B4-BE49-F238E27FC236}">
                    <a16:creationId xmlns:a16="http://schemas.microsoft.com/office/drawing/2014/main" id="{B31866FF-E861-B52C-0EC4-D57F29152638}"/>
                  </a:ext>
                </a:extLst>
              </p:cNvPr>
              <p:cNvSpPr txBox="1"/>
              <p:nvPr/>
            </p:nvSpPr>
            <p:spPr>
              <a:xfrm>
                <a:off x="4790774" y="-14752"/>
                <a:ext cx="253998" cy="285751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0549E5C-9166-CAAB-157A-60D03A17F64A}"/>
                </a:ext>
              </a:extLst>
            </p:cNvPr>
            <p:cNvCxnSpPr/>
            <p:nvPr/>
          </p:nvCxnSpPr>
          <p:spPr>
            <a:xfrm>
              <a:off x="2524125" y="0"/>
              <a:ext cx="0" cy="59055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02A1669-A23C-62B4-D7CA-FFE6FA24974F}"/>
                </a:ext>
              </a:extLst>
            </p:cNvPr>
            <p:cNvCxnSpPr/>
            <p:nvPr/>
          </p:nvCxnSpPr>
          <p:spPr>
            <a:xfrm>
              <a:off x="3733800" y="9525"/>
              <a:ext cx="0" cy="5905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Zone de texte 199">
              <a:extLst>
                <a:ext uri="{FF2B5EF4-FFF2-40B4-BE49-F238E27FC236}">
                  <a16:creationId xmlns:a16="http://schemas.microsoft.com/office/drawing/2014/main" id="{85E11A12-E86E-7C3F-23EF-D163D061C64E}"/>
                </a:ext>
              </a:extLst>
            </p:cNvPr>
            <p:cNvSpPr txBox="1"/>
            <p:nvPr/>
          </p:nvSpPr>
          <p:spPr>
            <a:xfrm>
              <a:off x="1707393" y="600073"/>
              <a:ext cx="1345686" cy="31571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dirty="0" err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  <a:r>
                <a:rPr lang="fr-FR" sz="7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= 0.5</a:t>
              </a:r>
            </a:p>
          </p:txBody>
        </p:sp>
        <p:sp>
          <p:nvSpPr>
            <p:cNvPr id="32" name="Zone de texte 200">
              <a:extLst>
                <a:ext uri="{FF2B5EF4-FFF2-40B4-BE49-F238E27FC236}">
                  <a16:creationId xmlns:a16="http://schemas.microsoft.com/office/drawing/2014/main" id="{E8CDBAA5-40CD-9C4E-3C7E-08B0490400C5}"/>
                </a:ext>
              </a:extLst>
            </p:cNvPr>
            <p:cNvSpPr txBox="1"/>
            <p:nvPr/>
          </p:nvSpPr>
          <p:spPr>
            <a:xfrm>
              <a:off x="3053079" y="-397958"/>
              <a:ext cx="1519537" cy="39657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dirty="0" err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  <a:r>
                <a:rPr lang="fr-FR" sz="7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= 0.75</a:t>
              </a:r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3B184EB-9D75-01A3-E7FD-1F42DE845047}"/>
              </a:ext>
            </a:extLst>
          </p:cNvPr>
          <p:cNvCxnSpPr>
            <a:cxnSpLocks/>
          </p:cNvCxnSpPr>
          <p:nvPr/>
        </p:nvCxnSpPr>
        <p:spPr>
          <a:xfrm>
            <a:off x="2424341" y="3366394"/>
            <a:ext cx="0" cy="53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0" name="Image 49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335ABA1D-A632-6D27-024E-E920AE23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6" y="3951213"/>
            <a:ext cx="2037186" cy="1878444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8C8245B-BF55-0E43-E1B5-74D20D3579E5}"/>
              </a:ext>
            </a:extLst>
          </p:cNvPr>
          <p:cNvGrpSpPr/>
          <p:nvPr/>
        </p:nvGrpSpPr>
        <p:grpSpPr>
          <a:xfrm>
            <a:off x="3616743" y="3376786"/>
            <a:ext cx="3758286" cy="2567223"/>
            <a:chOff x="5359906" y="3347944"/>
            <a:chExt cx="3758286" cy="2567223"/>
          </a:xfrm>
        </p:grpSpPr>
        <p:pic>
          <p:nvPicPr>
            <p:cNvPr id="85" name="Image 84" descr="Une image contenant texte, capture d’écran, diagramme, Police&#10;&#10;Description générée automatiquement">
              <a:extLst>
                <a:ext uri="{FF2B5EF4-FFF2-40B4-BE49-F238E27FC236}">
                  <a16:creationId xmlns:a16="http://schemas.microsoft.com/office/drawing/2014/main" id="{F1EB000D-CB89-79C2-7EEF-E00053B9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9906" y="3347944"/>
              <a:ext cx="3758286" cy="2567223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D22F56D-F840-5138-442C-3BC820A62A23}"/>
                </a:ext>
              </a:extLst>
            </p:cNvPr>
            <p:cNvSpPr txBox="1"/>
            <p:nvPr/>
          </p:nvSpPr>
          <p:spPr>
            <a:xfrm>
              <a:off x="6365704" y="3646941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VN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79EF87E-3FD3-CA87-B046-0DB79D41E878}"/>
                </a:ext>
              </a:extLst>
            </p:cNvPr>
            <p:cNvSpPr txBox="1"/>
            <p:nvPr/>
          </p:nvSpPr>
          <p:spPr>
            <a:xfrm>
              <a:off x="7741948" y="3646941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FN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7A3C7084-7FAE-F04C-1FF5-7CCC95C8D49B}"/>
                </a:ext>
              </a:extLst>
            </p:cNvPr>
            <p:cNvSpPr txBox="1"/>
            <p:nvPr/>
          </p:nvSpPr>
          <p:spPr>
            <a:xfrm>
              <a:off x="6365704" y="5215167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FP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67F08B-87F8-8CBC-D904-C1D9FB5246BD}"/>
                </a:ext>
              </a:extLst>
            </p:cNvPr>
            <p:cNvSpPr txBox="1"/>
            <p:nvPr/>
          </p:nvSpPr>
          <p:spPr>
            <a:xfrm>
              <a:off x="7741948" y="5215167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VP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EDFCB515-A538-B586-AD4A-6F86E2FCCC53}"/>
              </a:ext>
            </a:extLst>
          </p:cNvPr>
          <p:cNvGrpSpPr/>
          <p:nvPr/>
        </p:nvGrpSpPr>
        <p:grpSpPr>
          <a:xfrm>
            <a:off x="606123" y="583525"/>
            <a:ext cx="2750806" cy="2019173"/>
            <a:chOff x="5731599" y="633745"/>
            <a:chExt cx="2750806" cy="2019173"/>
          </a:xfrm>
        </p:grpSpPr>
        <p:pic>
          <p:nvPicPr>
            <p:cNvPr id="51" name="Image 50" descr="Une image contenant texte, motif, tissu&#10;&#10;Description générée automatiquement">
              <a:extLst>
                <a:ext uri="{FF2B5EF4-FFF2-40B4-BE49-F238E27FC236}">
                  <a16:creationId xmlns:a16="http://schemas.microsoft.com/office/drawing/2014/main" id="{EB2A0408-4754-C25B-8FA7-8537B61C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1454" y="947519"/>
              <a:ext cx="2208273" cy="1705399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447092-8DDC-5104-CCC3-056DC8799426}"/>
                </a:ext>
              </a:extLst>
            </p:cNvPr>
            <p:cNvSpPr/>
            <p:nvPr/>
          </p:nvSpPr>
          <p:spPr>
            <a:xfrm>
              <a:off x="6031454" y="1800218"/>
              <a:ext cx="2229727" cy="116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B03CA4-929E-F9E2-F430-66E8813D891A}"/>
                </a:ext>
              </a:extLst>
            </p:cNvPr>
            <p:cNvSpPr/>
            <p:nvPr/>
          </p:nvSpPr>
          <p:spPr>
            <a:xfrm>
              <a:off x="6022933" y="2204864"/>
              <a:ext cx="2229727" cy="11661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D0FE9955-2A26-B808-74EE-DE3C5226F977}"/>
                </a:ext>
              </a:extLst>
            </p:cNvPr>
            <p:cNvSpPr txBox="1"/>
            <p:nvPr/>
          </p:nvSpPr>
          <p:spPr>
            <a:xfrm>
              <a:off x="5731599" y="633745"/>
              <a:ext cx="2750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/>
                <a:t>Test de différents seuils pour mieux comprendre les impacts</a:t>
              </a:r>
              <a:endParaRPr lang="fr-FR" sz="800" dirty="0"/>
            </a:p>
          </p:txBody>
        </p:sp>
      </p:grpSp>
      <p:pic>
        <p:nvPicPr>
          <p:cNvPr id="88" name="Image 87">
            <a:extLst>
              <a:ext uri="{FF2B5EF4-FFF2-40B4-BE49-F238E27FC236}">
                <a16:creationId xmlns:a16="http://schemas.microsoft.com/office/drawing/2014/main" id="{BF32CE93-06B2-AAF7-1DE1-F5B8D704B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213" y="6092472"/>
            <a:ext cx="5134692" cy="123842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C02F8482-B514-6345-9949-F621FE782F3F}"/>
              </a:ext>
            </a:extLst>
          </p:cNvPr>
          <p:cNvSpPr txBox="1"/>
          <p:nvPr/>
        </p:nvSpPr>
        <p:spPr>
          <a:xfrm>
            <a:off x="7607796" y="3951213"/>
            <a:ext cx="3758286" cy="147732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1000" i="1" dirty="0"/>
              <a:t>À ce seuil, le nombre de faux positifs a augmenté, mais le nombre de faux négatifs a diminué. Cela reflète un compromis où nous payons pour réduire les faux négatifs (qui ont un coût plus élevé) en acceptant une légère augmentation des faux positifs.</a:t>
            </a:r>
          </a:p>
          <a:p>
            <a:pPr algn="ctr"/>
            <a:endParaRPr lang="fr-FR" sz="1000" i="1" dirty="0"/>
          </a:p>
          <a:p>
            <a:pPr algn="just"/>
            <a:r>
              <a:rPr lang="fr-FR" sz="1000" i="1" dirty="0"/>
              <a:t>Globalement, le seuil de 0.75 semble fournir un bon équilibre en améliorant le score métier tout en maintenant des faux positifs et faux négatifs à des niveaux raisonnables. Si ce seuil est acceptable pour vos objectifs métier, il semble être un bon choix pour ce modèle.</a:t>
            </a: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516BD847-756D-BD07-3E7D-EDD1F4F2F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509" y="721408"/>
            <a:ext cx="4625328" cy="215445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504AB8-4475-EC97-ADD2-358015020F21}"/>
              </a:ext>
            </a:extLst>
          </p:cNvPr>
          <p:cNvCxnSpPr>
            <a:cxnSpLocks/>
          </p:cNvCxnSpPr>
          <p:nvPr/>
        </p:nvCxnSpPr>
        <p:spPr>
          <a:xfrm>
            <a:off x="2406650" y="2297910"/>
            <a:ext cx="0" cy="457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A6B557F-EACC-45BD-574E-C15EA22D68D0}"/>
              </a:ext>
            </a:extLst>
          </p:cNvPr>
          <p:cNvCxnSpPr/>
          <p:nvPr/>
        </p:nvCxnSpPr>
        <p:spPr>
          <a:xfrm>
            <a:off x="8830716" y="476672"/>
            <a:ext cx="0" cy="708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2F3B997-C69D-0AF2-C6CC-F500927ECC0F}"/>
              </a:ext>
            </a:extLst>
          </p:cNvPr>
          <p:cNvSpPr txBox="1"/>
          <p:nvPr/>
        </p:nvSpPr>
        <p:spPr>
          <a:xfrm>
            <a:off x="8949913" y="505395"/>
            <a:ext cx="102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fn_perte</a:t>
            </a:r>
            <a:r>
              <a:rPr lang="fr-FR" sz="1000" dirty="0"/>
              <a:t>  = -10</a:t>
            </a:r>
          </a:p>
          <a:p>
            <a:r>
              <a:rPr lang="fr-FR" sz="1000" dirty="0" err="1"/>
              <a:t>fp_perte</a:t>
            </a:r>
            <a:r>
              <a:rPr lang="fr-FR" sz="1000" dirty="0"/>
              <a:t> =  -1</a:t>
            </a:r>
          </a:p>
          <a:p>
            <a:r>
              <a:rPr lang="fr-FR" sz="1000" dirty="0"/>
              <a:t>gain          =    1</a:t>
            </a:r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FBFA4-A3E8-E81B-58D4-9B490925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1" y="4519893"/>
            <a:ext cx="3960971" cy="915458"/>
          </a:xfrm>
          <a:ln>
            <a:solidFill>
              <a:srgbClr val="001A66"/>
            </a:solidFill>
          </a:ln>
        </p:spPr>
        <p:txBody>
          <a:bodyPr>
            <a:noAutofit/>
          </a:bodyPr>
          <a:lstStyle/>
          <a:p>
            <a:pPr algn="ctr">
              <a:lnSpc>
                <a:spcPts val="3000"/>
              </a:lnSpc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du Data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leakage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6696653C-3B18-EBA3-54E7-F88BFECD4697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22" name="Espace réservé de la date 5">
            <a:extLst>
              <a:ext uri="{FF2B5EF4-FFF2-40B4-BE49-F238E27FC236}">
                <a16:creationId xmlns:a16="http://schemas.microsoft.com/office/drawing/2014/main" id="{EEF1F0AC-9996-72A6-3886-5962243E957C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A9BB0F3-24E2-362F-E884-637F48B6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B31CD5C-338A-1D3A-4EF8-21A63FBFFC3A}"/>
              </a:ext>
            </a:extLst>
          </p:cNvPr>
          <p:cNvGrpSpPr/>
          <p:nvPr/>
        </p:nvGrpSpPr>
        <p:grpSpPr>
          <a:xfrm>
            <a:off x="4726260" y="407111"/>
            <a:ext cx="4406457" cy="5182129"/>
            <a:chOff x="4726260" y="281937"/>
            <a:chExt cx="4406457" cy="5182129"/>
          </a:xfrm>
        </p:grpSpPr>
        <p:pic>
          <p:nvPicPr>
            <p:cNvPr id="4" name="Image 3" descr="Une image contenant texte, capture d’écran, Police, nombre&#10;&#10;Description générée automatiquement">
              <a:extLst>
                <a:ext uri="{FF2B5EF4-FFF2-40B4-BE49-F238E27FC236}">
                  <a16:creationId xmlns:a16="http://schemas.microsoft.com/office/drawing/2014/main" id="{0BF67FB6-7551-4D51-B830-40BE1173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292" y="476672"/>
              <a:ext cx="4118425" cy="468052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B65121A-C583-8E30-05A5-7BD1883A2A60}"/>
                </a:ext>
              </a:extLst>
            </p:cNvPr>
            <p:cNvSpPr txBox="1"/>
            <p:nvPr/>
          </p:nvSpPr>
          <p:spPr>
            <a:xfrm>
              <a:off x="5014292" y="5156289"/>
              <a:ext cx="4114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Importance des caractéristiques avec </a:t>
              </a:r>
              <a:r>
                <a:rPr lang="fr-FR" sz="1400" b="1" dirty="0" err="1"/>
                <a:t>lightGBM</a:t>
              </a:r>
              <a:endParaRPr lang="fr-FR" sz="1400" b="1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2F310589-4F5D-7746-6805-2F5EFE3F63F8}"/>
                </a:ext>
              </a:extLst>
            </p:cNvPr>
            <p:cNvSpPr/>
            <p:nvPr/>
          </p:nvSpPr>
          <p:spPr>
            <a:xfrm>
              <a:off x="4726260" y="281937"/>
              <a:ext cx="2015072" cy="38946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Features importance</a:t>
              </a:r>
            </a:p>
          </p:txBody>
        </p:sp>
      </p:grp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5E92A00-7017-4416-BD6A-9D57626BB393}"/>
              </a:ext>
            </a:extLst>
          </p:cNvPr>
          <p:cNvSpPr/>
          <p:nvPr/>
        </p:nvSpPr>
        <p:spPr>
          <a:xfrm>
            <a:off x="9420749" y="1621362"/>
            <a:ext cx="2202038" cy="1152128"/>
          </a:xfrm>
          <a:prstGeom prst="roundRect">
            <a:avLst>
              <a:gd name="adj" fmla="val 79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On constate que ce sont les ressources extérieures qui ont le plus d’importance pour les prédictions, bien que leur pourcentage ne soit pas élevé : ≈4%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73C1EA6-4881-5CB6-1CE7-F0C9D0BD9FBF}"/>
              </a:ext>
            </a:extLst>
          </p:cNvPr>
          <p:cNvSpPr/>
          <p:nvPr/>
        </p:nvSpPr>
        <p:spPr>
          <a:xfrm>
            <a:off x="9542972" y="3284984"/>
            <a:ext cx="1957591" cy="1152128"/>
          </a:xfrm>
          <a:prstGeom prst="roundRect">
            <a:avLst>
              <a:gd name="adj" fmla="val 79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Pas de problème de data </a:t>
            </a:r>
            <a:r>
              <a:rPr lang="fr-FR" sz="1400" b="1" i="1" dirty="0" err="1"/>
              <a:t>leakage</a:t>
            </a:r>
            <a:endParaRPr lang="fr-FR" sz="1400" b="1" i="1" dirty="0"/>
          </a:p>
        </p:txBody>
      </p:sp>
    </p:spTree>
    <p:extLst>
      <p:ext uri="{BB962C8B-B14F-4D97-AF65-F5344CB8AC3E}">
        <p14:creationId xmlns:p14="http://schemas.microsoft.com/office/powerpoint/2010/main" val="124728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FBFA4-A3E8-E81B-58D4-9B490925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4653136"/>
            <a:ext cx="3129615" cy="992551"/>
          </a:xfrm>
          <a:ln>
            <a:solidFill>
              <a:srgbClr val="001A66"/>
            </a:solidFill>
          </a:ln>
        </p:spPr>
        <p:txBody>
          <a:bodyPr>
            <a:noAutofit/>
          </a:bodyPr>
          <a:lstStyle/>
          <a:p>
            <a:pPr algn="ctr">
              <a:lnSpc>
                <a:spcPts val="3000"/>
              </a:lnSpc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Analyse du Data Drift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6696653C-3B18-EBA3-54E7-F88BFECD4697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22" name="Espace réservé de la date 5">
            <a:extLst>
              <a:ext uri="{FF2B5EF4-FFF2-40B4-BE49-F238E27FC236}">
                <a16:creationId xmlns:a16="http://schemas.microsoft.com/office/drawing/2014/main" id="{EEF1F0AC-9996-72A6-3886-5962243E957C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A9BB0F3-24E2-362F-E884-637F48B6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D87F38E-FF47-B877-6A80-30DAEE7A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51" y="865633"/>
            <a:ext cx="5898961" cy="1706311"/>
          </a:xfrm>
          <a:prstGeom prst="rect">
            <a:avLst/>
          </a:prstGeom>
        </p:spPr>
      </p:pic>
      <p:sp>
        <p:nvSpPr>
          <p:cNvPr id="5" name="ZoneTexte 4">
            <a:hlinkClick r:id="rId4"/>
            <a:extLst>
              <a:ext uri="{FF2B5EF4-FFF2-40B4-BE49-F238E27FC236}">
                <a16:creationId xmlns:a16="http://schemas.microsoft.com/office/drawing/2014/main" id="{08D1874D-9A17-7030-94D0-15B20809C7EA}"/>
              </a:ext>
            </a:extLst>
          </p:cNvPr>
          <p:cNvSpPr txBox="1"/>
          <p:nvPr/>
        </p:nvSpPr>
        <p:spPr>
          <a:xfrm>
            <a:off x="5720980" y="4874173"/>
            <a:ext cx="543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hlinkClick r:id="rId5"/>
              </a:rPr>
              <a:t>file:///C:/Users/alfa2/OneDrive/Documents/Data%20science/P7/data_drift_preset_report.html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2C4707-DE0B-AD54-793D-1B275B2145D5}"/>
              </a:ext>
            </a:extLst>
          </p:cNvPr>
          <p:cNvSpPr txBox="1"/>
          <p:nvPr/>
        </p:nvSpPr>
        <p:spPr>
          <a:xfrm>
            <a:off x="5302324" y="2815698"/>
            <a:ext cx="585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/>
              <a:t>104 Colonnes numériques : Test statistique de Kolmogorov-Smirnov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/>
              <a:t>16 Colonnes catégorielles : Indicateur PSI ( Population </a:t>
            </a:r>
            <a:r>
              <a:rPr lang="fr-FR" sz="1200" dirty="0" err="1"/>
              <a:t>Stability</a:t>
            </a:r>
            <a:r>
              <a:rPr lang="fr-FR" sz="1200" dirty="0"/>
              <a:t> Index)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/>
              <a:t>Seuil : 0,2</a:t>
            </a:r>
          </a:p>
          <a:p>
            <a:endParaRPr lang="fr-FR" sz="1200" dirty="0"/>
          </a:p>
          <a:p>
            <a:r>
              <a:rPr lang="fr-FR" sz="1200" dirty="0" err="1"/>
              <a:t>Evidently</a:t>
            </a:r>
            <a:r>
              <a:rPr lang="fr-FR" sz="1200" dirty="0"/>
              <a:t> AI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7C4053-1253-53EE-A678-ACCEAD795740}"/>
              </a:ext>
            </a:extLst>
          </p:cNvPr>
          <p:cNvSpPr txBox="1"/>
          <p:nvPr/>
        </p:nvSpPr>
        <p:spPr>
          <a:xfrm>
            <a:off x="5195518" y="3935946"/>
            <a:ext cx="585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31,67 % des colonnes ont du Data Drift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93FF93-6F4E-3231-116B-C597C5FC99FC}"/>
              </a:ext>
            </a:extLst>
          </p:cNvPr>
          <p:cNvSpPr txBox="1"/>
          <p:nvPr/>
        </p:nvSpPr>
        <p:spPr>
          <a:xfrm>
            <a:off x="4762264" y="711744"/>
            <a:ext cx="1080120" cy="307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 err="1"/>
              <a:t>Evidently</a:t>
            </a:r>
            <a:r>
              <a:rPr lang="fr-FR" sz="14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18100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12" y="53068"/>
            <a:ext cx="5465243" cy="689769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de déploiement</a:t>
            </a:r>
            <a:endParaRPr lang="fr-FR" sz="1800" u="sng" spc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89DB2B0-3220-1A85-BD1D-427B90D14638}"/>
              </a:ext>
            </a:extLst>
          </p:cNvPr>
          <p:cNvGrpSpPr/>
          <p:nvPr/>
        </p:nvGrpSpPr>
        <p:grpSpPr>
          <a:xfrm>
            <a:off x="969150" y="742838"/>
            <a:ext cx="10250523" cy="5274030"/>
            <a:chOff x="693812" y="738418"/>
            <a:chExt cx="10250523" cy="52740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D27DD22-2756-ECE3-6EDB-4331FE7FECF7}"/>
                </a:ext>
              </a:extLst>
            </p:cNvPr>
            <p:cNvGrpSpPr/>
            <p:nvPr/>
          </p:nvGrpSpPr>
          <p:grpSpPr>
            <a:xfrm>
              <a:off x="693812" y="738418"/>
              <a:ext cx="9392662" cy="5274030"/>
              <a:chOff x="905537" y="818340"/>
              <a:chExt cx="14051455" cy="527403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D1F6180B-7467-A70A-95FA-127E8B3F956A}"/>
                  </a:ext>
                </a:extLst>
              </p:cNvPr>
              <p:cNvGrpSpPr/>
              <p:nvPr/>
            </p:nvGrpSpPr>
            <p:grpSpPr>
              <a:xfrm>
                <a:off x="905537" y="1053300"/>
                <a:ext cx="4989175" cy="4258270"/>
                <a:chOff x="-654473" y="1609229"/>
                <a:chExt cx="5116407" cy="4444741"/>
              </a:xfrm>
            </p:grpSpPr>
            <p:sp>
              <p:nvSpPr>
                <p:cNvPr id="6" name="Rectangle : coins arrondis 5">
                  <a:extLst>
                    <a:ext uri="{FF2B5EF4-FFF2-40B4-BE49-F238E27FC236}">
                      <a16:creationId xmlns:a16="http://schemas.microsoft.com/office/drawing/2014/main" id="{5755EFE5-93FF-EAD1-242B-8514EBF20894}"/>
                    </a:ext>
                  </a:extLst>
                </p:cNvPr>
                <p:cNvSpPr/>
                <p:nvPr/>
              </p:nvSpPr>
              <p:spPr>
                <a:xfrm>
                  <a:off x="2240752" y="4814727"/>
                  <a:ext cx="2221182" cy="1239243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/>
                    <a:t>DASHBOARD avec Streamlit</a:t>
                  </a:r>
                </a:p>
                <a:p>
                  <a:pPr algn="ctr"/>
                  <a:endParaRPr lang="fr-FR" altLang="fr-FR" sz="1050" b="1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800" u="sng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URL LOCALE : </a:t>
                  </a:r>
                  <a:r>
                    <a:rPr lang="fr-FR" altLang="fr-FR" sz="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http://localhost:8501</a:t>
                  </a:r>
                  <a:endParaRPr lang="fr-FR" altLang="fr-FR" sz="3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" name="Rectangle : coins arrondis 6">
                  <a:extLst>
                    <a:ext uri="{FF2B5EF4-FFF2-40B4-BE49-F238E27FC236}">
                      <a16:creationId xmlns:a16="http://schemas.microsoft.com/office/drawing/2014/main" id="{84B751CC-BF22-B8DC-E070-3E82E8939A0B}"/>
                    </a:ext>
                  </a:extLst>
                </p:cNvPr>
                <p:cNvSpPr/>
                <p:nvPr/>
              </p:nvSpPr>
              <p:spPr>
                <a:xfrm>
                  <a:off x="2240752" y="2228850"/>
                  <a:ext cx="2221182" cy="1239243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/>
                    <a:t>API avec Flask</a:t>
                  </a:r>
                </a:p>
                <a:p>
                  <a:pPr algn="ctr"/>
                  <a:endParaRPr lang="fr-FR" altLang="fr-FR" sz="1050" b="1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800" u="sng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URL LOCALE : </a:t>
                  </a:r>
                  <a:r>
                    <a:rPr lang="fr-FR" altLang="fr-FR" sz="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http://localhost:5000/</a:t>
                  </a:r>
                  <a:endParaRPr lang="fr-FR" altLang="fr-FR" sz="3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Cylindre 7">
                  <a:extLst>
                    <a:ext uri="{FF2B5EF4-FFF2-40B4-BE49-F238E27FC236}">
                      <a16:creationId xmlns:a16="http://schemas.microsoft.com/office/drawing/2014/main" id="{7ACA7DB8-529B-B260-FF8A-D444BB452670}"/>
                    </a:ext>
                  </a:extLst>
                </p:cNvPr>
                <p:cNvSpPr/>
                <p:nvPr/>
              </p:nvSpPr>
              <p:spPr>
                <a:xfrm>
                  <a:off x="-654473" y="1609229"/>
                  <a:ext cx="1193166" cy="1063690"/>
                </a:xfrm>
                <a:prstGeom prst="ca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dirty="0"/>
                    <a:t>Databases</a:t>
                  </a:r>
                </a:p>
              </p:txBody>
            </p:sp>
            <p:sp>
              <p:nvSpPr>
                <p:cNvPr id="9" name="Cylindre 8">
                  <a:extLst>
                    <a:ext uri="{FF2B5EF4-FFF2-40B4-BE49-F238E27FC236}">
                      <a16:creationId xmlns:a16="http://schemas.microsoft.com/office/drawing/2014/main" id="{A2BB841A-5CD5-4026-F426-C047F0103538}"/>
                    </a:ext>
                  </a:extLst>
                </p:cNvPr>
                <p:cNvSpPr/>
                <p:nvPr/>
              </p:nvSpPr>
              <p:spPr>
                <a:xfrm>
                  <a:off x="-654473" y="4818765"/>
                  <a:ext cx="1193167" cy="1147430"/>
                </a:xfrm>
                <a:prstGeom prst="ca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dirty="0"/>
                    <a:t>Autres fichiers (Images, …)</a:t>
                  </a:r>
                </a:p>
              </p:txBody>
            </p:sp>
            <p:sp>
              <p:nvSpPr>
                <p:cNvPr id="10" name="Cylindre 9">
                  <a:extLst>
                    <a:ext uri="{FF2B5EF4-FFF2-40B4-BE49-F238E27FC236}">
                      <a16:creationId xmlns:a16="http://schemas.microsoft.com/office/drawing/2014/main" id="{49F86825-7ADF-02D1-4022-7E86207C35CD}"/>
                    </a:ext>
                  </a:extLst>
                </p:cNvPr>
                <p:cNvSpPr/>
                <p:nvPr/>
              </p:nvSpPr>
              <p:spPr>
                <a:xfrm>
                  <a:off x="-654473" y="2848472"/>
                  <a:ext cx="1193166" cy="1336610"/>
                </a:xfrm>
                <a:prstGeom prst="ca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dirty="0" err="1"/>
                    <a:t>LightGBM</a:t>
                  </a:r>
                  <a:r>
                    <a:rPr lang="fr-FR" sz="1050" dirty="0"/>
                    <a:t> sérialisé au format PICKLE</a:t>
                  </a:r>
                  <a:endParaRPr lang="fr-FR" sz="1050" i="1" dirty="0"/>
                </a:p>
              </p:txBody>
            </p: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369D4DE4-A4FB-6393-F0B9-610F4ED2AB0C}"/>
                    </a:ext>
                  </a:extLst>
                </p:cNvPr>
                <p:cNvCxnSpPr>
                  <a:cxnSpLocks/>
                  <a:stCxn id="8" idx="4"/>
                  <a:endCxn id="7" idx="1"/>
                </p:cNvCxnSpPr>
                <p:nvPr/>
              </p:nvCxnSpPr>
              <p:spPr>
                <a:xfrm>
                  <a:off x="538693" y="2141074"/>
                  <a:ext cx="1702059" cy="7073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4C42D861-B786-16BF-EBAF-536993AA1A03}"/>
                    </a:ext>
                  </a:extLst>
                </p:cNvPr>
                <p:cNvCxnSpPr>
                  <a:cxnSpLocks/>
                  <a:stCxn id="10" idx="4"/>
                  <a:endCxn id="7" idx="1"/>
                </p:cNvCxnSpPr>
                <p:nvPr/>
              </p:nvCxnSpPr>
              <p:spPr>
                <a:xfrm flipV="1">
                  <a:off x="538693" y="2848472"/>
                  <a:ext cx="1702059" cy="6683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ACEC66D-9F21-1210-315F-A498FA6BCC0C}"/>
                    </a:ext>
                  </a:extLst>
                </p:cNvPr>
                <p:cNvCxnSpPr>
                  <a:cxnSpLocks/>
                  <a:stCxn id="9" idx="4"/>
                  <a:endCxn id="6" idx="1"/>
                </p:cNvCxnSpPr>
                <p:nvPr/>
              </p:nvCxnSpPr>
              <p:spPr>
                <a:xfrm>
                  <a:off x="538694" y="5392480"/>
                  <a:ext cx="1702058" cy="418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5" name="Flèche : double flèche verticale 14">
                  <a:extLst>
                    <a:ext uri="{FF2B5EF4-FFF2-40B4-BE49-F238E27FC236}">
                      <a16:creationId xmlns:a16="http://schemas.microsoft.com/office/drawing/2014/main" id="{285C6EC4-11C5-2A61-5615-2D3B64D1860A}"/>
                    </a:ext>
                  </a:extLst>
                </p:cNvPr>
                <p:cNvSpPr/>
                <p:nvPr/>
              </p:nvSpPr>
              <p:spPr>
                <a:xfrm>
                  <a:off x="3206681" y="3474426"/>
                  <a:ext cx="289324" cy="1336610"/>
                </a:xfrm>
                <a:prstGeom prst="upDown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2FCA92AF-2EBE-2DF6-1502-E4791615A294}"/>
                  </a:ext>
                </a:extLst>
              </p:cNvPr>
              <p:cNvGrpSpPr/>
              <p:nvPr/>
            </p:nvGrpSpPr>
            <p:grpSpPr>
              <a:xfrm>
                <a:off x="3744832" y="818340"/>
                <a:ext cx="6748161" cy="1910515"/>
                <a:chOff x="1314166" y="1504759"/>
                <a:chExt cx="6920250" cy="1994177"/>
              </a:xfrm>
            </p:grpSpPr>
            <p:sp>
              <p:nvSpPr>
                <p:cNvPr id="17" name="Rectangle : coins arrondis 16">
                  <a:extLst>
                    <a:ext uri="{FF2B5EF4-FFF2-40B4-BE49-F238E27FC236}">
                      <a16:creationId xmlns:a16="http://schemas.microsoft.com/office/drawing/2014/main" id="{C7E12107-10AC-B62F-37A2-AAB0B483DE6E}"/>
                    </a:ext>
                  </a:extLst>
                </p:cNvPr>
                <p:cNvSpPr/>
                <p:nvPr/>
              </p:nvSpPr>
              <p:spPr>
                <a:xfrm>
                  <a:off x="4802584" y="1607357"/>
                  <a:ext cx="3431832" cy="1891579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/>
                    <a:t>Fichier app.py</a:t>
                  </a:r>
                  <a:endParaRPr lang="fr-FR" altLang="fr-FR" sz="1100" b="1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Partie « </a:t>
                  </a:r>
                  <a:r>
                    <a:rPr lang="fr-FR" altLang="fr-FR" sz="900" i="1" dirty="0" err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Back-End</a:t>
                  </a:r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 » du DASHBOARD.</a:t>
                  </a:r>
                </a:p>
                <a:p>
                  <a:pPr algn="ctr"/>
                  <a:endParaRPr lang="fr-FR" altLang="fr-FR" sz="9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C’est dans ce fichier que sont effectuées toutes les opérations non graphiques (chargement des données, entrainement du modèle, prédictions, …)</a:t>
                  </a:r>
                </a:p>
                <a:p>
                  <a:pPr algn="ctr"/>
                  <a:endParaRPr lang="fr-FR" altLang="fr-FR" sz="9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Contient tous les end points pour interagir avec d’autres logiciels.</a:t>
                  </a:r>
                  <a:endParaRPr lang="fr-FR" altLang="fr-FR" sz="4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CEC78464-7348-2152-99D2-7B9F4E808FE6}"/>
                    </a:ext>
                  </a:extLst>
                </p:cNvPr>
                <p:cNvSpPr/>
                <p:nvPr/>
              </p:nvSpPr>
              <p:spPr>
                <a:xfrm>
                  <a:off x="1314166" y="1504759"/>
                  <a:ext cx="2221182" cy="488695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b="1" dirty="0"/>
                    <a:t>1</a:t>
                  </a:r>
                  <a:r>
                    <a:rPr lang="fr-FR" sz="1000" b="1" baseline="30000" dirty="0"/>
                    <a:t>ère</a:t>
                  </a:r>
                  <a:r>
                    <a:rPr lang="fr-FR" sz="1000" b="1" dirty="0"/>
                    <a:t> étape : Démarrer le serveur</a:t>
                  </a:r>
                  <a:endParaRPr lang="fr-FR" altLang="fr-FR" sz="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4FE19040-7C54-4608-F7F5-C304D26DBA85}"/>
                  </a:ext>
                </a:extLst>
              </p:cNvPr>
              <p:cNvGrpSpPr/>
              <p:nvPr/>
            </p:nvGrpSpPr>
            <p:grpSpPr>
              <a:xfrm>
                <a:off x="3728764" y="4510635"/>
                <a:ext cx="6764228" cy="1581735"/>
                <a:chOff x="1297688" y="5211453"/>
                <a:chExt cx="6936727" cy="1651000"/>
              </a:xfrm>
            </p:grpSpPr>
            <p:sp>
              <p:nvSpPr>
                <p:cNvPr id="20" name="Rectangle : coins arrondis 19">
                  <a:extLst>
                    <a:ext uri="{FF2B5EF4-FFF2-40B4-BE49-F238E27FC236}">
                      <a16:creationId xmlns:a16="http://schemas.microsoft.com/office/drawing/2014/main" id="{B463007E-A109-A574-3191-48F21D87A08E}"/>
                    </a:ext>
                  </a:extLst>
                </p:cNvPr>
                <p:cNvSpPr/>
                <p:nvPr/>
              </p:nvSpPr>
              <p:spPr>
                <a:xfrm>
                  <a:off x="4802583" y="5211453"/>
                  <a:ext cx="3431832" cy="1651000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b="1" dirty="0"/>
                    <a:t>Fichier dashboard.py</a:t>
                  </a:r>
                </a:p>
                <a:p>
                  <a:pPr algn="ctr"/>
                  <a:endParaRPr lang="fr-FR" altLang="fr-FR" sz="1100" b="1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Partie « Frontend » du DASHBOARD.</a:t>
                  </a:r>
                </a:p>
                <a:p>
                  <a:pPr algn="ctr"/>
                  <a:endParaRPr lang="fr-FR" altLang="fr-FR" sz="9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fr-FR" altLang="fr-FR" sz="900" i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C’est dans ce fichier qu’est codée la partie graphique de la page web qu’utilisera le chargé de clientèle. </a:t>
                  </a:r>
                  <a:endParaRPr lang="fr-FR" altLang="fr-FR" sz="4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49027995-F3FF-9A10-85EB-52F4DB3005AF}"/>
                    </a:ext>
                  </a:extLst>
                </p:cNvPr>
                <p:cNvSpPr/>
                <p:nvPr/>
              </p:nvSpPr>
              <p:spPr>
                <a:xfrm>
                  <a:off x="1297688" y="6345312"/>
                  <a:ext cx="2237660" cy="517141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b="1" dirty="0"/>
                    <a:t>2</a:t>
                  </a:r>
                  <a:r>
                    <a:rPr lang="fr-FR" sz="1000" b="1" baseline="30000" dirty="0"/>
                    <a:t>ème</a:t>
                  </a:r>
                  <a:r>
                    <a:rPr lang="fr-FR" sz="1000" b="1" dirty="0"/>
                    <a:t> étape : Afficher le dashboard</a:t>
                  </a:r>
                  <a:endParaRPr lang="fr-FR" altLang="fr-FR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4CA475F-29DC-CB0A-8185-98E4398210A8}"/>
                  </a:ext>
                </a:extLst>
              </p:cNvPr>
              <p:cNvGrpSpPr/>
              <p:nvPr/>
            </p:nvGrpSpPr>
            <p:grpSpPr>
              <a:xfrm>
                <a:off x="5072987" y="2394235"/>
                <a:ext cx="9884005" cy="1182006"/>
                <a:chOff x="3467365" y="3063301"/>
                <a:chExt cx="10136066" cy="1233766"/>
              </a:xfrm>
            </p:grpSpPr>
            <p:sp>
              <p:nvSpPr>
                <p:cNvPr id="28" name="Rectangle : coins arrondis 27">
                  <a:extLst>
                    <a:ext uri="{FF2B5EF4-FFF2-40B4-BE49-F238E27FC236}">
                      <a16:creationId xmlns:a16="http://schemas.microsoft.com/office/drawing/2014/main" id="{BB5B89FD-E596-948C-6385-EB3019B55771}"/>
                    </a:ext>
                  </a:extLst>
                </p:cNvPr>
                <p:cNvSpPr/>
                <p:nvPr/>
              </p:nvSpPr>
              <p:spPr>
                <a:xfrm>
                  <a:off x="3467365" y="4028963"/>
                  <a:ext cx="2354556" cy="268104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altLang="fr-FR" sz="900" i="1" dirty="0"/>
                    <a:t>Format de transfert : JSON</a:t>
                  </a:r>
                  <a:endParaRPr lang="fr-FR" altLang="fr-FR" sz="1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 : coins arrondis 33">
                  <a:extLst>
                    <a:ext uri="{FF2B5EF4-FFF2-40B4-BE49-F238E27FC236}">
                      <a16:creationId xmlns:a16="http://schemas.microsoft.com/office/drawing/2014/main" id="{F35B52D8-026B-67E4-FD80-522B7F67D1E3}"/>
                    </a:ext>
                  </a:extLst>
                </p:cNvPr>
                <p:cNvSpPr/>
                <p:nvPr/>
              </p:nvSpPr>
              <p:spPr>
                <a:xfrm>
                  <a:off x="10309304" y="3063301"/>
                  <a:ext cx="3294127" cy="347480"/>
                </a:xfrm>
                <a:prstGeom prst="roundRect">
                  <a:avLst>
                    <a:gd name="adj" fmla="val 4402"/>
                  </a:avLst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altLang="fr-FR" sz="900" b="1" dirty="0"/>
                    <a:t>Exemple de requête envoyée à l’API</a:t>
                  </a:r>
                  <a:endParaRPr lang="fr-FR" altLang="fr-FR" sz="1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5" name="Image 44" descr="Une image contenant texte, capture d’écran, logiciel&#10;&#10;Description générée automatiquement">
              <a:extLst>
                <a:ext uri="{FF2B5EF4-FFF2-40B4-BE49-F238E27FC236}">
                  <a16:creationId xmlns:a16="http://schemas.microsoft.com/office/drawing/2014/main" id="{57EA8ACF-FACE-04D3-0A94-CD7FCEEA4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6540" y="2754257"/>
              <a:ext cx="3697795" cy="2448043"/>
            </a:xfrm>
            <a:prstGeom prst="rect">
              <a:avLst/>
            </a:prstGeom>
          </p:spPr>
        </p:pic>
      </p:grpSp>
      <p:sp>
        <p:nvSpPr>
          <p:cNvPr id="49" name="Espace réservé du pied de page 4">
            <a:extLst>
              <a:ext uri="{FF2B5EF4-FFF2-40B4-BE49-F238E27FC236}">
                <a16:creationId xmlns:a16="http://schemas.microsoft.com/office/drawing/2014/main" id="{790939DF-C79A-9567-5E88-90E7BE44A517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52" name="Espace réservé de la date 5">
            <a:extLst>
              <a:ext uri="{FF2B5EF4-FFF2-40B4-BE49-F238E27FC236}">
                <a16:creationId xmlns:a16="http://schemas.microsoft.com/office/drawing/2014/main" id="{2A7FD36D-FC2B-DA6E-EBEE-D1103377B265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54583E3E-0D37-EBF8-AA6D-AA45625A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86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95436-AD97-8755-E6A9-70D1EEF3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889" y="4509120"/>
            <a:ext cx="3816424" cy="936104"/>
          </a:xfrm>
          <a:ln>
            <a:solidFill>
              <a:srgbClr val="001A66"/>
            </a:solidFill>
          </a:ln>
        </p:spPr>
        <p:txBody>
          <a:bodyPr>
            <a:normAutofit/>
          </a:bodyPr>
          <a:lstStyle/>
          <a:p>
            <a:pPr algn="ctr">
              <a:lnSpc>
                <a:spcPts val="3000"/>
              </a:lnSpc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de déploiement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F3CC4-5275-C012-DF12-EE446788B7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9796" y="429960"/>
            <a:ext cx="6583288" cy="657944"/>
          </a:xfrm>
        </p:spPr>
        <p:txBody>
          <a:bodyPr/>
          <a:lstStyle/>
          <a:p>
            <a:r>
              <a:rPr lang="fr-FR" cap="none" dirty="0"/>
              <a:t>Les tests unitaires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F74FE8-51D1-737E-DF03-05411EEA3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3892" y="1700808"/>
            <a:ext cx="5184576" cy="3456384"/>
          </a:xfrm>
        </p:spPr>
        <p:txBody>
          <a:bodyPr/>
          <a:lstStyle/>
          <a:p>
            <a:r>
              <a:rPr lang="fr-FR" sz="1600" b="1" dirty="0"/>
              <a:t>4 tests pour l’API Flask :</a:t>
            </a:r>
          </a:p>
          <a:p>
            <a:endParaRPr lang="fr-FR" sz="16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600" dirty="0"/>
              <a:t>Test de la fonction de chargement des données CSV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600" dirty="0"/>
              <a:t>Test de la route principale de l'API Flask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600" dirty="0"/>
              <a:t>Test de la fonction de prédiction de l’API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600" dirty="0"/>
              <a:t>Test de l'API de prédiction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l"/>
            <a:endParaRPr lang="fr-FR" sz="1200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DAAEB1D2-6063-1234-3AAD-22215DFA6F9B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18" name="Espace réservé de la date 5">
            <a:extLst>
              <a:ext uri="{FF2B5EF4-FFF2-40B4-BE49-F238E27FC236}">
                <a16:creationId xmlns:a16="http://schemas.microsoft.com/office/drawing/2014/main" id="{A8F82872-1E29-504B-6B36-D2E8CE43A607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1F51E35-BE7B-69CD-2656-9C00C45C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32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12" y="53068"/>
            <a:ext cx="5465243" cy="689769"/>
          </a:xfrm>
          <a:ln>
            <a:noFill/>
          </a:ln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sz="1800" u="sng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de déploiement</a:t>
            </a:r>
          </a:p>
        </p:txBody>
      </p:sp>
      <p:sp>
        <p:nvSpPr>
          <p:cNvPr id="42" name="Espace réservé du pied de page 4">
            <a:extLst>
              <a:ext uri="{FF2B5EF4-FFF2-40B4-BE49-F238E27FC236}">
                <a16:creationId xmlns:a16="http://schemas.microsoft.com/office/drawing/2014/main" id="{631B5275-2212-4EA8-4EF9-6646B17590B5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43" name="Espace réservé de la date 5">
            <a:extLst>
              <a:ext uri="{FF2B5EF4-FFF2-40B4-BE49-F238E27FC236}">
                <a16:creationId xmlns:a16="http://schemas.microsoft.com/office/drawing/2014/main" id="{76091050-D97D-4613-28FB-F802E51C2A5A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5E5EEBE-4AF1-F57C-565D-60F1C6DD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0728DD31-A5C8-3E24-AF77-BDC7A384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20" y="1030424"/>
            <a:ext cx="2841152" cy="479715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B020994-68FA-926E-9263-6823A44641F6}"/>
              </a:ext>
            </a:extLst>
          </p:cNvPr>
          <p:cNvSpPr txBox="1"/>
          <p:nvPr/>
        </p:nvSpPr>
        <p:spPr>
          <a:xfrm>
            <a:off x="1341884" y="1336115"/>
            <a:ext cx="573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hlinkClick r:id="rId4"/>
              </a:rPr>
              <a:t>https://github.com/Bealph/P7_DS_OPC</a:t>
            </a:r>
            <a:endParaRPr lang="fr-FR" i="1" dirty="0"/>
          </a:p>
        </p:txBody>
      </p:sp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3C61A21-15E5-40FE-0BD6-ED68728FC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70" y="2164922"/>
            <a:ext cx="6527726" cy="29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95436-AD97-8755-E6A9-70D1EEF3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889" y="4509120"/>
            <a:ext cx="3816424" cy="936104"/>
          </a:xfrm>
          <a:ln>
            <a:solidFill>
              <a:srgbClr val="001A66"/>
            </a:solidFill>
          </a:ln>
        </p:spPr>
        <p:txBody>
          <a:bodyPr>
            <a:normAutofit/>
          </a:bodyPr>
          <a:lstStyle/>
          <a:p>
            <a:pPr algn="ctr">
              <a:lnSpc>
                <a:spcPts val="3000"/>
              </a:lnSpc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de déploiement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F3CC4-5275-C012-DF12-EE446788B7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9796" y="122960"/>
            <a:ext cx="6583288" cy="657944"/>
          </a:xfrm>
        </p:spPr>
        <p:txBody>
          <a:bodyPr/>
          <a:lstStyle/>
          <a:p>
            <a:r>
              <a:rPr lang="fr-FR" cap="none" dirty="0"/>
              <a:t>Déploiement sur </a:t>
            </a:r>
            <a:r>
              <a:rPr lang="fr-FR" cap="none" dirty="0" err="1"/>
              <a:t>Streamlit</a:t>
            </a:r>
            <a:r>
              <a:rPr lang="fr-FR" cap="none" dirty="0"/>
              <a:t> Cloud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DAAEB1D2-6063-1234-3AAD-22215DFA6F9B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18" name="Espace réservé de la date 5">
            <a:extLst>
              <a:ext uri="{FF2B5EF4-FFF2-40B4-BE49-F238E27FC236}">
                <a16:creationId xmlns:a16="http://schemas.microsoft.com/office/drawing/2014/main" id="{A8F82872-1E29-504B-6B36-D2E8CE43A607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1F51E35-BE7B-69CD-2656-9C00C45C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écriture manuscrite, Post-it, Police&#10;&#10;Description générée automatiquement">
            <a:extLst>
              <a:ext uri="{FF2B5EF4-FFF2-40B4-BE49-F238E27FC236}">
                <a16:creationId xmlns:a16="http://schemas.microsoft.com/office/drawing/2014/main" id="{6E027D35-1519-AD95-CA87-40BC40F7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052736"/>
            <a:ext cx="6037991" cy="5065203"/>
          </a:xfrm>
          <a:prstGeom prst="rect">
            <a:avLst/>
          </a:prstGeom>
        </p:spPr>
      </p:pic>
      <p:sp>
        <p:nvSpPr>
          <p:cNvPr id="9" name="ZoneTexte 8">
            <a:hlinkClick r:id="rId4"/>
            <a:extLst>
              <a:ext uri="{FF2B5EF4-FFF2-40B4-BE49-F238E27FC236}">
                <a16:creationId xmlns:a16="http://schemas.microsoft.com/office/drawing/2014/main" id="{C969A179-F47D-DC09-87F7-E626C1A24001}"/>
              </a:ext>
            </a:extLst>
          </p:cNvPr>
          <p:cNvSpPr txBox="1"/>
          <p:nvPr/>
        </p:nvSpPr>
        <p:spPr>
          <a:xfrm>
            <a:off x="924134" y="385772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hlinkClick r:id="rId4"/>
              </a:rPr>
              <a:t>https://bealph-p7-ds-opc-dashboard-7gna3w.streamlit.app/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812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865633"/>
            <a:ext cx="7560840" cy="944562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et démo du </a:t>
            </a:r>
            <a:r>
              <a:rPr lang="fr-FR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Espace réservé du pied de page 4">
            <a:extLst>
              <a:ext uri="{FF2B5EF4-FFF2-40B4-BE49-F238E27FC236}">
                <a16:creationId xmlns:a16="http://schemas.microsoft.com/office/drawing/2014/main" id="{26BEC08C-24E2-38F8-EDFE-BA06AE5CB7AF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>
                <a:solidFill>
                  <a:schemeClr val="bg1"/>
                </a:solidFill>
              </a:rPr>
              <a:t>Alpha Oumar DIALLO / OPC / Projet / Data Science</a:t>
            </a:r>
          </a:p>
        </p:txBody>
      </p:sp>
      <p:sp>
        <p:nvSpPr>
          <p:cNvPr id="87" name="Espace réservé de la date 5">
            <a:extLst>
              <a:ext uri="{FF2B5EF4-FFF2-40B4-BE49-F238E27FC236}">
                <a16:creationId xmlns:a16="http://schemas.microsoft.com/office/drawing/2014/main" id="{6B4C1C18-1107-6AA9-E00B-DDCFE3D1A7EE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88" name="Image 87">
            <a:extLst>
              <a:ext uri="{FF2B5EF4-FFF2-40B4-BE49-F238E27FC236}">
                <a16:creationId xmlns:a16="http://schemas.microsoft.com/office/drawing/2014/main" id="{7EC9A432-8511-D099-D253-21927662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ZoneTexte 1">
            <a:hlinkClick r:id="rId3"/>
            <a:extLst>
              <a:ext uri="{FF2B5EF4-FFF2-40B4-BE49-F238E27FC236}">
                <a16:creationId xmlns:a16="http://schemas.microsoft.com/office/drawing/2014/main" id="{698B3C33-075A-9DBD-C3D7-8ACD3E727954}"/>
              </a:ext>
            </a:extLst>
          </p:cNvPr>
          <p:cNvSpPr txBox="1"/>
          <p:nvPr/>
        </p:nvSpPr>
        <p:spPr>
          <a:xfrm>
            <a:off x="2465157" y="3429000"/>
            <a:ext cx="7258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hlinkClick r:id="rId3"/>
              </a:rPr>
              <a:t>https://bealph-p7-ds-opc-dashboard-7gna3w.streamlit.app/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7708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C4AF9-C195-72D2-C18E-BE7FC468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9559"/>
            <a:ext cx="6565092" cy="944561"/>
          </a:xfrm>
        </p:spPr>
        <p:txBody>
          <a:bodyPr>
            <a:norm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- REPONSES</a:t>
            </a:r>
          </a:p>
        </p:txBody>
      </p:sp>
      <p:sp>
        <p:nvSpPr>
          <p:cNvPr id="19" name="Bulle narrative : ronde 18">
            <a:extLst>
              <a:ext uri="{FF2B5EF4-FFF2-40B4-BE49-F238E27FC236}">
                <a16:creationId xmlns:a16="http://schemas.microsoft.com/office/drawing/2014/main" id="{7977271A-AEEB-B886-9244-71E18287C44D}"/>
              </a:ext>
            </a:extLst>
          </p:cNvPr>
          <p:cNvSpPr/>
          <p:nvPr/>
        </p:nvSpPr>
        <p:spPr>
          <a:xfrm>
            <a:off x="6580406" y="1021383"/>
            <a:ext cx="4285503" cy="2185475"/>
          </a:xfrm>
          <a:prstGeom prst="wedgeEllipseCallout">
            <a:avLst>
              <a:gd name="adj1" fmla="val -75893"/>
              <a:gd name="adj2" fmla="val 20260"/>
            </a:avLst>
          </a:prstGeom>
          <a:scene3d>
            <a:camera prst="isometricOffAxis1Top">
              <a:rot lat="20694773" lon="20784679" rev="670914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20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37EB1C6F-9023-F48B-EF46-4C076B54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54" l="10000" r="90000">
                        <a14:foregroundMark x1="43385" y1="88769" x2="43385" y2="88769"/>
                        <a14:foregroundMark x1="54154" y1="88923" x2="54154" y2="88923"/>
                        <a14:foregroundMark x1="49692" y1="90385" x2="49692" y2="90385"/>
                        <a14:foregroundMark x1="34077" y1="90231" x2="34077" y2="90231"/>
                        <a14:foregroundMark x1="35615" y1="91154" x2="35615" y2="91154"/>
                        <a14:foregroundMark x1="34615" y1="89846" x2="34615" y2="89846"/>
                        <a14:foregroundMark x1="32385" y1="90538" x2="32385" y2="90538"/>
                        <a14:foregroundMark x1="31692" y1="90769" x2="31692" y2="90769"/>
                        <a14:foregroundMark x1="64154" y1="89846" x2="64154" y2="89846"/>
                        <a14:foregroundMark x1="34846" y1="10000" x2="34846" y2="10000"/>
                        <a14:foregroundMark x1="36923" y1="17462" x2="36923" y2="17462"/>
                        <a14:foregroundMark x1="35538" y1="21154" x2="35538" y2="21154"/>
                        <a14:foregroundMark x1="30231" y1="15769" x2="30231" y2="1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591743"/>
            <a:ext cx="3772506" cy="37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r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620688"/>
            <a:ext cx="10969943" cy="94456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 de la problématique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7DAE1FF-8188-B1EA-29AA-08D7F1EF9E61}"/>
              </a:ext>
            </a:extLst>
          </p:cNvPr>
          <p:cNvSpPr txBox="1"/>
          <p:nvPr/>
        </p:nvSpPr>
        <p:spPr>
          <a:xfrm>
            <a:off x="1557908" y="1565249"/>
            <a:ext cx="611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Société financière :</a:t>
            </a:r>
            <a:r>
              <a:rPr lang="fr-FR" sz="1600" dirty="0"/>
              <a:t> « Prêt à dépenser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683CA9F-0F08-E83D-0386-838F75237C93}"/>
              </a:ext>
            </a:extLst>
          </p:cNvPr>
          <p:cNvSpPr txBox="1"/>
          <p:nvPr/>
        </p:nvSpPr>
        <p:spPr>
          <a:xfrm>
            <a:off x="1557908" y="3726506"/>
            <a:ext cx="6113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Objectif 1 : </a:t>
            </a:r>
            <a:r>
              <a:rPr lang="fr-FR" sz="1600" dirty="0"/>
              <a:t>	Création d’un score crédit pour ses clients</a:t>
            </a:r>
          </a:p>
          <a:p>
            <a:r>
              <a:rPr lang="fr-FR" sz="1600" b="1" dirty="0"/>
              <a:t>Objectif 2 :</a:t>
            </a:r>
            <a:r>
              <a:rPr lang="fr-FR" sz="1600" dirty="0"/>
              <a:t>	Utilisation d’un Dashboard pour plus de transparence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579CB8-B4B9-CE6B-7781-992ED22003E8}"/>
              </a:ext>
            </a:extLst>
          </p:cNvPr>
          <p:cNvSpPr txBox="1"/>
          <p:nvPr/>
        </p:nvSpPr>
        <p:spPr>
          <a:xfrm>
            <a:off x="1557907" y="2522767"/>
            <a:ext cx="907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Contexte :</a:t>
            </a:r>
            <a:r>
              <a:rPr lang="fr-FR" sz="1600" dirty="0"/>
              <a:t> </a:t>
            </a:r>
          </a:p>
          <a:p>
            <a:r>
              <a:rPr lang="fr-FR" sz="1600" dirty="0"/>
              <a:t>	Améliorer la capacité de prédiction du risque client dans un environnement financier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892753E-BA44-D562-E982-9609753911A6}"/>
              </a:ext>
            </a:extLst>
          </p:cNvPr>
          <p:cNvSpPr txBox="1"/>
          <p:nvPr/>
        </p:nvSpPr>
        <p:spPr>
          <a:xfrm>
            <a:off x="2566020" y="4930245"/>
            <a:ext cx="611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Target :</a:t>
            </a:r>
            <a:r>
              <a:rPr lang="fr-FR" sz="1600" dirty="0"/>
              <a:t> 0 = Aucun problème de remboursement | 1 = Défaut</a:t>
            </a:r>
          </a:p>
        </p:txBody>
      </p:sp>
      <p:sp>
        <p:nvSpPr>
          <p:cNvPr id="53" name="Espace réservé du pied de page 4">
            <a:extLst>
              <a:ext uri="{FF2B5EF4-FFF2-40B4-BE49-F238E27FC236}">
                <a16:creationId xmlns:a16="http://schemas.microsoft.com/office/drawing/2014/main" id="{ABEBE26C-334E-41BA-2C7E-B1EDFCEFAA34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>
                <a:solidFill>
                  <a:schemeClr val="bg1"/>
                </a:solidFill>
              </a:rPr>
              <a:t>Alpha Oumar DIALLO / OPC / Projet / Data Science</a:t>
            </a:r>
          </a:p>
        </p:txBody>
      </p:sp>
      <p:sp>
        <p:nvSpPr>
          <p:cNvPr id="54" name="Espace réservé de la date 5">
            <a:extLst>
              <a:ext uri="{FF2B5EF4-FFF2-40B4-BE49-F238E27FC236}">
                <a16:creationId xmlns:a16="http://schemas.microsoft.com/office/drawing/2014/main" id="{D7D874AB-6B35-5DA9-D692-797C922D2A0F}"/>
              </a:ext>
            </a:extLst>
          </p:cNvPr>
          <p:cNvSpPr txBox="1">
            <a:spLocks/>
          </p:cNvSpPr>
          <p:nvPr/>
        </p:nvSpPr>
        <p:spPr>
          <a:xfrm>
            <a:off x="1194420" y="6515174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5CFB17-3A9C-23EF-8D62-B0C1485C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30" y="650573"/>
            <a:ext cx="4465523" cy="1103083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>
              <a:lnSpc>
                <a:spcPts val="3000"/>
              </a:lnSpc>
            </a:pPr>
            <a:r>
              <a:rPr lang="fr-F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fr-FR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804" y="2204864"/>
            <a:ext cx="4262030" cy="547785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dirty="0"/>
              <a:t>7 </a:t>
            </a:r>
            <a:r>
              <a:rPr lang="fr-FR" dirty="0" err="1"/>
              <a:t>CSVs</a:t>
            </a:r>
            <a:r>
              <a:rPr lang="fr-FR" dirty="0"/>
              <a:t> décrivant les historiques bancaires des clients issus de « Prêts à dépenser »</a:t>
            </a:r>
          </a:p>
        </p:txBody>
      </p:sp>
      <p:sp>
        <p:nvSpPr>
          <p:cNvPr id="82" name="Espace réservé du pied de page 4">
            <a:extLst>
              <a:ext uri="{FF2B5EF4-FFF2-40B4-BE49-F238E27FC236}">
                <a16:creationId xmlns:a16="http://schemas.microsoft.com/office/drawing/2014/main" id="{D35977E3-93DF-759A-7F70-DE351C3CADCC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/>
              <a:t>Alpha Oumar DIALLO / OPC / Projet / Data Science</a:t>
            </a:r>
            <a:endParaRPr lang="fr-FR" sz="1000" b="1" dirty="0"/>
          </a:p>
        </p:txBody>
      </p:sp>
      <p:sp>
        <p:nvSpPr>
          <p:cNvPr id="83" name="Espace réservé de la date 5">
            <a:extLst>
              <a:ext uri="{FF2B5EF4-FFF2-40B4-BE49-F238E27FC236}">
                <a16:creationId xmlns:a16="http://schemas.microsoft.com/office/drawing/2014/main" id="{661DEF55-F675-5955-BF17-E75DCDAECAF7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6CCD7DB4-7B86-6043-CF86-50E3670C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7FF4C97-4366-113F-30E5-779BF9C9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1635176"/>
            <a:ext cx="5588260" cy="35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Espace réservé du texte 3">
            <a:extLst>
              <a:ext uri="{FF2B5EF4-FFF2-40B4-BE49-F238E27FC236}">
                <a16:creationId xmlns:a16="http://schemas.microsoft.com/office/drawing/2014/main" id="{76917287-33D2-3FD6-54B0-DBF1FCB8582A}"/>
              </a:ext>
            </a:extLst>
          </p:cNvPr>
          <p:cNvSpPr txBox="1">
            <a:spLocks/>
          </p:cNvSpPr>
          <p:nvPr/>
        </p:nvSpPr>
        <p:spPr>
          <a:xfrm>
            <a:off x="621804" y="3001262"/>
            <a:ext cx="4262030" cy="5477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fr-FR"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 CSV définissant toutes 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88" name="Espace réservé du texte 3">
            <a:extLst>
              <a:ext uri="{FF2B5EF4-FFF2-40B4-BE49-F238E27FC236}">
                <a16:creationId xmlns:a16="http://schemas.microsoft.com/office/drawing/2014/main" id="{546605CE-64F7-0561-8733-0FE78D2CAAE4}"/>
              </a:ext>
            </a:extLst>
          </p:cNvPr>
          <p:cNvSpPr txBox="1">
            <a:spLocks/>
          </p:cNvSpPr>
          <p:nvPr/>
        </p:nvSpPr>
        <p:spPr>
          <a:xfrm>
            <a:off x="1783583" y="3544737"/>
            <a:ext cx="2018936" cy="77751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fr-FR"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Application_train</a:t>
            </a:r>
            <a:r>
              <a:rPr lang="fr-FR" dirty="0"/>
              <a:t> :</a:t>
            </a:r>
          </a:p>
          <a:p>
            <a:pPr defTabSz="450850"/>
            <a:r>
              <a:rPr lang="fr-FR" dirty="0"/>
              <a:t>	- 307511 lignes</a:t>
            </a:r>
          </a:p>
          <a:p>
            <a:pPr defTabSz="450850"/>
            <a:r>
              <a:rPr lang="fr-FR" dirty="0"/>
              <a:t>	- 122 colonnes</a:t>
            </a:r>
          </a:p>
          <a:p>
            <a:endParaRPr lang="fr-FR" dirty="0"/>
          </a:p>
        </p:txBody>
      </p:sp>
      <p:sp>
        <p:nvSpPr>
          <p:cNvPr id="89" name="Espace réservé du texte 3">
            <a:extLst>
              <a:ext uri="{FF2B5EF4-FFF2-40B4-BE49-F238E27FC236}">
                <a16:creationId xmlns:a16="http://schemas.microsoft.com/office/drawing/2014/main" id="{51B1D2C1-D7CF-AAE8-7E99-679C0C702134}"/>
              </a:ext>
            </a:extLst>
          </p:cNvPr>
          <p:cNvSpPr txBox="1">
            <a:spLocks/>
          </p:cNvSpPr>
          <p:nvPr/>
        </p:nvSpPr>
        <p:spPr>
          <a:xfrm>
            <a:off x="1783583" y="4364767"/>
            <a:ext cx="2018936" cy="77751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fr-FR"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Application_test</a:t>
            </a:r>
            <a:r>
              <a:rPr lang="fr-FR" dirty="0"/>
              <a:t> :</a:t>
            </a:r>
          </a:p>
          <a:p>
            <a:pPr defTabSz="450850"/>
            <a:r>
              <a:rPr lang="fr-FR" dirty="0"/>
              <a:t>	- 48744 lignes</a:t>
            </a:r>
          </a:p>
          <a:p>
            <a:pPr defTabSz="450850"/>
            <a:r>
              <a:rPr lang="fr-FR" dirty="0"/>
              <a:t>	- 121 colonnes</a:t>
            </a:r>
          </a:p>
          <a:p>
            <a:endParaRPr lang="fr-FR" dirty="0"/>
          </a:p>
        </p:txBody>
      </p:sp>
      <p:sp>
        <p:nvSpPr>
          <p:cNvPr id="90" name="Flèche : angle droit 89">
            <a:extLst>
              <a:ext uri="{FF2B5EF4-FFF2-40B4-BE49-F238E27FC236}">
                <a16:creationId xmlns:a16="http://schemas.microsoft.com/office/drawing/2014/main" id="{3F007B4F-9590-1E68-A5B6-484D8D3C2E58}"/>
              </a:ext>
            </a:extLst>
          </p:cNvPr>
          <p:cNvSpPr/>
          <p:nvPr/>
        </p:nvSpPr>
        <p:spPr>
          <a:xfrm rot="5400000">
            <a:off x="1108150" y="3568711"/>
            <a:ext cx="777513" cy="585552"/>
          </a:xfrm>
          <a:prstGeom prst="bentUpArrow">
            <a:avLst>
              <a:gd name="adj1" fmla="val 160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94B6FA2-BB59-5D19-E0F0-280D6B6AA69F}"/>
              </a:ext>
            </a:extLst>
          </p:cNvPr>
          <p:cNvSpPr txBox="1"/>
          <p:nvPr/>
        </p:nvSpPr>
        <p:spPr>
          <a:xfrm>
            <a:off x="3586495" y="4635890"/>
            <a:ext cx="1058428" cy="2769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Pas de </a:t>
            </a:r>
            <a:r>
              <a:rPr lang="fr-FR" sz="1200" dirty="0" err="1">
                <a:solidFill>
                  <a:schemeClr val="bg1"/>
                </a:solidFill>
              </a:rPr>
              <a:t>target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E783B-AAD5-0249-C07F-23D532BF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10865843" cy="567208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du </a:t>
            </a:r>
            <a:r>
              <a:rPr lang="fr-F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 </a:t>
            </a:r>
            <a:r>
              <a:rPr lang="fr-F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1685BDA-DA12-3E6D-2051-9FB0CBDD768A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 flipV="1">
            <a:off x="4759067" y="2759268"/>
            <a:ext cx="400244" cy="1788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4760FD3-ACFB-F595-2037-714456088C39}"/>
              </a:ext>
            </a:extLst>
          </p:cNvPr>
          <p:cNvCxnSpPr/>
          <p:nvPr/>
        </p:nvCxnSpPr>
        <p:spPr>
          <a:xfrm flipH="1">
            <a:off x="4137018" y="3356992"/>
            <a:ext cx="0" cy="57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2EBA60B7-5A5C-086D-FCE7-B8D76080A0A7}"/>
              </a:ext>
            </a:extLst>
          </p:cNvPr>
          <p:cNvCxnSpPr/>
          <p:nvPr/>
        </p:nvCxnSpPr>
        <p:spPr>
          <a:xfrm flipH="1">
            <a:off x="4137018" y="4221088"/>
            <a:ext cx="0" cy="252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Espace réservé du pied de page 4">
            <a:extLst>
              <a:ext uri="{FF2B5EF4-FFF2-40B4-BE49-F238E27FC236}">
                <a16:creationId xmlns:a16="http://schemas.microsoft.com/office/drawing/2014/main" id="{9878379A-03DC-8D67-4092-DC2E77E5D5E5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/>
              <a:t>Alpha Oumar DIALLO / OPC / Projet / Data Science</a:t>
            </a:r>
            <a:endParaRPr lang="fr-FR" sz="1000" b="1" dirty="0"/>
          </a:p>
        </p:txBody>
      </p:sp>
      <p:sp>
        <p:nvSpPr>
          <p:cNvPr id="180" name="Espace réservé de la date 5">
            <a:extLst>
              <a:ext uri="{FF2B5EF4-FFF2-40B4-BE49-F238E27FC236}">
                <a16:creationId xmlns:a16="http://schemas.microsoft.com/office/drawing/2014/main" id="{A1F3D352-AF89-32F5-849D-4C36179929D8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D874A060-1ACF-CEE4-D78B-876071AF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39EDA05-3493-DDB1-C8F9-8A9802035ABE}"/>
              </a:ext>
            </a:extLst>
          </p:cNvPr>
          <p:cNvSpPr/>
          <p:nvPr/>
        </p:nvSpPr>
        <p:spPr>
          <a:xfrm>
            <a:off x="1351633" y="1268760"/>
            <a:ext cx="9485557" cy="4938241"/>
          </a:xfrm>
          <a:prstGeom prst="roundRect">
            <a:avLst>
              <a:gd name="adj" fmla="val 286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05EE3A11-4188-0BAF-6B39-825EE03E712C}"/>
              </a:ext>
            </a:extLst>
          </p:cNvPr>
          <p:cNvGrpSpPr/>
          <p:nvPr/>
        </p:nvGrpSpPr>
        <p:grpSpPr>
          <a:xfrm>
            <a:off x="2494012" y="1842788"/>
            <a:ext cx="7345196" cy="3722044"/>
            <a:chOff x="3404432" y="1370236"/>
            <a:chExt cx="7345196" cy="3722044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611143F-B830-724E-D748-8B6630B729D2}"/>
                </a:ext>
              </a:extLst>
            </p:cNvPr>
            <p:cNvGrpSpPr/>
            <p:nvPr/>
          </p:nvGrpSpPr>
          <p:grpSpPr>
            <a:xfrm>
              <a:off x="3404432" y="1370236"/>
              <a:ext cx="7345196" cy="3722044"/>
              <a:chOff x="3404432" y="1370236"/>
              <a:chExt cx="7345196" cy="3722044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888A9FC2-F2F9-26C9-2E0B-D4ADAAB729D5}"/>
                  </a:ext>
                </a:extLst>
              </p:cNvPr>
              <p:cNvGrpSpPr/>
              <p:nvPr/>
            </p:nvGrpSpPr>
            <p:grpSpPr>
              <a:xfrm>
                <a:off x="3404432" y="1370236"/>
                <a:ext cx="7345196" cy="3722044"/>
                <a:chOff x="3404432" y="1370236"/>
                <a:chExt cx="7345196" cy="3722044"/>
              </a:xfrm>
            </p:grpSpPr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205B02EC-30BC-2894-DFBF-E5C98577CCC5}"/>
                    </a:ext>
                  </a:extLst>
                </p:cNvPr>
                <p:cNvGrpSpPr/>
                <p:nvPr/>
              </p:nvGrpSpPr>
              <p:grpSpPr>
                <a:xfrm>
                  <a:off x="3404432" y="1370236"/>
                  <a:ext cx="7345196" cy="3590695"/>
                  <a:chOff x="3285720" y="1370235"/>
                  <a:chExt cx="7345196" cy="3590695"/>
                </a:xfrm>
              </p:grpSpPr>
              <p:sp>
                <p:nvSpPr>
                  <p:cNvPr id="88" name="Rectangle : coins arrondis 87">
                    <a:extLst>
                      <a:ext uri="{FF2B5EF4-FFF2-40B4-BE49-F238E27FC236}">
                        <a16:creationId xmlns:a16="http://schemas.microsoft.com/office/drawing/2014/main" id="{126D4629-696E-6F36-9B35-31C260FEC50D}"/>
                      </a:ext>
                    </a:extLst>
                  </p:cNvPr>
                  <p:cNvSpPr/>
                  <p:nvPr/>
                </p:nvSpPr>
                <p:spPr>
                  <a:xfrm>
                    <a:off x="3286100" y="3909457"/>
                    <a:ext cx="2265051" cy="31163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Bef>
                        <a:spcPts val="500"/>
                      </a:spcBef>
                      <a:spcAft>
                        <a:spcPts val="1000"/>
                      </a:spcAft>
                    </a:pPr>
                    <a:r>
                      <a:rPr lang="fr-FR" sz="1100" b="1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Analyse des Corrélations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Rectangle : coins arrondis 96">
                    <a:extLst>
                      <a:ext uri="{FF2B5EF4-FFF2-40B4-BE49-F238E27FC236}">
                        <a16:creationId xmlns:a16="http://schemas.microsoft.com/office/drawing/2014/main" id="{CD3A1C4D-3303-E61E-D3ED-0247358DEE00}"/>
                      </a:ext>
                    </a:extLst>
                  </p:cNvPr>
                  <p:cNvSpPr/>
                  <p:nvPr/>
                </p:nvSpPr>
                <p:spPr>
                  <a:xfrm>
                    <a:off x="3286100" y="4485521"/>
                    <a:ext cx="2265051" cy="31163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Bef>
                        <a:spcPts val="500"/>
                      </a:spcBef>
                      <a:spcAft>
                        <a:spcPts val="1000"/>
                      </a:spcAft>
                    </a:pPr>
                    <a:r>
                      <a:rPr lang="fr-FR" sz="1100" b="1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Préparation du </a:t>
                    </a:r>
                    <a:r>
                      <a:rPr lang="fr-FR" sz="1100" b="1" dirty="0" err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Dataset</a:t>
                    </a:r>
                    <a:r>
                      <a:rPr lang="fr-FR" sz="1100" b="1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Final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6" name="Groupe 135">
                    <a:extLst>
                      <a:ext uri="{FF2B5EF4-FFF2-40B4-BE49-F238E27FC236}">
                        <a16:creationId xmlns:a16="http://schemas.microsoft.com/office/drawing/2014/main" id="{2366D027-DA36-0034-D4CC-53CE98BA64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5720" y="1370235"/>
                    <a:ext cx="7345196" cy="2441289"/>
                    <a:chOff x="3285720" y="1370235"/>
                    <a:chExt cx="7345196" cy="2441289"/>
                  </a:xfrm>
                </p:grpSpPr>
                <p:grpSp>
                  <p:nvGrpSpPr>
                    <p:cNvPr id="134" name="Groupe 133">
                      <a:extLst>
                        <a:ext uri="{FF2B5EF4-FFF2-40B4-BE49-F238E27FC236}">
                          <a16:creationId xmlns:a16="http://schemas.microsoft.com/office/drawing/2014/main" id="{1096C400-2E35-97A1-B976-253776C8B9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5720" y="2420888"/>
                      <a:ext cx="4529722" cy="1390636"/>
                      <a:chOff x="3285720" y="2420888"/>
                      <a:chExt cx="4529722" cy="1390636"/>
                    </a:xfrm>
                  </p:grpSpPr>
                  <p:sp>
                    <p:nvSpPr>
                      <p:cNvPr id="16" name="Rectangle : coins arrondis 15">
                        <a:extLst>
                          <a:ext uri="{FF2B5EF4-FFF2-40B4-BE49-F238E27FC236}">
                            <a16:creationId xmlns:a16="http://schemas.microsoft.com/office/drawing/2014/main" id="{4D754E45-9929-F1A0-FCB1-0DF5976A3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5720" y="3045361"/>
                        <a:ext cx="2265051" cy="311631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Bef>
                            <a:spcPts val="500"/>
                          </a:spcBef>
                          <a:spcAft>
                            <a:spcPts val="1000"/>
                          </a:spcAft>
                        </a:pPr>
                        <a:r>
                          <a:rPr lang="fr-FR" sz="1100" b="1" dirty="0"/>
                          <a:t>Création de Caractéristiques</a:t>
                        </a:r>
                        <a:endParaRPr lang="fr-FR" sz="1100" b="1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8" name="Connecteur droit 17">
                        <a:extLst>
                          <a:ext uri="{FF2B5EF4-FFF2-40B4-BE49-F238E27FC236}">
                            <a16:creationId xmlns:a16="http://schemas.microsoft.com/office/drawing/2014/main" id="{6FA6DA1E-5D9B-1015-27A6-E19FE661E7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136638" y="2420888"/>
                        <a:ext cx="0" cy="612000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Rectangle : coins arrondis 29">
                        <a:extLst>
                          <a:ext uri="{FF2B5EF4-FFF2-40B4-BE49-F238E27FC236}">
                            <a16:creationId xmlns:a16="http://schemas.microsoft.com/office/drawing/2014/main" id="{859702F6-1FD7-7FFA-BD20-FF439D1E5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4205" y="3113337"/>
                        <a:ext cx="1881237" cy="311631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Bef>
                            <a:spcPts val="500"/>
                          </a:spcBef>
                          <a:spcAft>
                            <a:spcPts val="1000"/>
                          </a:spcAft>
                        </a:pPr>
                        <a:r>
                          <a:rPr lang="fr-FR" sz="1000" dirty="0"/>
                          <a:t>Caractéristiques Polynomiales</a:t>
                        </a:r>
                        <a:endPara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2" name="Connecteur droit 31">
                        <a:extLst>
                          <a:ext uri="{FF2B5EF4-FFF2-40B4-BE49-F238E27FC236}">
                            <a16:creationId xmlns:a16="http://schemas.microsoft.com/office/drawing/2014/main" id="{7A376D97-C1DE-D536-A542-4C72F0759753}"/>
                          </a:ext>
                        </a:extLst>
                      </p:cNvPr>
                      <p:cNvCxnSpPr>
                        <a:cxnSpLocks/>
                        <a:stCxn id="30" idx="1"/>
                        <a:endCxn id="16" idx="3"/>
                      </p:cNvCxnSpPr>
                      <p:nvPr/>
                    </p:nvCxnSpPr>
                    <p:spPr>
                      <a:xfrm flipH="1" flipV="1">
                        <a:off x="5550771" y="3201177"/>
                        <a:ext cx="383434" cy="67976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Rectangle : coins arrondis 84">
                        <a:extLst>
                          <a:ext uri="{FF2B5EF4-FFF2-40B4-BE49-F238E27FC236}">
                            <a16:creationId xmlns:a16="http://schemas.microsoft.com/office/drawing/2014/main" id="{16022741-53A1-E9B1-5D90-FA3749CB6D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4205" y="3499893"/>
                        <a:ext cx="1632406" cy="311631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Bef>
                            <a:spcPts val="500"/>
                          </a:spcBef>
                          <a:spcAft>
                            <a:spcPts val="1000"/>
                          </a:spcAft>
                        </a:pPr>
                        <a:r>
                          <a:rPr lang="fr-FR" sz="1000" dirty="0"/>
                          <a:t>Caractéristiques Domaine</a:t>
                        </a:r>
                        <a:endPara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86" name="Connecteur droit 85">
                        <a:extLst>
                          <a:ext uri="{FF2B5EF4-FFF2-40B4-BE49-F238E27FC236}">
                            <a16:creationId xmlns:a16="http://schemas.microsoft.com/office/drawing/2014/main" id="{A333E88C-A1B2-80CB-7A1A-BAA2804B629A}"/>
                          </a:ext>
                        </a:extLst>
                      </p:cNvPr>
                      <p:cNvCxnSpPr>
                        <a:cxnSpLocks/>
                        <a:stCxn id="85" idx="1"/>
                        <a:endCxn id="16" idx="3"/>
                      </p:cNvCxnSpPr>
                      <p:nvPr/>
                    </p:nvCxnSpPr>
                    <p:spPr>
                      <a:xfrm flipH="1" flipV="1">
                        <a:off x="5550771" y="3201177"/>
                        <a:ext cx="383434" cy="454532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" name="Groupe 134">
                      <a:extLst>
                        <a:ext uri="{FF2B5EF4-FFF2-40B4-BE49-F238E27FC236}">
                          <a16:creationId xmlns:a16="http://schemas.microsoft.com/office/drawing/2014/main" id="{7E9B1FF3-5A46-899B-BDDD-C6777EC28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5720" y="1370235"/>
                      <a:ext cx="7345196" cy="1656561"/>
                      <a:chOff x="3285720" y="1370235"/>
                      <a:chExt cx="7345196" cy="1656561"/>
                    </a:xfrm>
                  </p:grpSpPr>
                  <p:sp>
                    <p:nvSpPr>
                      <p:cNvPr id="26" name="Rectangle : coins arrondis 25">
                        <a:extLst>
                          <a:ext uri="{FF2B5EF4-FFF2-40B4-BE49-F238E27FC236}">
                            <a16:creationId xmlns:a16="http://schemas.microsoft.com/office/drawing/2014/main" id="{C4DC219F-1148-7B70-7860-C86094558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8913" y="1370235"/>
                        <a:ext cx="1695450" cy="522843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fr-FR" sz="1100" b="1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fr-FR" sz="1100" b="1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Application_train.csv</a:t>
                        </a:r>
                      </a:p>
                      <a:p>
                        <a:pPr algn="ctr"/>
                        <a:r>
                          <a:rPr lang="fr-FR" sz="1100" b="1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Application_test.csv</a:t>
                        </a:r>
                      </a:p>
                      <a:p>
                        <a:pPr algn="ctr"/>
                        <a:endParaRPr lang="fr-FR" sz="1100" b="1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44" name="Connecteur droit 43">
                        <a:extLst>
                          <a:ext uri="{FF2B5EF4-FFF2-40B4-BE49-F238E27FC236}">
                            <a16:creationId xmlns:a16="http://schemas.microsoft.com/office/drawing/2014/main" id="{62372416-699E-00E9-A9E5-F1D1AE344E2D}"/>
                          </a:ext>
                        </a:extLst>
                      </p:cNvPr>
                      <p:cNvCxnSpPr>
                        <a:cxnSpLocks/>
                        <a:stCxn id="26" idx="2"/>
                      </p:cNvCxnSpPr>
                      <p:nvPr/>
                    </p:nvCxnSpPr>
                    <p:spPr>
                      <a:xfrm>
                        <a:off x="4136638" y="1893078"/>
                        <a:ext cx="0" cy="237821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2" name="Groupe 121">
                        <a:extLst>
                          <a:ext uri="{FF2B5EF4-FFF2-40B4-BE49-F238E27FC236}">
                            <a16:creationId xmlns:a16="http://schemas.microsoft.com/office/drawing/2014/main" id="{5DA9F6CC-C1EF-9ADE-DB8D-210D358C33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5720" y="1531534"/>
                        <a:ext cx="7345196" cy="1495262"/>
                        <a:chOff x="3285720" y="1531534"/>
                        <a:chExt cx="7345196" cy="1495262"/>
                      </a:xfrm>
                    </p:grpSpPr>
                    <p:sp>
                      <p:nvSpPr>
                        <p:cNvPr id="23" name="Rectangle : coins arrondis 22">
                          <a:extLst>
                            <a:ext uri="{FF2B5EF4-FFF2-40B4-BE49-F238E27FC236}">
                              <a16:creationId xmlns:a16="http://schemas.microsoft.com/office/drawing/2014/main" id="{09CE71B9-40CE-B486-DCCA-F768AF656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85720" y="2130899"/>
                          <a:ext cx="2265055" cy="311631"/>
                        </a:xfrm>
                        <a:prstGeom prst="roundRect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5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1100" b="1" dirty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Traitement des Variables</a:t>
                          </a:r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" name="Rectangle : coins arrondis 28">
                          <a:extLst>
                            <a:ext uri="{FF2B5EF4-FFF2-40B4-BE49-F238E27FC236}">
                              <a16:creationId xmlns:a16="http://schemas.microsoft.com/office/drawing/2014/main" id="{50C05E7A-C0DC-888C-6F1F-ED2A649CDF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1019" y="2309746"/>
                          <a:ext cx="2450720" cy="311631"/>
                        </a:xfrm>
                        <a:prstGeom prst="round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5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1000" dirty="0"/>
                            <a:t>Normalisation des Variables Temporelles</a:t>
                          </a:r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41" name="Connecteur droit 40">
                          <a:extLst>
                            <a:ext uri="{FF2B5EF4-FFF2-40B4-BE49-F238E27FC236}">
                              <a16:creationId xmlns:a16="http://schemas.microsoft.com/office/drawing/2014/main" id="{86959DCC-0C82-54C3-7F1E-87BB00BCA4D0}"/>
                            </a:ext>
                          </a:extLst>
                        </p:cNvPr>
                        <p:cNvCxnSpPr>
                          <a:cxnSpLocks/>
                          <a:stCxn id="40" idx="1"/>
                          <a:endCxn id="23" idx="3"/>
                        </p:cNvCxnSpPr>
                        <p:nvPr/>
                      </p:nvCxnSpPr>
                      <p:spPr>
                        <a:xfrm flipH="1">
                          <a:off x="5550775" y="1975349"/>
                          <a:ext cx="424925" cy="311366"/>
                        </a:xfrm>
                        <a:prstGeom prst="line">
                          <a:avLst/>
                        </a:prstGeom>
                        <a:ln w="9525" cap="flat" cmpd="sng" algn="ctr">
                          <a:solidFill>
                            <a:schemeClr val="dk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6" name="Groupe 115">
                          <a:extLst>
                            <a:ext uri="{FF2B5EF4-FFF2-40B4-BE49-F238E27FC236}">
                              <a16:creationId xmlns:a16="http://schemas.microsoft.com/office/drawing/2014/main" id="{77929A56-C70E-06F4-4C9A-1DA729AAB4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5700" y="1531534"/>
                          <a:ext cx="4655216" cy="793681"/>
                          <a:chOff x="5975700" y="1531534"/>
                          <a:chExt cx="3276071" cy="793681"/>
                        </a:xfrm>
                      </p:grpSpPr>
                      <p:sp>
                        <p:nvSpPr>
                          <p:cNvPr id="40" name="Rectangle : coins arrondis 39">
                            <a:extLst>
                              <a:ext uri="{FF2B5EF4-FFF2-40B4-BE49-F238E27FC236}">
                                <a16:creationId xmlns:a16="http://schemas.microsoft.com/office/drawing/2014/main" id="{6ACFFC20-E6AE-56CF-D939-6F6CF4538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5700" y="1777256"/>
                            <a:ext cx="1486862" cy="396186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15000"/>
                              </a:lnSpc>
                              <a:spcBef>
                                <a:spcPts val="50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fr-FR" sz="1000" dirty="0"/>
                              <a:t>Encodage des Variables Catégorielles</a:t>
                            </a:r>
                            <a:endParaRPr lang="fr-FR" sz="1100" dirty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10" name="Groupe 109">
                            <a:extLst>
                              <a:ext uri="{FF2B5EF4-FFF2-40B4-BE49-F238E27FC236}">
                                <a16:creationId xmlns:a16="http://schemas.microsoft.com/office/drawing/2014/main" id="{E72B75F3-6746-EC98-80FC-37AF3615F9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64949" y="1531534"/>
                            <a:ext cx="1786822" cy="793681"/>
                            <a:chOff x="8484054" y="3717051"/>
                            <a:chExt cx="1786822" cy="793681"/>
                          </a:xfrm>
                        </p:grpSpPr>
                        <p:sp>
                          <p:nvSpPr>
                            <p:cNvPr id="101" name="Rectangle : coins arrondis 100">
                              <a:extLst>
                                <a:ext uri="{FF2B5EF4-FFF2-40B4-BE49-F238E27FC236}">
                                  <a16:creationId xmlns:a16="http://schemas.microsoft.com/office/drawing/2014/main" id="{5529EC15-A680-E92A-8443-85D5CC0AB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4573" y="3717051"/>
                              <a:ext cx="1140275" cy="31163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</p:spPr>
                          <p:style>
                            <a:lnRef idx="1">
                              <a:schemeClr val="accent5"/>
                            </a:lnRef>
                            <a:fillRef idx="2">
                              <a:schemeClr val="accent5"/>
                            </a:fillRef>
                            <a:effectRef idx="1">
                              <a:schemeClr val="accent5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Bef>
                                  <a:spcPts val="50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fr-FR" sz="1100" dirty="0" err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LabelEncoding</a:t>
                              </a:r>
                              <a:endParaRPr lang="fr-FR" sz="1100" dirty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02" name="Connecteur droit 101">
                              <a:extLst>
                                <a:ext uri="{FF2B5EF4-FFF2-40B4-BE49-F238E27FC236}">
                                  <a16:creationId xmlns:a16="http://schemas.microsoft.com/office/drawing/2014/main" id="{B180DF91-4819-7D73-4FF2-36CECCC5E350}"/>
                                </a:ext>
                              </a:extLst>
                            </p:cNvPr>
                            <p:cNvCxnSpPr>
                              <a:cxnSpLocks/>
                              <a:stCxn id="101" idx="1"/>
                            </p:cNvCxnSpPr>
                            <p:nvPr/>
                          </p:nvCxnSpPr>
                          <p:spPr>
                            <a:xfrm flipH="1">
                              <a:off x="8489648" y="3872867"/>
                              <a:ext cx="424925" cy="269089"/>
                            </a:xfrm>
                            <a:prstGeom prst="line">
                              <a:avLst/>
                            </a:prstGeom>
                            <a:ln w="9525" cap="flat" cmpd="sng" algn="ctr">
                              <a:solidFill>
                                <a:schemeClr val="dk1"/>
                              </a:solidFill>
                              <a:prstDash val="dash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4" name="Rectangle : coins arrondis 103">
                              <a:extLst>
                                <a:ext uri="{FF2B5EF4-FFF2-40B4-BE49-F238E27FC236}">
                                  <a16:creationId xmlns:a16="http://schemas.microsoft.com/office/drawing/2014/main" id="{25165560-FD80-FD62-7A26-F82B0447FA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08979" y="4199101"/>
                              <a:ext cx="1361897" cy="31163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</p:spPr>
                          <p:style>
                            <a:lnRef idx="1">
                              <a:schemeClr val="accent5"/>
                            </a:lnRef>
                            <a:fillRef idx="2">
                              <a:schemeClr val="accent5"/>
                            </a:fillRef>
                            <a:effectRef idx="1">
                              <a:schemeClr val="accent5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Bef>
                                  <a:spcPts val="50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fr-FR" sz="1100" dirty="0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One hot </a:t>
                              </a:r>
                              <a:r>
                                <a:rPr lang="fr-FR" sz="1100" dirty="0" err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Encoding</a:t>
                              </a:r>
                              <a:r>
                                <a:rPr lang="fr-FR" sz="1100" dirty="0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</a:p>
                          </p:txBody>
                        </p:sp>
                        <p:cxnSp>
                          <p:nvCxnSpPr>
                            <p:cNvPr id="105" name="Connecteur droit 104">
                              <a:extLst>
                                <a:ext uri="{FF2B5EF4-FFF2-40B4-BE49-F238E27FC236}">
                                  <a16:creationId xmlns:a16="http://schemas.microsoft.com/office/drawing/2014/main" id="{DB9E299B-1977-71CC-297F-B37989E100CC}"/>
                                </a:ext>
                              </a:extLst>
                            </p:cNvPr>
                            <p:cNvCxnSpPr>
                              <a:cxnSpLocks/>
                              <a:stCxn id="104" idx="1"/>
                            </p:cNvCxnSpPr>
                            <p:nvPr/>
                          </p:nvCxnSpPr>
                          <p:spPr>
                            <a:xfrm flipH="1" flipV="1">
                              <a:off x="8484054" y="4141956"/>
                              <a:ext cx="424925" cy="212961"/>
                            </a:xfrm>
                            <a:prstGeom prst="line">
                              <a:avLst/>
                            </a:prstGeom>
                            <a:ln w="9525" cap="flat" cmpd="sng" algn="ctr">
                              <a:solidFill>
                                <a:schemeClr val="dk1"/>
                              </a:solidFill>
                              <a:prstDash val="dash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18" name="Rectangle : coins arrondis 117">
                          <a:extLst>
                            <a:ext uri="{FF2B5EF4-FFF2-40B4-BE49-F238E27FC236}">
                              <a16:creationId xmlns:a16="http://schemas.microsoft.com/office/drawing/2014/main" id="{A7640CB7-8955-A4EC-B4F9-1FC49A742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1019" y="2719651"/>
                          <a:ext cx="1615591" cy="307145"/>
                        </a:xfrm>
                        <a:prstGeom prst="round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50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1000" dirty="0"/>
                            <a:t>Traitement des Anomalies</a:t>
                          </a:r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119" name="Connecteur droit 118">
                          <a:extLst>
                            <a:ext uri="{FF2B5EF4-FFF2-40B4-BE49-F238E27FC236}">
                              <a16:creationId xmlns:a16="http://schemas.microsoft.com/office/drawing/2014/main" id="{E46760D7-9977-C228-4FD2-72B8C7A5045E}"/>
                            </a:ext>
                          </a:extLst>
                        </p:cNvPr>
                        <p:cNvCxnSpPr>
                          <a:cxnSpLocks/>
                          <a:stCxn id="118" idx="1"/>
                          <a:endCxn id="23" idx="3"/>
                        </p:cNvCxnSpPr>
                        <p:nvPr/>
                      </p:nvCxnSpPr>
                      <p:spPr>
                        <a:xfrm flipH="1" flipV="1">
                          <a:off x="5550775" y="2286715"/>
                          <a:ext cx="400244" cy="586509"/>
                        </a:xfrm>
                        <a:prstGeom prst="line">
                          <a:avLst/>
                        </a:prstGeom>
                        <a:ln w="9525" cap="flat" cmpd="sng" algn="ctr">
                          <a:solidFill>
                            <a:schemeClr val="dk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50B01748-06D8-83C4-8A45-69F99E8E7510}"/>
                      </a:ext>
                    </a:extLst>
                  </p:cNvPr>
                  <p:cNvSpPr/>
                  <p:nvPr/>
                </p:nvSpPr>
                <p:spPr>
                  <a:xfrm>
                    <a:off x="5913152" y="3941173"/>
                    <a:ext cx="2968519" cy="252000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et Sélection des Caractéristiques</a:t>
                    </a:r>
                  </a:p>
                </p:txBody>
              </p: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45A85814-BF7A-10F3-B4F8-CF2C5D5DCB13}"/>
                      </a:ext>
                    </a:extLst>
                  </p:cNvPr>
                  <p:cNvCxnSpPr>
                    <a:cxnSpLocks/>
                    <a:stCxn id="129" idx="1"/>
                    <a:endCxn id="88" idx="3"/>
                  </p:cNvCxnSpPr>
                  <p:nvPr/>
                </p:nvCxnSpPr>
                <p:spPr>
                  <a:xfrm flipH="1" flipV="1">
                    <a:off x="5551151" y="4065273"/>
                    <a:ext cx="362001" cy="190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ectangle : coins arrondis 139">
                    <a:extLst>
                      <a:ext uri="{FF2B5EF4-FFF2-40B4-BE49-F238E27FC236}">
                        <a16:creationId xmlns:a16="http://schemas.microsoft.com/office/drawing/2014/main" id="{0559A5DE-80BF-C7AE-6BF0-E87392E9288C}"/>
                      </a:ext>
                    </a:extLst>
                  </p:cNvPr>
                  <p:cNvSpPr/>
                  <p:nvPr/>
                </p:nvSpPr>
                <p:spPr>
                  <a:xfrm>
                    <a:off x="5913153" y="4370881"/>
                    <a:ext cx="2341500" cy="2520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Imputation des Valeurs Manquantes</a:t>
                    </a:r>
                  </a:p>
                </p:txBody>
              </p: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3C260194-66AA-3626-0D21-3E90376AD686}"/>
                      </a:ext>
                    </a:extLst>
                  </p:cNvPr>
                  <p:cNvCxnSpPr>
                    <a:cxnSpLocks/>
                    <a:stCxn id="140" idx="1"/>
                    <a:endCxn id="97" idx="3"/>
                  </p:cNvCxnSpPr>
                  <p:nvPr/>
                </p:nvCxnSpPr>
                <p:spPr>
                  <a:xfrm flipH="1">
                    <a:off x="5551151" y="4496882"/>
                    <a:ext cx="362002" cy="144455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Rectangle : coins arrondis 141">
                    <a:extLst>
                      <a:ext uri="{FF2B5EF4-FFF2-40B4-BE49-F238E27FC236}">
                        <a16:creationId xmlns:a16="http://schemas.microsoft.com/office/drawing/2014/main" id="{8522479E-E408-AA75-C562-FA9A577A96E4}"/>
                      </a:ext>
                    </a:extLst>
                  </p:cNvPr>
                  <p:cNvSpPr/>
                  <p:nvPr/>
                </p:nvSpPr>
                <p:spPr>
                  <a:xfrm>
                    <a:off x="5913153" y="4708928"/>
                    <a:ext cx="2265052" cy="2520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Normalisation des Caractéristiques</a:t>
                    </a:r>
                  </a:p>
                </p:txBody>
              </p:sp>
              <p:cxnSp>
                <p:nvCxnSpPr>
                  <p:cNvPr id="143" name="Connecteur droit 142">
                    <a:extLst>
                      <a:ext uri="{FF2B5EF4-FFF2-40B4-BE49-F238E27FC236}">
                        <a16:creationId xmlns:a16="http://schemas.microsoft.com/office/drawing/2014/main" id="{1262A148-EE42-C680-1D4E-5B5C26CC6353}"/>
                      </a:ext>
                    </a:extLst>
                  </p:cNvPr>
                  <p:cNvCxnSpPr>
                    <a:cxnSpLocks/>
                    <a:stCxn id="142" idx="1"/>
                    <a:endCxn id="97" idx="3"/>
                  </p:cNvCxnSpPr>
                  <p:nvPr/>
                </p:nvCxnSpPr>
                <p:spPr>
                  <a:xfrm flipH="1" flipV="1">
                    <a:off x="5551151" y="4641337"/>
                    <a:ext cx="362002" cy="193592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Rectangle : coins arrondis 152">
                  <a:extLst>
                    <a:ext uri="{FF2B5EF4-FFF2-40B4-BE49-F238E27FC236}">
                      <a16:creationId xmlns:a16="http://schemas.microsoft.com/office/drawing/2014/main" id="{C48157BE-6094-6665-1949-984D36BC842B}"/>
                    </a:ext>
                  </a:extLst>
                </p:cNvPr>
                <p:cNvSpPr/>
                <p:nvPr/>
              </p:nvSpPr>
              <p:spPr>
                <a:xfrm>
                  <a:off x="8862053" y="4280934"/>
                  <a:ext cx="1414130" cy="36040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100" dirty="0" err="1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SimpleImputer</a:t>
                  </a: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par la médiane</a:t>
                  </a:r>
                </a:p>
              </p:txBody>
            </p:sp>
            <p:sp>
              <p:nvSpPr>
                <p:cNvPr id="154" name="Rectangle : coins arrondis 153">
                  <a:extLst>
                    <a:ext uri="{FF2B5EF4-FFF2-40B4-BE49-F238E27FC236}">
                      <a16:creationId xmlns:a16="http://schemas.microsoft.com/office/drawing/2014/main" id="{9053985D-D471-FCBD-B7F5-372D656E5B9C}"/>
                    </a:ext>
                  </a:extLst>
                </p:cNvPr>
                <p:cNvSpPr/>
                <p:nvPr/>
              </p:nvSpPr>
              <p:spPr>
                <a:xfrm>
                  <a:off x="8862053" y="4780649"/>
                  <a:ext cx="1112624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100" dirty="0" err="1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MinMaxScaler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AE5B5F0-50F8-DBBF-EB3B-482113733D75}"/>
                    </a:ext>
                  </a:extLst>
                </p:cNvPr>
                <p:cNvCxnSpPr>
                  <a:cxnSpLocks/>
                  <a:stCxn id="153" idx="1"/>
                  <a:endCxn id="140" idx="3"/>
                </p:cNvCxnSpPr>
                <p:nvPr/>
              </p:nvCxnSpPr>
              <p:spPr>
                <a:xfrm flipH="1">
                  <a:off x="8373365" y="4461136"/>
                  <a:ext cx="488688" cy="3574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58DF5498-C902-56A2-565E-29CEF2DF7085}"/>
                    </a:ext>
                  </a:extLst>
                </p:cNvPr>
                <p:cNvCxnSpPr>
                  <a:cxnSpLocks/>
                  <a:endCxn id="142" idx="3"/>
                </p:cNvCxnSpPr>
                <p:nvPr/>
              </p:nvCxnSpPr>
              <p:spPr>
                <a:xfrm flipH="1" flipV="1">
                  <a:off x="8296917" y="4834930"/>
                  <a:ext cx="580503" cy="10153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8EF29E6-F602-D673-7D2F-AE1DB7B562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4454" y="3372897"/>
                <a:ext cx="0" cy="54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2A217075-7B45-B0C2-B4D1-4010096ED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4454" y="4218073"/>
                <a:ext cx="0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AA94C2F-369A-E515-A0F1-BE452459AD2D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5684880" y="2281304"/>
              <a:ext cx="384851" cy="1842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8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7518" y="2140082"/>
            <a:ext cx="2656017" cy="7367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DF final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92217" y="5520706"/>
            <a:ext cx="4380855" cy="3393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1600" cap="none" dirty="0"/>
              <a:t>99 colonnes (1 ID + 98 </a:t>
            </a:r>
            <a:r>
              <a:rPr lang="fr-FR" sz="1600" cap="none" dirty="0" err="1"/>
              <a:t>features</a:t>
            </a:r>
            <a:r>
              <a:rPr lang="fr-FR" sz="1600" cap="none" dirty="0"/>
              <a:t>)</a:t>
            </a:r>
          </a:p>
        </p:txBody>
      </p:sp>
      <p:sp>
        <p:nvSpPr>
          <p:cNvPr id="50" name="Espace réservé du texte 8">
            <a:extLst>
              <a:ext uri="{FF2B5EF4-FFF2-40B4-BE49-F238E27FC236}">
                <a16:creationId xmlns:a16="http://schemas.microsoft.com/office/drawing/2014/main" id="{C7783467-8D69-6842-4832-235D489A1B88}"/>
              </a:ext>
            </a:extLst>
          </p:cNvPr>
          <p:cNvSpPr txBox="1">
            <a:spLocks/>
          </p:cNvSpPr>
          <p:nvPr/>
        </p:nvSpPr>
        <p:spPr>
          <a:xfrm>
            <a:off x="7554404" y="2068836"/>
            <a:ext cx="2402595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307511 </a:t>
            </a:r>
            <a:r>
              <a:rPr lang="fr-FR" cap="none" dirty="0"/>
              <a:t>lignes</a:t>
            </a:r>
          </a:p>
          <a:p>
            <a:pPr marL="285750" indent="-285750">
              <a:buFontTx/>
              <a:buChar char="-"/>
            </a:pPr>
            <a:r>
              <a:rPr lang="fr-FR" cap="none" dirty="0"/>
              <a:t>100 colonnes</a:t>
            </a:r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4572001"/>
            <a:ext cx="3701460" cy="101723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 rtl="0">
              <a:lnSpc>
                <a:spcPts val="3000"/>
              </a:lnSpc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 du </a:t>
            </a:r>
            <a:r>
              <a:rPr lang="fr-F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Espace réservé du pied de page 4">
            <a:extLst>
              <a:ext uri="{FF2B5EF4-FFF2-40B4-BE49-F238E27FC236}">
                <a16:creationId xmlns:a16="http://schemas.microsoft.com/office/drawing/2014/main" id="{F2923387-BE06-A36C-7756-A70842031F31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54" name="Espace réservé de la date 5">
            <a:extLst>
              <a:ext uri="{FF2B5EF4-FFF2-40B4-BE49-F238E27FC236}">
                <a16:creationId xmlns:a16="http://schemas.microsoft.com/office/drawing/2014/main" id="{17D3076B-3ADF-EF30-D737-1EE6CCD35AB5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45482271-BCB4-9B6C-B473-294EE4C5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4B04F2C5-95E0-855F-FFCA-B1A10142B2A4}"/>
              </a:ext>
            </a:extLst>
          </p:cNvPr>
          <p:cNvSpPr txBox="1"/>
          <p:nvPr/>
        </p:nvSpPr>
        <p:spPr>
          <a:xfrm>
            <a:off x="5338146" y="628847"/>
            <a:ext cx="5512568" cy="784830"/>
          </a:xfrm>
          <a:prstGeom prst="rect">
            <a:avLst/>
          </a:prstGeom>
          <a:solidFill>
            <a:srgbClr val="F8E9D8"/>
          </a:solidFill>
        </p:spPr>
        <p:txBody>
          <a:bodyPr wrap="square" rtlCol="0">
            <a:spAutoFit/>
          </a:bodyPr>
          <a:lstStyle/>
          <a:p>
            <a:r>
              <a:rPr lang="fr-FR" sz="1100" b="0" i="0" dirty="0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Le kernel </a:t>
            </a:r>
            <a:r>
              <a:rPr lang="fr-FR" sz="1100" b="0" i="0" dirty="0" err="1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Kaggle</a:t>
            </a:r>
            <a:r>
              <a:rPr lang="fr-FR" sz="1100" b="0" i="0" dirty="0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 sélectionné pour faciliter l’analyse exploratoire, la préparation des données et le </a:t>
            </a:r>
            <a:r>
              <a:rPr lang="fr-FR" sz="1100" b="0" i="0" dirty="0" err="1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feature</a:t>
            </a:r>
            <a:r>
              <a:rPr lang="fr-FR" sz="1100" b="0" i="0" dirty="0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 engineering : </a:t>
            </a:r>
          </a:p>
          <a:p>
            <a:endParaRPr lang="fr-FR" sz="1100" b="0" i="0" dirty="0">
              <a:solidFill>
                <a:srgbClr val="271A38"/>
              </a:solidFill>
              <a:effectLst/>
              <a:highlight>
                <a:srgbClr val="F8E9D8"/>
              </a:highlight>
              <a:latin typeface="Inter"/>
            </a:endParaRPr>
          </a:p>
          <a:p>
            <a:pPr algn="ctr"/>
            <a:r>
              <a:rPr lang="fr-FR" sz="1200" b="1" i="0" dirty="0">
                <a:solidFill>
                  <a:srgbClr val="271A38"/>
                </a:solidFill>
                <a:effectLst/>
                <a:highlight>
                  <a:srgbClr val="F8E9D8"/>
                </a:highlight>
                <a:latin typeface="Inter"/>
              </a:rPr>
              <a:t>https://www.kaggle.com/willkoehrsen/introduction-to-manual-feature-engineering</a:t>
            </a:r>
            <a:endParaRPr lang="fr-FR" sz="1600" b="1" dirty="0">
              <a:highlight>
                <a:srgbClr val="F8E9D8"/>
              </a:highlight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51566AA-33DB-90EF-0F54-D8A84950AC05}"/>
              </a:ext>
            </a:extLst>
          </p:cNvPr>
          <p:cNvGrpSpPr/>
          <p:nvPr/>
        </p:nvGrpSpPr>
        <p:grpSpPr>
          <a:xfrm>
            <a:off x="5550397" y="3796029"/>
            <a:ext cx="4432447" cy="1213545"/>
            <a:chOff x="-260088" y="1993613"/>
            <a:chExt cx="4432447" cy="1213545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52155FC6-89FB-4095-35B7-EE707AFF4A5C}"/>
                </a:ext>
              </a:extLst>
            </p:cNvPr>
            <p:cNvSpPr/>
            <p:nvPr/>
          </p:nvSpPr>
          <p:spPr>
            <a:xfrm>
              <a:off x="743011" y="1993613"/>
              <a:ext cx="1085567" cy="4564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246008 lignes</a:t>
              </a:r>
            </a:p>
            <a:p>
              <a:pPr algn="ctr">
                <a:spcAft>
                  <a:spcPts val="0"/>
                </a:spcAft>
              </a:pP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80%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8B64A913-507D-50D0-2E1D-D9C819CDD8EF}"/>
                </a:ext>
              </a:extLst>
            </p:cNvPr>
            <p:cNvSpPr/>
            <p:nvPr/>
          </p:nvSpPr>
          <p:spPr>
            <a:xfrm>
              <a:off x="1958846" y="1993613"/>
              <a:ext cx="1085567" cy="4564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61503 lignes</a:t>
              </a:r>
            </a:p>
            <a:p>
              <a:pPr algn="ctr">
                <a:spcAft>
                  <a:spcPts val="0"/>
                </a:spcAft>
              </a:pP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2D79EE78-594D-51BD-4139-EA85BAFD923D}"/>
                </a:ext>
              </a:extLst>
            </p:cNvPr>
            <p:cNvSpPr/>
            <p:nvPr/>
          </p:nvSpPr>
          <p:spPr>
            <a:xfrm>
              <a:off x="-260088" y="2750742"/>
              <a:ext cx="1888440" cy="4564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Entrainement du modèle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209F4CD9-C3D9-44F6-1DD6-6954DF7B2B2B}"/>
                </a:ext>
              </a:extLst>
            </p:cNvPr>
            <p:cNvSpPr/>
            <p:nvPr/>
          </p:nvSpPr>
          <p:spPr>
            <a:xfrm>
              <a:off x="2059887" y="2750742"/>
              <a:ext cx="2112472" cy="4564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1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Analyse performances </a:t>
              </a:r>
              <a:r>
                <a: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du modèle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13099953-C2EF-8C9F-568C-BCB0EA515D93}"/>
                </a:ext>
              </a:extLst>
            </p:cNvPr>
            <p:cNvCxnSpPr>
              <a:cxnSpLocks/>
              <a:stCxn id="24" idx="2"/>
              <a:endCxn id="33" idx="0"/>
            </p:cNvCxnSpPr>
            <p:nvPr/>
          </p:nvCxnSpPr>
          <p:spPr>
            <a:xfrm flipH="1">
              <a:off x="684132" y="2450029"/>
              <a:ext cx="601663" cy="3007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6A64BC1-16C9-A202-846E-4571E1205EBD}"/>
                </a:ext>
              </a:extLst>
            </p:cNvPr>
            <p:cNvCxnSpPr>
              <a:cxnSpLocks/>
              <a:stCxn id="25" idx="2"/>
              <a:endCxn id="34" idx="0"/>
            </p:cNvCxnSpPr>
            <p:nvPr/>
          </p:nvCxnSpPr>
          <p:spPr>
            <a:xfrm>
              <a:off x="2501630" y="2450029"/>
              <a:ext cx="614493" cy="3007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DCD46991-5F89-0E9B-DBAE-CA8A90FC1321}"/>
              </a:ext>
            </a:extLst>
          </p:cNvPr>
          <p:cNvSpPr txBox="1">
            <a:spLocks/>
          </p:cNvSpPr>
          <p:nvPr/>
        </p:nvSpPr>
        <p:spPr>
          <a:xfrm>
            <a:off x="6665651" y="3438715"/>
            <a:ext cx="1085567" cy="34762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Train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FE8AFDC3-2876-6547-0D96-CA45CC881EB4}"/>
              </a:ext>
            </a:extLst>
          </p:cNvPr>
          <p:cNvSpPr txBox="1">
            <a:spLocks/>
          </p:cNvSpPr>
          <p:nvPr/>
        </p:nvSpPr>
        <p:spPr>
          <a:xfrm>
            <a:off x="7868526" y="3438715"/>
            <a:ext cx="887176" cy="46409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defPPr>
              <a:defRPr lang="fr-FR"/>
            </a:defPPr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fr-FR"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Test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877826"/>
            <a:ext cx="10969625" cy="944562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</a:t>
            </a:r>
            <a:r>
              <a:rPr lang="fr-FR" sz="4000" dirty="0"/>
              <a:t> 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88752BD-43DC-6B11-AF2E-7575D197EBC3}"/>
              </a:ext>
            </a:extLst>
          </p:cNvPr>
          <p:cNvGrpSpPr/>
          <p:nvPr/>
        </p:nvGrpSpPr>
        <p:grpSpPr>
          <a:xfrm>
            <a:off x="1458776" y="2420888"/>
            <a:ext cx="8841197" cy="3842542"/>
            <a:chOff x="855588" y="1818706"/>
            <a:chExt cx="9419427" cy="449039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D15AA4D-DEF3-452E-7A6B-FB197D61587A}"/>
                </a:ext>
              </a:extLst>
            </p:cNvPr>
            <p:cNvGrpSpPr/>
            <p:nvPr/>
          </p:nvGrpSpPr>
          <p:grpSpPr>
            <a:xfrm>
              <a:off x="855588" y="1955435"/>
              <a:ext cx="5103348" cy="4353661"/>
              <a:chOff x="855588" y="1955435"/>
              <a:chExt cx="5103348" cy="4353661"/>
            </a:xfrm>
          </p:grpSpPr>
          <p:sp>
            <p:nvSpPr>
              <p:cNvPr id="30" name="Accolade ouvrante 29">
                <a:extLst>
                  <a:ext uri="{FF2B5EF4-FFF2-40B4-BE49-F238E27FC236}">
                    <a16:creationId xmlns:a16="http://schemas.microsoft.com/office/drawing/2014/main" id="{77F95E43-4604-95FA-7F6E-00E58A9065FD}"/>
                  </a:ext>
                </a:extLst>
              </p:cNvPr>
              <p:cNvSpPr/>
              <p:nvPr/>
            </p:nvSpPr>
            <p:spPr>
              <a:xfrm>
                <a:off x="1917948" y="2636912"/>
                <a:ext cx="275408" cy="1980991"/>
              </a:xfrm>
              <a:prstGeom prst="leftBrac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43C027A3-BD7A-7641-C248-A63ED320820D}"/>
                  </a:ext>
                </a:extLst>
              </p:cNvPr>
              <p:cNvGrpSpPr/>
              <p:nvPr/>
            </p:nvGrpSpPr>
            <p:grpSpPr>
              <a:xfrm>
                <a:off x="2237320" y="1955435"/>
                <a:ext cx="3721616" cy="1980991"/>
                <a:chOff x="2391860" y="2401040"/>
                <a:chExt cx="3721616" cy="1980991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02A76EE5-B2DA-9740-2EE1-EF241DCA7A9E}"/>
                    </a:ext>
                  </a:extLst>
                </p:cNvPr>
                <p:cNvSpPr/>
                <p:nvPr/>
              </p:nvSpPr>
              <p:spPr>
                <a:xfrm>
                  <a:off x="2391860" y="2864411"/>
                  <a:ext cx="1572004" cy="307145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050" b="1" dirty="0" err="1"/>
                    <a:t>LightGBM</a:t>
                  </a:r>
                  <a:endParaRPr lang="fr-FR" sz="12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Parenthèse ouvrante 31">
                  <a:extLst>
                    <a:ext uri="{FF2B5EF4-FFF2-40B4-BE49-F238E27FC236}">
                      <a16:creationId xmlns:a16="http://schemas.microsoft.com/office/drawing/2014/main" id="{CA73436C-7BD2-6CF4-F253-0B2D437F9CFC}"/>
                    </a:ext>
                  </a:extLst>
                </p:cNvPr>
                <p:cNvSpPr/>
                <p:nvPr/>
              </p:nvSpPr>
              <p:spPr>
                <a:xfrm>
                  <a:off x="4149744" y="2401040"/>
                  <a:ext cx="45719" cy="1980991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962DF0A5-C0EE-D4C1-4D43-9CDB2D6B2D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0196" y="3017984"/>
                  <a:ext cx="1534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 : coins arrondis 35">
                  <a:extLst>
                    <a:ext uri="{FF2B5EF4-FFF2-40B4-BE49-F238E27FC236}">
                      <a16:creationId xmlns:a16="http://schemas.microsoft.com/office/drawing/2014/main" id="{ED43900B-5C7A-CED5-1BEF-08A1784CC8FE}"/>
                    </a:ext>
                  </a:extLst>
                </p:cNvPr>
                <p:cNvSpPr/>
                <p:nvPr/>
              </p:nvSpPr>
              <p:spPr>
                <a:xfrm>
                  <a:off x="4372986" y="2401040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Paramètres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D18C2C13-BB33-B6EC-CFA2-71A0B1848A4B}"/>
                    </a:ext>
                  </a:extLst>
                </p:cNvPr>
                <p:cNvSpPr/>
                <p:nvPr/>
              </p:nvSpPr>
              <p:spPr>
                <a:xfrm>
                  <a:off x="4376095" y="2812051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Prétraitement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1B8E491C-D4FB-B8FE-91E8-84CA0A2C0BCA}"/>
                    </a:ext>
                  </a:extLst>
                </p:cNvPr>
                <p:cNvSpPr/>
                <p:nvPr/>
              </p:nvSpPr>
              <p:spPr>
                <a:xfrm>
                  <a:off x="4376095" y="3216738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Pipeline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DA4E6CCC-27A7-165B-BF86-F192954FB878}"/>
                    </a:ext>
                  </a:extLst>
                </p:cNvPr>
                <p:cNvSpPr/>
                <p:nvPr/>
              </p:nvSpPr>
              <p:spPr>
                <a:xfrm>
                  <a:off x="4376095" y="3621425"/>
                  <a:ext cx="1737381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 err="1"/>
                    <a:t>Hyperparameter</a:t>
                  </a:r>
                  <a:r>
                    <a:rPr lang="fr-FR" sz="1100" dirty="0"/>
                    <a:t> Tuning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 : coins arrondis 40">
                  <a:extLst>
                    <a:ext uri="{FF2B5EF4-FFF2-40B4-BE49-F238E27FC236}">
                      <a16:creationId xmlns:a16="http://schemas.microsoft.com/office/drawing/2014/main" id="{DE961498-6AF0-4F6A-76B4-42F693436832}"/>
                    </a:ext>
                  </a:extLst>
                </p:cNvPr>
                <p:cNvSpPr/>
                <p:nvPr/>
              </p:nvSpPr>
              <p:spPr>
                <a:xfrm>
                  <a:off x="4381795" y="4026112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Évaluation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DAD89B94-8CD4-55A5-2724-491DE20E40D9}"/>
                  </a:ext>
                </a:extLst>
              </p:cNvPr>
              <p:cNvSpPr/>
              <p:nvPr/>
            </p:nvSpPr>
            <p:spPr>
              <a:xfrm>
                <a:off x="855588" y="3487451"/>
                <a:ext cx="1008112" cy="3116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Modèles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796F36D-DE38-61DA-97FB-69103B7249B8}"/>
                  </a:ext>
                </a:extLst>
              </p:cNvPr>
              <p:cNvGrpSpPr/>
              <p:nvPr/>
            </p:nvGrpSpPr>
            <p:grpSpPr>
              <a:xfrm>
                <a:off x="2210104" y="4293096"/>
                <a:ext cx="3732265" cy="2016000"/>
                <a:chOff x="2210104" y="4293096"/>
                <a:chExt cx="3732265" cy="2016000"/>
              </a:xfrm>
            </p:grpSpPr>
            <p:sp>
              <p:nvSpPr>
                <p:cNvPr id="26" name="Rectangle : coins arrondis 25">
                  <a:extLst>
                    <a:ext uri="{FF2B5EF4-FFF2-40B4-BE49-F238E27FC236}">
                      <a16:creationId xmlns:a16="http://schemas.microsoft.com/office/drawing/2014/main" id="{4B96E7AF-03D8-9626-5B40-273D2A6A7782}"/>
                    </a:ext>
                  </a:extLst>
                </p:cNvPr>
                <p:cNvSpPr/>
                <p:nvPr/>
              </p:nvSpPr>
              <p:spPr>
                <a:xfrm>
                  <a:off x="2210104" y="4464330"/>
                  <a:ext cx="1584176" cy="307145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050" b="1" dirty="0"/>
                    <a:t>Régression Logistique </a:t>
                  </a:r>
                  <a:endParaRPr lang="fr-FR" sz="12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" name="Parenthèse ouvrante 1">
                  <a:extLst>
                    <a:ext uri="{FF2B5EF4-FFF2-40B4-BE49-F238E27FC236}">
                      <a16:creationId xmlns:a16="http://schemas.microsoft.com/office/drawing/2014/main" id="{8CB5208D-BDE5-F43A-3E01-09240C6AC7C8}"/>
                    </a:ext>
                  </a:extLst>
                </p:cNvPr>
                <p:cNvSpPr/>
                <p:nvPr/>
              </p:nvSpPr>
              <p:spPr>
                <a:xfrm>
                  <a:off x="3995205" y="4293096"/>
                  <a:ext cx="45719" cy="2016000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" name="Connecteur droit 2">
                  <a:extLst>
                    <a:ext uri="{FF2B5EF4-FFF2-40B4-BE49-F238E27FC236}">
                      <a16:creationId xmlns:a16="http://schemas.microsoft.com/office/drawing/2014/main" id="{5284B870-8824-1C91-502F-4ECD0064E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749" y="4620037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 : coins arrondis 3">
                  <a:extLst>
                    <a:ext uri="{FF2B5EF4-FFF2-40B4-BE49-F238E27FC236}">
                      <a16:creationId xmlns:a16="http://schemas.microsoft.com/office/drawing/2014/main" id="{A34C6A2C-33C3-5CEB-FF83-7E1B94B9BAD5}"/>
                    </a:ext>
                  </a:extLst>
                </p:cNvPr>
                <p:cNvSpPr/>
                <p:nvPr/>
              </p:nvSpPr>
              <p:spPr>
                <a:xfrm>
                  <a:off x="4212288" y="4293096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Paramètres</a:t>
                  </a:r>
                </a:p>
              </p:txBody>
            </p:sp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AED8FED1-B94B-8BBD-6A57-EA202514B696}"/>
                    </a:ext>
                  </a:extLst>
                </p:cNvPr>
                <p:cNvSpPr/>
                <p:nvPr/>
              </p:nvSpPr>
              <p:spPr>
                <a:xfrm>
                  <a:off x="4212287" y="4697783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Prétraitement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Rectangle : coins arrondis 5">
                  <a:extLst>
                    <a:ext uri="{FF2B5EF4-FFF2-40B4-BE49-F238E27FC236}">
                      <a16:creationId xmlns:a16="http://schemas.microsoft.com/office/drawing/2014/main" id="{3940F874-DF54-CD0F-8646-77467286F382}"/>
                    </a:ext>
                  </a:extLst>
                </p:cNvPr>
                <p:cNvSpPr/>
                <p:nvPr/>
              </p:nvSpPr>
              <p:spPr>
                <a:xfrm>
                  <a:off x="4204988" y="5118340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Pipeline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Rectangle : coins arrondis 6">
                  <a:extLst>
                    <a:ext uri="{FF2B5EF4-FFF2-40B4-BE49-F238E27FC236}">
                      <a16:creationId xmlns:a16="http://schemas.microsoft.com/office/drawing/2014/main" id="{8D9449A0-76D8-35C3-D8AF-EACAF3CD5F13}"/>
                    </a:ext>
                  </a:extLst>
                </p:cNvPr>
                <p:cNvSpPr/>
                <p:nvPr/>
              </p:nvSpPr>
              <p:spPr>
                <a:xfrm>
                  <a:off x="4204988" y="5523027"/>
                  <a:ext cx="1737381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 err="1"/>
                    <a:t>Hyperparameter</a:t>
                  </a:r>
                  <a:r>
                    <a:rPr lang="fr-FR" sz="1100" dirty="0"/>
                    <a:t> Tuning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tangle : coins arrondis 7">
                  <a:extLst>
                    <a:ext uri="{FF2B5EF4-FFF2-40B4-BE49-F238E27FC236}">
                      <a16:creationId xmlns:a16="http://schemas.microsoft.com/office/drawing/2014/main" id="{CFDBB4B6-88F5-EEBB-D85A-377D7FA5BDF5}"/>
                    </a:ext>
                  </a:extLst>
                </p:cNvPr>
                <p:cNvSpPr/>
                <p:nvPr/>
              </p:nvSpPr>
              <p:spPr>
                <a:xfrm>
                  <a:off x="4210688" y="5927714"/>
                  <a:ext cx="1718317" cy="31163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100" dirty="0"/>
                    <a:t>Évaluation</a:t>
                  </a:r>
                  <a:endParaRPr lang="fr-FR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654DD45-AA2E-390C-826E-B6064C04EDDC}"/>
                </a:ext>
              </a:extLst>
            </p:cNvPr>
            <p:cNvSpPr/>
            <p:nvPr/>
          </p:nvSpPr>
          <p:spPr>
            <a:xfrm>
              <a:off x="6862702" y="1818706"/>
              <a:ext cx="3412313" cy="48387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/>
                <a:t>n_estimators</a:t>
              </a:r>
              <a:r>
                <a:rPr lang="fr-FR" sz="1000" b="1" dirty="0"/>
                <a:t> | </a:t>
              </a:r>
              <a:r>
                <a:rPr lang="fr-FR" sz="1000" b="1" dirty="0" err="1"/>
                <a:t>max_depth</a:t>
              </a:r>
              <a:r>
                <a:rPr lang="fr-FR" sz="1000" b="1" dirty="0"/>
                <a:t> | </a:t>
              </a:r>
              <a:r>
                <a:rPr lang="fr-FR" sz="1000" b="1" dirty="0" err="1"/>
                <a:t>learning_rate</a:t>
              </a:r>
              <a:r>
                <a:rPr lang="fr-FR" sz="1000" b="1" dirty="0"/>
                <a:t> | </a:t>
              </a:r>
              <a:r>
                <a:rPr lang="fr-FR" sz="1000" b="1" dirty="0" err="1"/>
                <a:t>subsample</a:t>
              </a:r>
              <a:r>
                <a:rPr lang="fr-FR" sz="1000" b="1" dirty="0"/>
                <a:t> | </a:t>
              </a:r>
              <a:r>
                <a:rPr lang="fr-FR" sz="1000" b="1" dirty="0" err="1"/>
                <a:t>colsample_bytree</a:t>
              </a:r>
              <a:r>
                <a:rPr lang="fr-FR" sz="1000" b="1" dirty="0"/>
                <a:t> | </a:t>
              </a:r>
              <a:r>
                <a:rPr lang="fr-FR" sz="1000" b="1" dirty="0" err="1"/>
                <a:t>min_child_samples</a:t>
              </a:r>
              <a:r>
                <a:rPr lang="fr-FR" sz="1000" b="1" dirty="0"/>
                <a:t> | </a:t>
              </a:r>
              <a:r>
                <a:rPr lang="fr-FR" sz="1000" b="1" dirty="0" err="1"/>
                <a:t>num_leaves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6146D44-BB3B-24D6-7A12-86E9CD2B8068}"/>
                </a:ext>
              </a:extLst>
            </p:cNvPr>
            <p:cNvCxnSpPr>
              <a:cxnSpLocks/>
            </p:cNvCxnSpPr>
            <p:nvPr/>
          </p:nvCxnSpPr>
          <p:spPr>
            <a:xfrm>
              <a:off x="5947838" y="2071151"/>
              <a:ext cx="882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72662F1-3617-BBCA-6913-F57BE7FF4C8F}"/>
                </a:ext>
              </a:extLst>
            </p:cNvPr>
            <p:cNvSpPr/>
            <p:nvPr/>
          </p:nvSpPr>
          <p:spPr>
            <a:xfrm>
              <a:off x="6886500" y="2417367"/>
              <a:ext cx="2130035" cy="2975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/>
                <a:t>RandomUnderSampler</a:t>
              </a:r>
              <a:r>
                <a:rPr lang="fr-FR" sz="1000" b="1" dirty="0"/>
                <a:t> | SMOTE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DBC5BDE1-B913-8EA3-438D-503C6C13552E}"/>
                </a:ext>
              </a:extLst>
            </p:cNvPr>
            <p:cNvCxnSpPr/>
            <p:nvPr/>
          </p:nvCxnSpPr>
          <p:spPr>
            <a:xfrm flipV="1">
              <a:off x="5956440" y="2528494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2E07F2E-13CF-84BE-618A-BB1195D0BE78}"/>
                </a:ext>
              </a:extLst>
            </p:cNvPr>
            <p:cNvSpPr/>
            <p:nvPr/>
          </p:nvSpPr>
          <p:spPr>
            <a:xfrm>
              <a:off x="6886500" y="2823888"/>
              <a:ext cx="3127362" cy="3035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/>
                <a:t>Oversampling</a:t>
              </a:r>
              <a:r>
                <a:rPr lang="fr-FR" sz="1000" b="1" dirty="0"/>
                <a:t> (SMOTE) → Classification (LGBM</a:t>
              </a:r>
              <a:r>
                <a:rPr lang="fr-FR" sz="1000" dirty="0"/>
                <a:t>)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265B5906-A7C3-77A7-B1B9-10DBB341F458}"/>
                </a:ext>
              </a:extLst>
            </p:cNvPr>
            <p:cNvCxnSpPr/>
            <p:nvPr/>
          </p:nvCxnSpPr>
          <p:spPr>
            <a:xfrm flipV="1">
              <a:off x="5982733" y="2964435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7CEC554E-7766-E05C-7BB4-BA684D3B8025}"/>
                </a:ext>
              </a:extLst>
            </p:cNvPr>
            <p:cNvSpPr/>
            <p:nvPr/>
          </p:nvSpPr>
          <p:spPr>
            <a:xfrm>
              <a:off x="6862703" y="3263196"/>
              <a:ext cx="1547525" cy="27539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RandomizedSearchCV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68290A-1258-157A-FE2A-0B779816145D}"/>
                </a:ext>
              </a:extLst>
            </p:cNvPr>
            <p:cNvCxnSpPr/>
            <p:nvPr/>
          </p:nvCxnSpPr>
          <p:spPr>
            <a:xfrm flipV="1">
              <a:off x="5982733" y="3342661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1DCAF8A7-A61C-1E59-EEBA-AF8020FDBAF6}"/>
                </a:ext>
              </a:extLst>
            </p:cNvPr>
            <p:cNvSpPr/>
            <p:nvPr/>
          </p:nvSpPr>
          <p:spPr>
            <a:xfrm>
              <a:off x="6862704" y="3659642"/>
              <a:ext cx="2230551" cy="2854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AUC-ROC | Temps d’Entraînement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397865E-9631-B47C-5198-C49B0BFDBD9B}"/>
                </a:ext>
              </a:extLst>
            </p:cNvPr>
            <p:cNvCxnSpPr/>
            <p:nvPr/>
          </p:nvCxnSpPr>
          <p:spPr>
            <a:xfrm flipV="1">
              <a:off x="5956439" y="3737758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81646AA6-1730-6D4F-9F84-AECC38EF7DF4}"/>
                </a:ext>
              </a:extLst>
            </p:cNvPr>
            <p:cNvSpPr/>
            <p:nvPr/>
          </p:nvSpPr>
          <p:spPr>
            <a:xfrm>
              <a:off x="6891200" y="4284799"/>
              <a:ext cx="1312444" cy="296329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 | penalty | solver</a:t>
              </a:r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F97A40D6-969E-B0CF-5A2D-FB25F93A0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838" y="4432963"/>
              <a:ext cx="9037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D702F597-498C-8308-444A-748D030FC060}"/>
                </a:ext>
              </a:extLst>
            </p:cNvPr>
            <p:cNvSpPr/>
            <p:nvPr/>
          </p:nvSpPr>
          <p:spPr>
            <a:xfrm>
              <a:off x="6886500" y="4672893"/>
              <a:ext cx="2130035" cy="340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/>
                <a:t>RandomUnderSampler</a:t>
              </a:r>
              <a:r>
                <a:rPr lang="fr-FR" sz="1000" b="1" dirty="0"/>
                <a:t> | SMOTE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F821C28-903D-9FBA-6ADD-7FD9C67D9568}"/>
                </a:ext>
              </a:extLst>
            </p:cNvPr>
            <p:cNvCxnSpPr/>
            <p:nvPr/>
          </p:nvCxnSpPr>
          <p:spPr>
            <a:xfrm flipV="1">
              <a:off x="5956440" y="4866552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E5560D92-6835-8B45-4242-BA8D03AE95E5}"/>
                </a:ext>
              </a:extLst>
            </p:cNvPr>
            <p:cNvSpPr/>
            <p:nvPr/>
          </p:nvSpPr>
          <p:spPr>
            <a:xfrm>
              <a:off x="6886500" y="5153485"/>
              <a:ext cx="2354440" cy="3035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/>
                <a:t>Classification (</a:t>
              </a:r>
              <a:r>
                <a:rPr lang="fr-FR" sz="1000" b="1" dirty="0" err="1"/>
                <a:t>Logistic</a:t>
              </a:r>
              <a:r>
                <a:rPr lang="fr-FR" sz="1000" b="1" dirty="0"/>
                <a:t> </a:t>
              </a:r>
              <a:r>
                <a:rPr lang="fr-FR" sz="1000" b="1" dirty="0" err="1"/>
                <a:t>Regression</a:t>
              </a:r>
              <a:r>
                <a:rPr lang="fr-FR" sz="1000" b="1" dirty="0"/>
                <a:t>)]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62D6777-9AFC-3845-80B4-40558D716C92}"/>
                </a:ext>
              </a:extLst>
            </p:cNvPr>
            <p:cNvCxnSpPr/>
            <p:nvPr/>
          </p:nvCxnSpPr>
          <p:spPr>
            <a:xfrm flipV="1">
              <a:off x="5982733" y="5310693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F71D237D-15E1-87A8-F1FD-2BE1C061FC36}"/>
                </a:ext>
              </a:extLst>
            </p:cNvPr>
            <p:cNvSpPr/>
            <p:nvPr/>
          </p:nvSpPr>
          <p:spPr>
            <a:xfrm>
              <a:off x="6862702" y="5571862"/>
              <a:ext cx="1656184" cy="31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 err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RandomizedSearchCV</a:t>
              </a: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C05FB76-A443-0851-2E78-F3B099D7819F}"/>
                </a:ext>
              </a:extLst>
            </p:cNvPr>
            <p:cNvCxnSpPr/>
            <p:nvPr/>
          </p:nvCxnSpPr>
          <p:spPr>
            <a:xfrm flipV="1">
              <a:off x="5982733" y="5688919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4898170A-CBEC-F778-1AA8-6B63592D5B3B}"/>
                </a:ext>
              </a:extLst>
            </p:cNvPr>
            <p:cNvSpPr/>
            <p:nvPr/>
          </p:nvSpPr>
          <p:spPr>
            <a:xfrm>
              <a:off x="6862702" y="5978382"/>
              <a:ext cx="2378238" cy="31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sz="10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AUC-ROC | Temps d’Entraînement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fr-FR" sz="1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A8212D5-2096-9409-D296-98D47F99A25C}"/>
                </a:ext>
              </a:extLst>
            </p:cNvPr>
            <p:cNvCxnSpPr/>
            <p:nvPr/>
          </p:nvCxnSpPr>
          <p:spPr>
            <a:xfrm flipV="1">
              <a:off x="5956439" y="6084016"/>
              <a:ext cx="879969" cy="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Espace réservé du pied de page 4">
            <a:extLst>
              <a:ext uri="{FF2B5EF4-FFF2-40B4-BE49-F238E27FC236}">
                <a16:creationId xmlns:a16="http://schemas.microsoft.com/office/drawing/2014/main" id="{54F93A16-B755-5590-BF0B-E60BB7C8426E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>
                <a:solidFill>
                  <a:schemeClr val="bg1"/>
                </a:solidFill>
              </a:rPr>
              <a:t>Alpha Oumar DIALLO / OPC / Projet / Data Science</a:t>
            </a:r>
          </a:p>
        </p:txBody>
      </p:sp>
      <p:sp>
        <p:nvSpPr>
          <p:cNvPr id="59" name="Espace réservé de la date 5">
            <a:extLst>
              <a:ext uri="{FF2B5EF4-FFF2-40B4-BE49-F238E27FC236}">
                <a16:creationId xmlns:a16="http://schemas.microsoft.com/office/drawing/2014/main" id="{ED3F6ABC-24DA-937F-5CFB-66B3FF6B376F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</a:rPr>
              <a:t>17/2024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D0141FFB-3266-1A2B-4D87-6AD9A630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55" y="89981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1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7C3E-1A55-C0DD-80DE-D3F22FB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00" y="4581128"/>
            <a:ext cx="3960971" cy="116125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ts val="3000"/>
              </a:lnSpc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comparatifs des modèles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au 20">
                <a:extLst>
                  <a:ext uri="{FF2B5EF4-FFF2-40B4-BE49-F238E27FC236}">
                    <a16:creationId xmlns:a16="http://schemas.microsoft.com/office/drawing/2014/main" id="{F8A4D834-CAD5-6D22-DB78-674EFF25D0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21959"/>
                  </p:ext>
                </p:extLst>
              </p:nvPr>
            </p:nvGraphicFramePr>
            <p:xfrm>
              <a:off x="4881298" y="465408"/>
              <a:ext cx="6973755" cy="4876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4585">
                      <a:extLst>
                        <a:ext uri="{9D8B030D-6E8A-4147-A177-3AD203B41FA5}">
                          <a16:colId xmlns:a16="http://schemas.microsoft.com/office/drawing/2014/main" val="569449779"/>
                        </a:ext>
                      </a:extLst>
                    </a:gridCol>
                    <a:gridCol w="2324585">
                      <a:extLst>
                        <a:ext uri="{9D8B030D-6E8A-4147-A177-3AD203B41FA5}">
                          <a16:colId xmlns:a16="http://schemas.microsoft.com/office/drawing/2014/main" val="2674957500"/>
                        </a:ext>
                      </a:extLst>
                    </a:gridCol>
                    <a:gridCol w="2324585">
                      <a:extLst>
                        <a:ext uri="{9D8B030D-6E8A-4147-A177-3AD203B41FA5}">
                          <a16:colId xmlns:a16="http://schemas.microsoft.com/office/drawing/2014/main" val="2169787505"/>
                        </a:ext>
                      </a:extLst>
                    </a:gridCol>
                  </a:tblGrid>
                  <a:tr h="3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1800" dirty="0"/>
                            <a:t>Critères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LightGBM</a:t>
                          </a:r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Régression logistique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23171"/>
                      </a:ext>
                    </a:extLst>
                  </a:tr>
                  <a:tr h="257624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Temps d’entrainement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556,64 secondes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938,03 secondes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802097"/>
                      </a:ext>
                    </a:extLst>
                  </a:tr>
                  <a:tr h="207778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Meilleurs paramètres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subsample : 0.9</a:t>
                          </a:r>
                        </a:p>
                        <a:p>
                          <a:r>
                            <a:rPr lang="en-US" sz="1100" dirty="0" err="1"/>
                            <a:t>num_leaves</a:t>
                          </a:r>
                          <a:r>
                            <a:rPr lang="en-US" sz="1100" dirty="0"/>
                            <a:t> : 40</a:t>
                          </a:r>
                        </a:p>
                        <a:p>
                          <a:r>
                            <a:rPr lang="en-US" sz="1100" dirty="0" err="1"/>
                            <a:t>n_estimators</a:t>
                          </a:r>
                          <a:r>
                            <a:rPr lang="en-US" sz="1100" dirty="0"/>
                            <a:t> : 100</a:t>
                          </a:r>
                        </a:p>
                        <a:p>
                          <a:r>
                            <a:rPr lang="en-US" sz="1100" dirty="0" err="1"/>
                            <a:t>min_child_samples</a:t>
                          </a:r>
                          <a:r>
                            <a:rPr lang="en-US" sz="1100" dirty="0"/>
                            <a:t> : 40</a:t>
                          </a:r>
                        </a:p>
                        <a:p>
                          <a:r>
                            <a:rPr lang="en-US" sz="1100" dirty="0" err="1"/>
                            <a:t>max_depth</a:t>
                          </a:r>
                          <a:r>
                            <a:rPr lang="en-US" sz="1100" dirty="0"/>
                            <a:t> : 10</a:t>
                          </a:r>
                        </a:p>
                        <a:p>
                          <a:r>
                            <a:rPr lang="en-US" sz="1100" dirty="0" err="1"/>
                            <a:t>learning_rate</a:t>
                          </a:r>
                          <a:r>
                            <a:rPr lang="en-US" sz="1100" dirty="0"/>
                            <a:t> : 0.1</a:t>
                          </a:r>
                        </a:p>
                        <a:p>
                          <a:r>
                            <a:rPr lang="en-US" sz="1100" dirty="0" err="1"/>
                            <a:t>colsample_bytree</a:t>
                          </a:r>
                          <a:r>
                            <a:rPr lang="en-US" sz="1100" dirty="0"/>
                            <a:t>: 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solver : '</a:t>
                          </a:r>
                          <a:r>
                            <a:rPr lang="en-US" sz="1100" dirty="0" err="1"/>
                            <a:t>liblinear</a:t>
                          </a:r>
                          <a:r>
                            <a:rPr lang="en-US" sz="1100" dirty="0"/>
                            <a:t>'</a:t>
                          </a:r>
                        </a:p>
                        <a:p>
                          <a:r>
                            <a:rPr lang="en-US" sz="1100" dirty="0"/>
                            <a:t>penalty : 'l1'</a:t>
                          </a:r>
                        </a:p>
                        <a:p>
                          <a:r>
                            <a:rPr lang="en-US" sz="1100" dirty="0"/>
                            <a:t>C : 10</a:t>
                          </a:r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547396"/>
                      </a:ext>
                    </a:extLst>
                  </a:tr>
                  <a:tr h="259309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Sur-échantillonnage (SMOTE)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Oui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Oui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688109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Matrice de confusion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8141</m:t>
                                          </m:r>
                                        </m:e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18413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1482</m:t>
                                          </m:r>
                                        </m:e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3467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sz="11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1519</m:t>
                                          </m:r>
                                        </m:e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25035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1063</m:t>
                                          </m:r>
                                        </m:e>
                                        <m:e>
                                          <m:r>
                                            <a:rPr lang="fr-F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3886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sz="11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485969"/>
                      </a:ext>
                    </a:extLst>
                  </a:tr>
                  <a:tr h="274515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(classe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631814"/>
                      </a:ext>
                    </a:extLst>
                  </a:tr>
                  <a:tr h="172968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13%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963899"/>
                      </a:ext>
                    </a:extLst>
                  </a:tr>
                  <a:tr h="269664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Rappel (classe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252865"/>
                      </a:ext>
                    </a:extLst>
                  </a:tr>
                  <a:tr h="288032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Rappel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70%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78%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878574"/>
                      </a:ext>
                    </a:extLst>
                  </a:tr>
                  <a:tr h="185347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Distribution des prédictions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Classe 0 : 64.42%</a:t>
                          </a:r>
                        </a:p>
                        <a:p>
                          <a:r>
                            <a:rPr lang="fr-FR" sz="1100" dirty="0"/>
                            <a:t>Classe 1 : 35.58%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Classe 0 : 53%</a:t>
                          </a:r>
                        </a:p>
                        <a:p>
                          <a:r>
                            <a:rPr lang="fr-FR" sz="1100" dirty="0"/>
                            <a:t>Classe 1 : 47%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548092"/>
                      </a:ext>
                    </a:extLst>
                  </a:tr>
                  <a:tr h="221352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AUC-ROC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1558019"/>
                      </a:ext>
                    </a:extLst>
                  </a:tr>
                  <a:tr h="250304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globale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68%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82918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Rapport F1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4573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au 20">
                <a:extLst>
                  <a:ext uri="{FF2B5EF4-FFF2-40B4-BE49-F238E27FC236}">
                    <a16:creationId xmlns:a16="http://schemas.microsoft.com/office/drawing/2014/main" id="{F8A4D834-CAD5-6D22-DB78-674EFF25D0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21959"/>
                  </p:ext>
                </p:extLst>
              </p:nvPr>
            </p:nvGraphicFramePr>
            <p:xfrm>
              <a:off x="4881298" y="465408"/>
              <a:ext cx="6973755" cy="4876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4585">
                      <a:extLst>
                        <a:ext uri="{9D8B030D-6E8A-4147-A177-3AD203B41FA5}">
                          <a16:colId xmlns:a16="http://schemas.microsoft.com/office/drawing/2014/main" val="569449779"/>
                        </a:ext>
                      </a:extLst>
                    </a:gridCol>
                    <a:gridCol w="2324585">
                      <a:extLst>
                        <a:ext uri="{9D8B030D-6E8A-4147-A177-3AD203B41FA5}">
                          <a16:colId xmlns:a16="http://schemas.microsoft.com/office/drawing/2014/main" val="2674957500"/>
                        </a:ext>
                      </a:extLst>
                    </a:gridCol>
                    <a:gridCol w="2324585">
                      <a:extLst>
                        <a:ext uri="{9D8B030D-6E8A-4147-A177-3AD203B41FA5}">
                          <a16:colId xmlns:a16="http://schemas.microsoft.com/office/drawing/2014/main" val="2169787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1800" dirty="0"/>
                            <a:t>Critères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LightGBM</a:t>
                          </a:r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Régression logistique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2317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Temps d’entrainement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556,64 secondes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938,03 secondes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802097"/>
                      </a:ext>
                    </a:extLst>
                  </a:tr>
                  <a:tr h="126492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Meilleurs paramètres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subsample : 0.9</a:t>
                          </a:r>
                        </a:p>
                        <a:p>
                          <a:r>
                            <a:rPr lang="en-US" sz="1100" dirty="0" err="1"/>
                            <a:t>num_leaves</a:t>
                          </a:r>
                          <a:r>
                            <a:rPr lang="en-US" sz="1100" dirty="0"/>
                            <a:t> : 40</a:t>
                          </a:r>
                        </a:p>
                        <a:p>
                          <a:r>
                            <a:rPr lang="en-US" sz="1100" dirty="0" err="1"/>
                            <a:t>n_estimators</a:t>
                          </a:r>
                          <a:r>
                            <a:rPr lang="en-US" sz="1100" dirty="0"/>
                            <a:t> : 100</a:t>
                          </a:r>
                        </a:p>
                        <a:p>
                          <a:r>
                            <a:rPr lang="en-US" sz="1100" dirty="0" err="1"/>
                            <a:t>min_child_samples</a:t>
                          </a:r>
                          <a:r>
                            <a:rPr lang="en-US" sz="1100" dirty="0"/>
                            <a:t> : 40</a:t>
                          </a:r>
                        </a:p>
                        <a:p>
                          <a:r>
                            <a:rPr lang="en-US" sz="1100" dirty="0" err="1"/>
                            <a:t>max_depth</a:t>
                          </a:r>
                          <a:r>
                            <a:rPr lang="en-US" sz="1100" dirty="0"/>
                            <a:t> : 10</a:t>
                          </a:r>
                        </a:p>
                        <a:p>
                          <a:r>
                            <a:rPr lang="en-US" sz="1100" dirty="0" err="1"/>
                            <a:t>learning_rate</a:t>
                          </a:r>
                          <a:r>
                            <a:rPr lang="en-US" sz="1100" dirty="0"/>
                            <a:t> : 0.1</a:t>
                          </a:r>
                        </a:p>
                        <a:p>
                          <a:r>
                            <a:rPr lang="en-US" sz="1100" dirty="0" err="1"/>
                            <a:t>colsample_bytree</a:t>
                          </a:r>
                          <a:r>
                            <a:rPr lang="en-US" sz="1100" dirty="0"/>
                            <a:t>: 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solver : '</a:t>
                          </a:r>
                          <a:r>
                            <a:rPr lang="en-US" sz="1100" dirty="0" err="1"/>
                            <a:t>liblinear</a:t>
                          </a:r>
                          <a:r>
                            <a:rPr lang="en-US" sz="1100" dirty="0"/>
                            <a:t>'</a:t>
                          </a:r>
                        </a:p>
                        <a:p>
                          <a:r>
                            <a:rPr lang="en-US" sz="1100" dirty="0"/>
                            <a:t>penalty : 'l1'</a:t>
                          </a:r>
                        </a:p>
                        <a:p>
                          <a:r>
                            <a:rPr lang="en-US" sz="1100" dirty="0"/>
                            <a:t>C : 10</a:t>
                          </a:r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547396"/>
                      </a:ext>
                    </a:extLst>
                  </a:tr>
                  <a:tr h="259309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Sur-échantillonnage (SMOTE)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Oui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Oui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688109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Matrice de confusion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525" t="-504225" r="-101312" b="-539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4225" r="-1047" b="-5394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485969"/>
                      </a:ext>
                    </a:extLst>
                  </a:tr>
                  <a:tr h="274515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(classe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63181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13%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963899"/>
                      </a:ext>
                    </a:extLst>
                  </a:tr>
                  <a:tr h="269664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Rappel (classe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252865"/>
                      </a:ext>
                    </a:extLst>
                  </a:tr>
                  <a:tr h="288032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Rappel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70%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78%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87857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Distribution des prédictions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Classe 0 : 64.42%</a:t>
                          </a:r>
                        </a:p>
                        <a:p>
                          <a:r>
                            <a:rPr lang="fr-FR" sz="1100" dirty="0"/>
                            <a:t>Classe 1 : 35.58%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Classe 0 : 53%</a:t>
                          </a:r>
                        </a:p>
                        <a:p>
                          <a:r>
                            <a:rPr lang="fr-FR" sz="1100" dirty="0"/>
                            <a:t>Classe 1 : 47%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54809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AUC-ROC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155801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Précision globale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68%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58%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8291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Rapport F1 (classe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4573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1C1815A0-3E77-6B0D-E204-8709FE989D91}"/>
              </a:ext>
            </a:extLst>
          </p:cNvPr>
          <p:cNvSpPr txBox="1"/>
          <p:nvPr/>
        </p:nvSpPr>
        <p:spPr>
          <a:xfrm>
            <a:off x="4881298" y="5661248"/>
            <a:ext cx="697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Le LightGBM se distingue comme le meilleur modèle, avec un équilibre entre précision et rappel, et un AUC-ROC supérieur à celui de la régression logistique.</a:t>
            </a:r>
            <a:endParaRPr lang="fr-FR" sz="1200" dirty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F7DE2B1B-9FCD-682D-F108-FE8A8B5F3B81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24" name="Espace réservé de la date 5">
            <a:extLst>
              <a:ext uri="{FF2B5EF4-FFF2-40B4-BE49-F238E27FC236}">
                <a16:creationId xmlns:a16="http://schemas.microsoft.com/office/drawing/2014/main" id="{07340E23-81D2-FC5F-303A-686B17DAEFCB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5BB1D42-AF15-2A1B-422C-E35481FA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77582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06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EF88B-7B98-1821-020A-7A6F7B11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539681"/>
            <a:ext cx="10969943" cy="944561"/>
          </a:xfrm>
        </p:spPr>
        <p:txBody>
          <a:bodyPr anchor="ctr">
            <a:normAutofit/>
          </a:bodyPr>
          <a:lstStyle/>
          <a:p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Visualisation du </a:t>
            </a:r>
            <a:r>
              <a:rPr lang="fr-FR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tracking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via </a:t>
            </a:r>
            <a:r>
              <a:rPr lang="fr-FR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MLFlow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UI</a:t>
            </a:r>
          </a:p>
        </p:txBody>
      </p:sp>
      <p:pic>
        <p:nvPicPr>
          <p:cNvPr id="10" name="Image 9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829963A8-F8F3-DDF3-B0DE-C0EDE628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3" b="493"/>
          <a:stretch/>
        </p:blipFill>
        <p:spPr>
          <a:xfrm>
            <a:off x="609441" y="1659967"/>
            <a:ext cx="5196939" cy="3484266"/>
          </a:xfrm>
          <a:prstGeom prst="rect">
            <a:avLst/>
          </a:prstGeom>
          <a:noFill/>
        </p:spPr>
      </p:pic>
      <p:pic>
        <p:nvPicPr>
          <p:cNvPr id="8" name="Image 7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87A5DAFD-E629-EFB0-AF36-92FDB71C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34" b="247"/>
          <a:stretch/>
        </p:blipFill>
        <p:spPr>
          <a:xfrm>
            <a:off x="6191756" y="1659722"/>
            <a:ext cx="5257788" cy="3484512"/>
          </a:xfrm>
          <a:prstGeom prst="rect">
            <a:avLst/>
          </a:prstGeom>
          <a:noFill/>
        </p:spPr>
      </p:pic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27A3A94C-6D1A-5E69-D150-FBBC36DE1679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68DDF192-10A7-D49F-7058-83C841CBF983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764847-6627-5BC3-196C-F9C66190D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996" y="61060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764A46EC-5034-39CC-B2D3-4A62B7A0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091A9FD-CDA2-4BA5-8C18-59D6F59EB34A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3B0F7-55F0-07A7-3C18-E09678A79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9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7C3E-1A55-C0DD-80DE-D3F22FB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00" y="4581128"/>
            <a:ext cx="3960971" cy="116125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ts val="3000"/>
              </a:lnSpc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de la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modèle </a:t>
            </a:r>
            <a:r>
              <a:rPr lang="fr-FR" sz="20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GBM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F7DE2B1B-9FCD-682D-F108-FE8A8B5F3B81}"/>
              </a:ext>
            </a:extLst>
          </p:cNvPr>
          <p:cNvSpPr txBox="1">
            <a:spLocks/>
          </p:cNvSpPr>
          <p:nvPr/>
        </p:nvSpPr>
        <p:spPr>
          <a:xfrm>
            <a:off x="5550396" y="6515174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dirty="0"/>
              <a:t>Alpha Oumar DIALLO / OPC / Projet / Data Science</a:t>
            </a:r>
          </a:p>
        </p:txBody>
      </p:sp>
      <p:sp>
        <p:nvSpPr>
          <p:cNvPr id="24" name="Espace réservé de la date 5">
            <a:extLst>
              <a:ext uri="{FF2B5EF4-FFF2-40B4-BE49-F238E27FC236}">
                <a16:creationId xmlns:a16="http://schemas.microsoft.com/office/drawing/2014/main" id="{07340E23-81D2-FC5F-303A-686B17DAEFCB}"/>
              </a:ext>
            </a:extLst>
          </p:cNvPr>
          <p:cNvSpPr txBox="1">
            <a:spLocks/>
          </p:cNvSpPr>
          <p:nvPr/>
        </p:nvSpPr>
        <p:spPr>
          <a:xfrm>
            <a:off x="1413892" y="6520259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/>
              <a:t>17/2024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5BB1D42-AF15-2A1B-422C-E35481FA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77582"/>
            <a:ext cx="775652" cy="775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D596B86-4E9F-482E-1B0B-B3019FC9A586}"/>
              </a:ext>
            </a:extLst>
          </p:cNvPr>
          <p:cNvGrpSpPr/>
          <p:nvPr/>
        </p:nvGrpSpPr>
        <p:grpSpPr>
          <a:xfrm>
            <a:off x="4942284" y="404664"/>
            <a:ext cx="6940552" cy="1673816"/>
            <a:chOff x="3358108" y="1894077"/>
            <a:chExt cx="6940552" cy="167381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B6EA2D0-4BF9-A13E-6E24-D01B18000DDD}"/>
                </a:ext>
              </a:extLst>
            </p:cNvPr>
            <p:cNvSpPr/>
            <p:nvPr/>
          </p:nvSpPr>
          <p:spPr>
            <a:xfrm>
              <a:off x="3358108" y="1894077"/>
              <a:ext cx="6940552" cy="1673816"/>
            </a:xfrm>
            <a:prstGeom prst="roundRect">
              <a:avLst>
                <a:gd name="adj" fmla="val 454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u="sng" dirty="0"/>
                <a:t>Explication des targets / Déséquilibre de la population:</a:t>
              </a:r>
              <a:endParaRPr lang="fr-FR" sz="1100" dirty="0"/>
            </a:p>
            <a:p>
              <a:r>
                <a:rPr lang="fr-FR" sz="1100" dirty="0"/>
                <a:t>Nous avons à faire à un problème de classification binaire où la population est </a:t>
              </a:r>
            </a:p>
            <a:p>
              <a:r>
                <a:rPr lang="fr-FR" sz="1100" dirty="0"/>
                <a:t>fortement déséquilibrée. </a:t>
              </a:r>
            </a:p>
            <a:p>
              <a:endParaRPr lang="fr-FR" sz="1100" dirty="0"/>
            </a:p>
            <a:p>
              <a:r>
                <a:rPr lang="fr-FR" sz="1100" u="sng" dirty="0"/>
                <a:t>Explication des targets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b="1" u="sng" dirty="0"/>
                <a:t>Target = 0 : </a:t>
              </a:r>
              <a:r>
                <a:rPr lang="fr-FR" sz="1100" dirty="0"/>
                <a:t>Client ne représentant pas de risque de faillite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b="1" u="sng" dirty="0"/>
                <a:t>Target = 1 : </a:t>
              </a:r>
              <a:r>
                <a:rPr lang="fr-FR" sz="1100" dirty="0"/>
                <a:t>Client représentant un risque de faillite pour l’entreprise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100" dirty="0"/>
            </a:p>
            <a:p>
              <a:r>
                <a:rPr lang="fr-FR" sz="1100" dirty="0"/>
                <a:t>Il y a 64,3% de clients ne représentant pas de risque de faillite dans notre population.</a:t>
              </a:r>
            </a:p>
          </p:txBody>
        </p:sp>
        <p:pic>
          <p:nvPicPr>
            <p:cNvPr id="4" name="Image 3" descr="Une image contenant texte, capture d’écran, Police, diagramme&#10;&#10;Description générée automatiquement">
              <a:extLst>
                <a:ext uri="{FF2B5EF4-FFF2-40B4-BE49-F238E27FC236}">
                  <a16:creationId xmlns:a16="http://schemas.microsoft.com/office/drawing/2014/main" id="{23D36E79-7372-3EF7-9FEF-5955582F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6915" y="1947738"/>
              <a:ext cx="1670783" cy="1580956"/>
            </a:xfrm>
            <a:prstGeom prst="rect">
              <a:avLst/>
            </a:prstGeom>
          </p:spPr>
        </p:pic>
      </p:grpSp>
      <p:pic>
        <p:nvPicPr>
          <p:cNvPr id="5" name="Image 4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243B7B8D-1AA9-5C22-BFAF-EC2A7F9E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685" y="3501868"/>
            <a:ext cx="3117340" cy="2182698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B6718AE5-A0A3-B189-DD9E-5AFF8A734ED0}"/>
              </a:ext>
            </a:extLst>
          </p:cNvPr>
          <p:cNvGrpSpPr/>
          <p:nvPr/>
        </p:nvGrpSpPr>
        <p:grpSpPr>
          <a:xfrm>
            <a:off x="5287733" y="3744005"/>
            <a:ext cx="2627322" cy="1784805"/>
            <a:chOff x="5130571" y="2802653"/>
            <a:chExt cx="2627322" cy="1784805"/>
          </a:xfrm>
        </p:grpSpPr>
        <p:pic>
          <p:nvPicPr>
            <p:cNvPr id="3" name="Image 2" descr="Une image contenant texte, capture d’écran, diagramme, ligne&#10;&#10;Description générée automatiquement">
              <a:extLst>
                <a:ext uri="{FF2B5EF4-FFF2-40B4-BE49-F238E27FC236}">
                  <a16:creationId xmlns:a16="http://schemas.microsoft.com/office/drawing/2014/main" id="{B8B0E4BB-AB54-D6B6-D666-E951FE9BC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11" r="-1"/>
            <a:stretch/>
          </p:blipFill>
          <p:spPr>
            <a:xfrm>
              <a:off x="5130571" y="2802653"/>
              <a:ext cx="2627322" cy="178480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146C01-C3BE-E833-0D55-60FEC105AC74}"/>
                </a:ext>
              </a:extLst>
            </p:cNvPr>
            <p:cNvSpPr txBox="1"/>
            <p:nvPr/>
          </p:nvSpPr>
          <p:spPr>
            <a:xfrm>
              <a:off x="5806380" y="2956717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VN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B70AD12-D00F-9E8C-7240-88CD5F149D16}"/>
                </a:ext>
              </a:extLst>
            </p:cNvPr>
            <p:cNvSpPr txBox="1"/>
            <p:nvPr/>
          </p:nvSpPr>
          <p:spPr>
            <a:xfrm>
              <a:off x="6886500" y="29344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FN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007A556-0678-FC8A-22B9-24459A87FBC0}"/>
                </a:ext>
              </a:extLst>
            </p:cNvPr>
            <p:cNvSpPr txBox="1"/>
            <p:nvPr/>
          </p:nvSpPr>
          <p:spPr>
            <a:xfrm>
              <a:off x="5813676" y="3689246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FP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A4FB94C-C29C-0BDE-3095-A0B0B82224A2}"/>
                </a:ext>
              </a:extLst>
            </p:cNvPr>
            <p:cNvSpPr txBox="1"/>
            <p:nvPr/>
          </p:nvSpPr>
          <p:spPr>
            <a:xfrm>
              <a:off x="6912304" y="3698323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VP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56D9B52-6047-C27A-32FB-60A856D9172A}"/>
                </a:ext>
              </a:extLst>
            </p:cNvPr>
            <p:cNvSpPr txBox="1"/>
            <p:nvPr/>
          </p:nvSpPr>
          <p:spPr>
            <a:xfrm>
              <a:off x="5889333" y="3298195"/>
              <a:ext cx="71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bg1"/>
                  </a:solidFill>
                </a:rPr>
                <a:t>61,94%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1F31B6F-8774-D274-99C1-572844EAB93A}"/>
                </a:ext>
              </a:extLst>
            </p:cNvPr>
            <p:cNvSpPr txBox="1"/>
            <p:nvPr/>
          </p:nvSpPr>
          <p:spPr>
            <a:xfrm>
              <a:off x="6749781" y="3284930"/>
              <a:ext cx="71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30,01%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B17C6FE-4598-0366-2B8A-6DA7E1B3B15E}"/>
                </a:ext>
              </a:extLst>
            </p:cNvPr>
            <p:cNvSpPr txBox="1"/>
            <p:nvPr/>
          </p:nvSpPr>
          <p:spPr>
            <a:xfrm>
              <a:off x="5954030" y="4066261"/>
              <a:ext cx="71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2,36%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9820D2-0AF4-EC26-46FC-5D100DD67C40}"/>
                </a:ext>
              </a:extLst>
            </p:cNvPr>
            <p:cNvSpPr txBox="1"/>
            <p:nvPr/>
          </p:nvSpPr>
          <p:spPr>
            <a:xfrm>
              <a:off x="6787419" y="4071889"/>
              <a:ext cx="71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5,69%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3F0F47B-2D5A-13CA-83E6-EF6E56865D3A}"/>
              </a:ext>
            </a:extLst>
          </p:cNvPr>
          <p:cNvGrpSpPr/>
          <p:nvPr/>
        </p:nvGrpSpPr>
        <p:grpSpPr>
          <a:xfrm>
            <a:off x="4942284" y="2151237"/>
            <a:ext cx="7133073" cy="1079519"/>
            <a:chOff x="4942284" y="2238149"/>
            <a:chExt cx="7133073" cy="1079519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C4D299EB-58B4-EC6D-38B9-D744D85D5309}"/>
                </a:ext>
              </a:extLst>
            </p:cNvPr>
            <p:cNvSpPr/>
            <p:nvPr/>
          </p:nvSpPr>
          <p:spPr>
            <a:xfrm>
              <a:off x="4942284" y="2238149"/>
              <a:ext cx="6940552" cy="1079519"/>
            </a:xfrm>
            <a:prstGeom prst="roundRect">
              <a:avLst>
                <a:gd name="adj" fmla="val 833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b="1" u="sng" dirty="0"/>
                <a:t>Métriques pour le modèle de classification :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fr-FR" sz="1200" b="1" dirty="0"/>
                <a:t>Accuracy</a:t>
              </a:r>
              <a:r>
                <a:rPr lang="fr-FR" sz="1200" dirty="0"/>
                <a:t> : La précision du modèle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fr-FR" sz="1200" b="1" dirty="0"/>
                <a:t>Precision</a:t>
              </a:r>
              <a:r>
                <a:rPr lang="fr-FR" sz="1200" dirty="0"/>
                <a:t> : Performance du modèle quand celui-ci déclare une classe.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fr-FR" sz="1200" b="1" dirty="0"/>
                <a:t>Recall</a:t>
              </a:r>
              <a:r>
                <a:rPr lang="fr-FR" sz="1200" dirty="0"/>
                <a:t> : Pourcentage de détection des classes.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fr-FR" sz="1200" b="1" dirty="0"/>
                <a:t>F1_score</a:t>
              </a:r>
              <a:r>
                <a:rPr lang="fr-FR" sz="1200" dirty="0"/>
                <a:t> : Moyenne </a:t>
              </a:r>
              <a:r>
                <a:rPr lang="fr-FR" sz="1200" i="1" dirty="0"/>
                <a:t>harmonique</a:t>
              </a:r>
              <a:r>
                <a:rPr lang="fr-FR" sz="1200" dirty="0"/>
                <a:t> de la précision et du rappel.</a:t>
              </a:r>
            </a:p>
          </p:txBody>
        </p:sp>
        <p:pic>
          <p:nvPicPr>
            <p:cNvPr id="26" name="Image 25" descr="Une image contenant texte, capture d’écran, Police, nombre&#10;&#10;Description générée automatiquement">
              <a:extLst>
                <a:ext uri="{FF2B5EF4-FFF2-40B4-BE49-F238E27FC236}">
                  <a16:creationId xmlns:a16="http://schemas.microsoft.com/office/drawing/2014/main" id="{C8800A4B-2254-B252-B7CF-8E25A24F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65196" y="2452702"/>
              <a:ext cx="2410161" cy="657317"/>
            </a:xfrm>
            <a:prstGeom prst="rect">
              <a:avLst/>
            </a:prstGeom>
          </p:spPr>
        </p:pic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8B5F1725-0483-0101-4E77-81BC2C8244FA}"/>
              </a:ext>
            </a:extLst>
          </p:cNvPr>
          <p:cNvSpPr txBox="1"/>
          <p:nvPr/>
        </p:nvSpPr>
        <p:spPr>
          <a:xfrm>
            <a:off x="5416578" y="5608678"/>
            <a:ext cx="2369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Le modèle alerte trop souvent sur le risque de faillite d’un client.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7D1B476-C017-77C5-BA47-B12A9A5A4EA0}"/>
              </a:ext>
            </a:extLst>
          </p:cNvPr>
          <p:cNvSpPr txBox="1"/>
          <p:nvPr/>
        </p:nvSpPr>
        <p:spPr>
          <a:xfrm>
            <a:off x="5287733" y="3423915"/>
            <a:ext cx="2627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Il y 60 903 individus dans le jeu de test</a:t>
            </a:r>
          </a:p>
        </p:txBody>
      </p:sp>
    </p:spTree>
    <p:extLst>
      <p:ext uri="{BB962C8B-B14F-4D97-AF65-F5344CB8AC3E}">
        <p14:creationId xmlns:p14="http://schemas.microsoft.com/office/powerpoint/2010/main" val="414278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027042_TF22759897_Win32.potx" id="{070A1ABC-6A66-4008-801E-AC6E215B7FEF}" vid="{52199F3F-3EEB-4297-8084-EFCADBA4BEF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D42FEB-2214-4507-AEBF-7AC9BFC4A1CC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230e9df3-be65-4c73-a93b-d1236ebd677e"/>
    <ds:schemaRef ds:uri="http://schemas.microsoft.com/sharepoint/v3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proposition de livre blanc</Template>
  <TotalTime>1156</TotalTime>
  <Words>1476</Words>
  <Application>Microsoft Office PowerPoint</Application>
  <PresentationFormat>Personnalisé</PresentationFormat>
  <Paragraphs>289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Corbel</vt:lpstr>
      <vt:lpstr>Inter</vt:lpstr>
      <vt:lpstr>Times New Roman</vt:lpstr>
      <vt:lpstr>Wingdings</vt:lpstr>
      <vt:lpstr>Thème Office</vt:lpstr>
      <vt:lpstr>Implémentez un modèle de scoring</vt:lpstr>
      <vt:lpstr>Rappel de la problématique</vt:lpstr>
      <vt:lpstr>Présentation du jeu de données</vt:lpstr>
      <vt:lpstr>Création du dataset final df</vt:lpstr>
      <vt:lpstr>Visualisation du df final</vt:lpstr>
      <vt:lpstr>Modélisation </vt:lpstr>
      <vt:lpstr>Résultats comparatifs des modèles</vt:lpstr>
      <vt:lpstr>Visualisation du tracking via MLFlow UI</vt:lpstr>
      <vt:lpstr>Résultats de la prediction du modèle lightGBM</vt:lpstr>
      <vt:lpstr>Fonction Coût Métier | résultats</vt:lpstr>
      <vt:lpstr>Vérification du Data leakage</vt:lpstr>
      <vt:lpstr>Analyse du Data Drift</vt:lpstr>
      <vt:lpstr>Pipeline de déploiement</vt:lpstr>
      <vt:lpstr>Pipeline de déploiement</vt:lpstr>
      <vt:lpstr>Pipeline de déploiement</vt:lpstr>
      <vt:lpstr>Pipeline de déploiement</vt:lpstr>
      <vt:lpstr>Présentation et démo du dashboard</vt:lpstr>
      <vt:lpstr>QUESTIONS - REPONSES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Alpha oumar Diallo</dc:creator>
  <cp:keywords/>
  <dc:description/>
  <cp:lastModifiedBy>Alpha oumar Diallo</cp:lastModifiedBy>
  <cp:revision>3</cp:revision>
  <dcterms:created xsi:type="dcterms:W3CDTF">2024-09-11T12:30:39Z</dcterms:created>
  <dcterms:modified xsi:type="dcterms:W3CDTF">2024-09-24T15:49:25Z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