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5"/>
  </p:notesMasterIdLst>
  <p:handoutMasterIdLst>
    <p:handoutMasterId r:id="rId36"/>
  </p:handoutMasterIdLst>
  <p:sldIdLst>
    <p:sldId id="410" r:id="rId5"/>
    <p:sldId id="383" r:id="rId6"/>
    <p:sldId id="411" r:id="rId7"/>
    <p:sldId id="413" r:id="rId8"/>
    <p:sldId id="412" r:id="rId9"/>
    <p:sldId id="414" r:id="rId10"/>
    <p:sldId id="417" r:id="rId11"/>
    <p:sldId id="415" r:id="rId12"/>
    <p:sldId id="431" r:id="rId13"/>
    <p:sldId id="419" r:id="rId14"/>
    <p:sldId id="420" r:id="rId15"/>
    <p:sldId id="416" r:id="rId16"/>
    <p:sldId id="422" r:id="rId17"/>
    <p:sldId id="435" r:id="rId18"/>
    <p:sldId id="391" r:id="rId19"/>
    <p:sldId id="421" r:id="rId20"/>
    <p:sldId id="423" r:id="rId21"/>
    <p:sldId id="433" r:id="rId22"/>
    <p:sldId id="432" r:id="rId23"/>
    <p:sldId id="425" r:id="rId24"/>
    <p:sldId id="426" r:id="rId25"/>
    <p:sldId id="408" r:id="rId26"/>
    <p:sldId id="424" r:id="rId27"/>
    <p:sldId id="427" r:id="rId28"/>
    <p:sldId id="428" r:id="rId29"/>
    <p:sldId id="434" r:id="rId30"/>
    <p:sldId id="404" r:id="rId31"/>
    <p:sldId id="429" r:id="rId32"/>
    <p:sldId id="430" r:id="rId33"/>
    <p:sldId id="398" r:id="rId34"/>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3B1FE-54E7-446F-AA1B-F2C9C1141216}" v="145" dt="2024-12-01T23:52:59.709"/>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747" autoAdjust="0"/>
  </p:normalViewPr>
  <p:slideViewPr>
    <p:cSldViewPr snapToGrid="0">
      <p:cViewPr varScale="1">
        <p:scale>
          <a:sx n="83" d="100"/>
          <a:sy n="83" d="100"/>
        </p:scale>
        <p:origin x="77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pha oumar Diallo" userId="83729d50da44bfa7" providerId="LiveId" clId="{9473B1FE-54E7-446F-AA1B-F2C9C1141216}"/>
    <pc:docChg chg="undo custSel addSld modSld">
      <pc:chgData name="Alpha oumar Diallo" userId="83729d50da44bfa7" providerId="LiveId" clId="{9473B1FE-54E7-446F-AA1B-F2C9C1141216}" dt="2024-12-01T23:56:14.281" v="1051" actId="478"/>
      <pc:docMkLst>
        <pc:docMk/>
      </pc:docMkLst>
      <pc:sldChg chg="addSp delSp modSp mod">
        <pc:chgData name="Alpha oumar Diallo" userId="83729d50da44bfa7" providerId="LiveId" clId="{9473B1FE-54E7-446F-AA1B-F2C9C1141216}" dt="2024-12-01T16:36:52.474" v="285" actId="404"/>
        <pc:sldMkLst>
          <pc:docMk/>
          <pc:sldMk cId="3346685798" sldId="383"/>
        </pc:sldMkLst>
        <pc:spChg chg="mod">
          <ac:chgData name="Alpha oumar Diallo" userId="83729d50da44bfa7" providerId="LiveId" clId="{9473B1FE-54E7-446F-AA1B-F2C9C1141216}" dt="2024-12-01T16:03:18.384" v="16" actId="20577"/>
          <ac:spMkLst>
            <pc:docMk/>
            <pc:sldMk cId="3346685798" sldId="383"/>
            <ac:spMk id="3" creationId="{3B8EBC2C-6DD7-5003-38EB-40753046FE8C}"/>
          </ac:spMkLst>
        </pc:spChg>
        <pc:spChg chg="del">
          <ac:chgData name="Alpha oumar Diallo" userId="83729d50da44bfa7" providerId="LiveId" clId="{9473B1FE-54E7-446F-AA1B-F2C9C1141216}" dt="2024-12-01T16:30:34.125" v="224" actId="21"/>
          <ac:spMkLst>
            <pc:docMk/>
            <pc:sldMk cId="3346685798" sldId="383"/>
            <ac:spMk id="5" creationId="{0C8CB89C-80CD-4D53-DBB9-B18F8C030182}"/>
          </ac:spMkLst>
        </pc:spChg>
        <pc:spChg chg="del">
          <ac:chgData name="Alpha oumar Diallo" userId="83729d50da44bfa7" providerId="LiveId" clId="{9473B1FE-54E7-446F-AA1B-F2C9C1141216}" dt="2024-12-01T16:03:28.032" v="17" actId="478"/>
          <ac:spMkLst>
            <pc:docMk/>
            <pc:sldMk cId="3346685798" sldId="383"/>
            <ac:spMk id="7" creationId="{427F012E-26C6-A4B0-5C57-393D39C20F0F}"/>
          </ac:spMkLst>
        </pc:spChg>
        <pc:spChg chg="add mod">
          <ac:chgData name="Alpha oumar Diallo" userId="83729d50da44bfa7" providerId="LiveId" clId="{9473B1FE-54E7-446F-AA1B-F2C9C1141216}" dt="2024-12-01T16:03:29.133" v="18"/>
          <ac:spMkLst>
            <pc:docMk/>
            <pc:sldMk cId="3346685798" sldId="383"/>
            <ac:spMk id="8" creationId="{47A343C3-6F48-B4C5-AA99-D694E005A8C0}"/>
          </ac:spMkLst>
        </pc:spChg>
        <pc:spChg chg="add mod">
          <ac:chgData name="Alpha oumar Diallo" userId="83729d50da44bfa7" providerId="LiveId" clId="{9473B1FE-54E7-446F-AA1B-F2C9C1141216}" dt="2024-12-01T16:36:52.474" v="285" actId="404"/>
          <ac:spMkLst>
            <pc:docMk/>
            <pc:sldMk cId="3346685798" sldId="383"/>
            <ac:spMk id="9" creationId="{0C8CB89C-80CD-4D53-DBB9-B18F8C030182}"/>
          </ac:spMkLst>
        </pc:spChg>
        <pc:picChg chg="del">
          <ac:chgData name="Alpha oumar Diallo" userId="83729d50da44bfa7" providerId="LiveId" clId="{9473B1FE-54E7-446F-AA1B-F2C9C1141216}" dt="2024-12-01T16:03:28.032" v="17" actId="478"/>
          <ac:picMkLst>
            <pc:docMk/>
            <pc:sldMk cId="3346685798" sldId="383"/>
            <ac:picMk id="4" creationId="{F3FFEB91-0A4B-28DD-2C0A-D3C188BA8577}"/>
          </ac:picMkLst>
        </pc:picChg>
        <pc:picChg chg="add mod">
          <ac:chgData name="Alpha oumar Diallo" userId="83729d50da44bfa7" providerId="LiveId" clId="{9473B1FE-54E7-446F-AA1B-F2C9C1141216}" dt="2024-12-01T16:03:29.133" v="18"/>
          <ac:picMkLst>
            <pc:docMk/>
            <pc:sldMk cId="3346685798" sldId="383"/>
            <ac:picMk id="6" creationId="{46D8E4F8-EFAA-861F-A7B3-4205914A36EC}"/>
          </ac:picMkLst>
        </pc:picChg>
      </pc:sldChg>
      <pc:sldChg chg="addSp delSp modSp mod">
        <pc:chgData name="Alpha oumar Diallo" userId="83729d50da44bfa7" providerId="LiveId" clId="{9473B1FE-54E7-446F-AA1B-F2C9C1141216}" dt="2024-12-01T17:36:31.684" v="499" actId="14861"/>
        <pc:sldMkLst>
          <pc:docMk/>
          <pc:sldMk cId="3200312026" sldId="391"/>
        </pc:sldMkLst>
        <pc:spChg chg="mod">
          <ac:chgData name="Alpha oumar Diallo" userId="83729d50da44bfa7" providerId="LiveId" clId="{9473B1FE-54E7-446F-AA1B-F2C9C1141216}" dt="2024-12-01T16:35:36.405" v="274" actId="255"/>
          <ac:spMkLst>
            <pc:docMk/>
            <pc:sldMk cId="3200312026" sldId="391"/>
            <ac:spMk id="2" creationId="{FFB07F73-8B33-72CC-FC4C-B0529B9A0845}"/>
          </ac:spMkLst>
        </pc:spChg>
        <pc:spChg chg="add mod">
          <ac:chgData name="Alpha oumar Diallo" userId="83729d50da44bfa7" providerId="LiveId" clId="{9473B1FE-54E7-446F-AA1B-F2C9C1141216}" dt="2024-12-01T16:04:20.705" v="26"/>
          <ac:spMkLst>
            <pc:docMk/>
            <pc:sldMk cId="3200312026" sldId="391"/>
            <ac:spMk id="6" creationId="{E1E56846-F928-60EF-F56B-3E663EFE5C24}"/>
          </ac:spMkLst>
        </pc:spChg>
        <pc:spChg chg="mod">
          <ac:chgData name="Alpha oumar Diallo" userId="83729d50da44bfa7" providerId="LiveId" clId="{9473B1FE-54E7-446F-AA1B-F2C9C1141216}" dt="2024-12-01T17:34:43.583" v="485" actId="14100"/>
          <ac:spMkLst>
            <pc:docMk/>
            <pc:sldMk cId="3200312026" sldId="391"/>
            <ac:spMk id="7" creationId="{F70BD87D-F7DA-961B-4024-A354DC87D168}"/>
          </ac:spMkLst>
        </pc:spChg>
        <pc:spChg chg="add mod">
          <ac:chgData name="Alpha oumar Diallo" userId="83729d50da44bfa7" providerId="LiveId" clId="{9473B1FE-54E7-446F-AA1B-F2C9C1141216}" dt="2024-12-01T17:35:23.294" v="496" actId="1076"/>
          <ac:spMkLst>
            <pc:docMk/>
            <pc:sldMk cId="3200312026" sldId="391"/>
            <ac:spMk id="11" creationId="{DE5B3263-A0B0-F40F-ED38-DE31A655A3D2}"/>
          </ac:spMkLst>
        </pc:spChg>
        <pc:picChg chg="add mod">
          <ac:chgData name="Alpha oumar Diallo" userId="83729d50da44bfa7" providerId="LiveId" clId="{9473B1FE-54E7-446F-AA1B-F2C9C1141216}" dt="2024-12-01T16:04:20.705" v="26"/>
          <ac:picMkLst>
            <pc:docMk/>
            <pc:sldMk cId="3200312026" sldId="391"/>
            <ac:picMk id="4" creationId="{97EE4D04-3A9A-5712-2154-2D4364DE1BBD}"/>
          </ac:picMkLst>
        </pc:picChg>
        <pc:picChg chg="add del mod">
          <ac:chgData name="Alpha oumar Diallo" userId="83729d50da44bfa7" providerId="LiveId" clId="{9473B1FE-54E7-446F-AA1B-F2C9C1141216}" dt="2024-12-01T16:35:40.961" v="275" actId="478"/>
          <ac:picMkLst>
            <pc:docMk/>
            <pc:sldMk cId="3200312026" sldId="391"/>
            <ac:picMk id="8" creationId="{FEB2AB23-1826-D7ED-3DB6-15E586F0D8FE}"/>
          </ac:picMkLst>
        </pc:picChg>
        <pc:picChg chg="add mod">
          <ac:chgData name="Alpha oumar Diallo" userId="83729d50da44bfa7" providerId="LiveId" clId="{9473B1FE-54E7-446F-AA1B-F2C9C1141216}" dt="2024-12-01T17:36:31.684" v="499" actId="14861"/>
          <ac:picMkLst>
            <pc:docMk/>
            <pc:sldMk cId="3200312026" sldId="391"/>
            <ac:picMk id="10" creationId="{23ADB3C7-ECB6-D489-3695-A7FD8D4098F4}"/>
          </ac:picMkLst>
        </pc:picChg>
      </pc:sldChg>
      <pc:sldChg chg="addSp modSp mod">
        <pc:chgData name="Alpha oumar Diallo" userId="83729d50da44bfa7" providerId="LiveId" clId="{9473B1FE-54E7-446F-AA1B-F2C9C1141216}" dt="2024-12-01T23:44:31.957" v="973" actId="1076"/>
        <pc:sldMkLst>
          <pc:docMk/>
          <pc:sldMk cId="1850768898" sldId="404"/>
        </pc:sldMkLst>
        <pc:spChg chg="mod">
          <ac:chgData name="Alpha oumar Diallo" userId="83729d50da44bfa7" providerId="LiveId" clId="{9473B1FE-54E7-446F-AA1B-F2C9C1141216}" dt="2024-12-01T23:44:31.957" v="973" actId="1076"/>
          <ac:spMkLst>
            <pc:docMk/>
            <pc:sldMk cId="1850768898" sldId="404"/>
            <ac:spMk id="3" creationId="{4096FB3A-B62C-3DAB-4FD1-B4EBDD650AEF}"/>
          </ac:spMkLst>
        </pc:spChg>
        <pc:spChg chg="mod">
          <ac:chgData name="Alpha oumar Diallo" userId="83729d50da44bfa7" providerId="LiveId" clId="{9473B1FE-54E7-446F-AA1B-F2C9C1141216}" dt="2024-12-01T16:36:21.166" v="282" actId="255"/>
          <ac:spMkLst>
            <pc:docMk/>
            <pc:sldMk cId="1850768898" sldId="404"/>
            <ac:spMk id="5" creationId="{1D17D824-C802-CE91-9383-439FD43B9DF2}"/>
          </ac:spMkLst>
        </pc:spChg>
        <pc:spChg chg="add mod">
          <ac:chgData name="Alpha oumar Diallo" userId="83729d50da44bfa7" providerId="LiveId" clId="{9473B1FE-54E7-446F-AA1B-F2C9C1141216}" dt="2024-12-01T16:04:50.679" v="34"/>
          <ac:spMkLst>
            <pc:docMk/>
            <pc:sldMk cId="1850768898" sldId="404"/>
            <ac:spMk id="6" creationId="{A88A4303-4D93-837A-8098-A8DC2B739676}"/>
          </ac:spMkLst>
        </pc:spChg>
        <pc:picChg chg="add mod">
          <ac:chgData name="Alpha oumar Diallo" userId="83729d50da44bfa7" providerId="LiveId" clId="{9473B1FE-54E7-446F-AA1B-F2C9C1141216}" dt="2024-12-01T16:04:50.679" v="34"/>
          <ac:picMkLst>
            <pc:docMk/>
            <pc:sldMk cId="1850768898" sldId="404"/>
            <ac:picMk id="4" creationId="{300A9504-CAD2-B514-A46F-8DFFF1D23580}"/>
          </ac:picMkLst>
        </pc:picChg>
      </pc:sldChg>
      <pc:sldChg chg="addSp delSp modSp mod">
        <pc:chgData name="Alpha oumar Diallo" userId="83729d50da44bfa7" providerId="LiveId" clId="{9473B1FE-54E7-446F-AA1B-F2C9C1141216}" dt="2024-12-01T23:04:32.903" v="894" actId="207"/>
        <pc:sldMkLst>
          <pc:docMk/>
          <pc:sldMk cId="888484295" sldId="408"/>
        </pc:sldMkLst>
        <pc:spChg chg="del">
          <ac:chgData name="Alpha oumar Diallo" userId="83729d50da44bfa7" providerId="LiveId" clId="{9473B1FE-54E7-446F-AA1B-F2C9C1141216}" dt="2024-12-01T23:02:03.089" v="881" actId="478"/>
          <ac:spMkLst>
            <pc:docMk/>
            <pc:sldMk cId="888484295" sldId="408"/>
            <ac:spMk id="4" creationId="{41FC7B50-71A6-D8BE-C032-5EB4CF5706D5}"/>
          </ac:spMkLst>
        </pc:spChg>
        <pc:spChg chg="mod">
          <ac:chgData name="Alpha oumar Diallo" userId="83729d50da44bfa7" providerId="LiveId" clId="{9473B1FE-54E7-446F-AA1B-F2C9C1141216}" dt="2024-12-01T16:36:00.109" v="278" actId="255"/>
          <ac:spMkLst>
            <pc:docMk/>
            <pc:sldMk cId="888484295" sldId="408"/>
            <ac:spMk id="5" creationId="{C004F80E-5105-0170-9AD4-3EE7B6B098A2}"/>
          </ac:spMkLst>
        </pc:spChg>
        <pc:spChg chg="add mod">
          <ac:chgData name="Alpha oumar Diallo" userId="83729d50da44bfa7" providerId="LiveId" clId="{9473B1FE-54E7-446F-AA1B-F2C9C1141216}" dt="2024-12-01T16:04:38.227" v="30"/>
          <ac:spMkLst>
            <pc:docMk/>
            <pc:sldMk cId="888484295" sldId="408"/>
            <ac:spMk id="6" creationId="{D626DCCB-DC07-0016-ACE8-F48A12870C43}"/>
          </ac:spMkLst>
        </pc:spChg>
        <pc:spChg chg="add del mod">
          <ac:chgData name="Alpha oumar Diallo" userId="83729d50da44bfa7" providerId="LiveId" clId="{9473B1FE-54E7-446F-AA1B-F2C9C1141216}" dt="2024-12-01T23:03:21.827" v="882" actId="931"/>
          <ac:spMkLst>
            <pc:docMk/>
            <pc:sldMk cId="888484295" sldId="408"/>
            <ac:spMk id="8" creationId="{5361270B-C9DF-1A3B-C556-EF93D73EB154}"/>
          </ac:spMkLst>
        </pc:spChg>
        <pc:spChg chg="mod">
          <ac:chgData name="Alpha oumar Diallo" userId="83729d50da44bfa7" providerId="LiveId" clId="{9473B1FE-54E7-446F-AA1B-F2C9C1141216}" dt="2024-12-01T23:04:10.423" v="890" actId="20577"/>
          <ac:spMkLst>
            <pc:docMk/>
            <pc:sldMk cId="888484295" sldId="408"/>
            <ac:spMk id="11" creationId="{B928E244-06E8-978A-0474-3406F0B6B066}"/>
          </ac:spMkLst>
        </pc:spChg>
        <pc:spChg chg="del">
          <ac:chgData name="Alpha oumar Diallo" userId="83729d50da44bfa7" providerId="LiveId" clId="{9473B1FE-54E7-446F-AA1B-F2C9C1141216}" dt="2024-12-01T23:02:01.381" v="880" actId="478"/>
          <ac:spMkLst>
            <pc:docMk/>
            <pc:sldMk cId="888484295" sldId="408"/>
            <ac:spMk id="12" creationId="{47D3539F-E6CE-2A42-D7EE-47242056CC67}"/>
          </ac:spMkLst>
        </pc:spChg>
        <pc:spChg chg="add mod">
          <ac:chgData name="Alpha oumar Diallo" userId="83729d50da44bfa7" providerId="LiveId" clId="{9473B1FE-54E7-446F-AA1B-F2C9C1141216}" dt="2024-12-01T23:04:32.903" v="894" actId="207"/>
          <ac:spMkLst>
            <pc:docMk/>
            <pc:sldMk cId="888484295" sldId="408"/>
            <ac:spMk id="13" creationId="{4723EFEF-E790-366B-9D4F-3D7523E6F8A2}"/>
          </ac:spMkLst>
        </pc:spChg>
        <pc:picChg chg="add mod">
          <ac:chgData name="Alpha oumar Diallo" userId="83729d50da44bfa7" providerId="LiveId" clId="{9473B1FE-54E7-446F-AA1B-F2C9C1141216}" dt="2024-12-01T16:04:38.227" v="30"/>
          <ac:picMkLst>
            <pc:docMk/>
            <pc:sldMk cId="888484295" sldId="408"/>
            <ac:picMk id="3" creationId="{B142101E-8A37-C343-01E1-3F7AE1EC590F}"/>
          </ac:picMkLst>
        </pc:picChg>
        <pc:picChg chg="add mod">
          <ac:chgData name="Alpha oumar Diallo" userId="83729d50da44bfa7" providerId="LiveId" clId="{9473B1FE-54E7-446F-AA1B-F2C9C1141216}" dt="2024-12-01T23:03:32.753" v="888" actId="1076"/>
          <ac:picMkLst>
            <pc:docMk/>
            <pc:sldMk cId="888484295" sldId="408"/>
            <ac:picMk id="10" creationId="{B2A2F7D1-89A6-DEDA-39D0-25373C4047FD}"/>
          </ac:picMkLst>
        </pc:picChg>
      </pc:sldChg>
      <pc:sldChg chg="addSp delSp modSp mod">
        <pc:chgData name="Alpha oumar Diallo" userId="83729d50da44bfa7" providerId="LiveId" clId="{9473B1FE-54E7-446F-AA1B-F2C9C1141216}" dt="2024-12-01T16:36:58.814" v="286" actId="255"/>
        <pc:sldMkLst>
          <pc:docMk/>
          <pc:sldMk cId="578408649" sldId="411"/>
        </pc:sldMkLst>
        <pc:spChg chg="mod">
          <ac:chgData name="Alpha oumar Diallo" userId="83729d50da44bfa7" providerId="LiveId" clId="{9473B1FE-54E7-446F-AA1B-F2C9C1141216}" dt="2024-12-01T16:36:58.814" v="286" actId="255"/>
          <ac:spMkLst>
            <pc:docMk/>
            <pc:sldMk cId="578408649" sldId="411"/>
            <ac:spMk id="4" creationId="{DF9D87D0-B132-2DE1-EC7D-9CAC0E7824C8}"/>
          </ac:spMkLst>
        </pc:spChg>
        <pc:spChg chg="add mod">
          <ac:chgData name="Alpha oumar Diallo" userId="83729d50da44bfa7" providerId="LiveId" clId="{9473B1FE-54E7-446F-AA1B-F2C9C1141216}" dt="2024-12-01T16:02:50.067" v="12"/>
          <ac:spMkLst>
            <pc:docMk/>
            <pc:sldMk cId="578408649" sldId="411"/>
            <ac:spMk id="6" creationId="{F1CD82B7-BE52-FFB5-0CF6-18C0C8ECE396}"/>
          </ac:spMkLst>
        </pc:spChg>
        <pc:spChg chg="add mod">
          <ac:chgData name="Alpha oumar Diallo" userId="83729d50da44bfa7" providerId="LiveId" clId="{9473B1FE-54E7-446F-AA1B-F2C9C1141216}" dt="2024-12-01T16:31:03.444" v="230"/>
          <ac:spMkLst>
            <pc:docMk/>
            <pc:sldMk cId="578408649" sldId="411"/>
            <ac:spMk id="7" creationId="{36F70220-D1E2-88EA-C434-7BFA4E957992}"/>
          </ac:spMkLst>
        </pc:spChg>
        <pc:picChg chg="add mod">
          <ac:chgData name="Alpha oumar Diallo" userId="83729d50da44bfa7" providerId="LiveId" clId="{9473B1FE-54E7-446F-AA1B-F2C9C1141216}" dt="2024-12-01T16:02:50.067" v="12"/>
          <ac:picMkLst>
            <pc:docMk/>
            <pc:sldMk cId="578408649" sldId="411"/>
            <ac:picMk id="5" creationId="{C0000A3C-6504-DE87-19D3-65212A43A971}"/>
          </ac:picMkLst>
        </pc:picChg>
        <pc:picChg chg="add del mod">
          <ac:chgData name="Alpha oumar Diallo" userId="83729d50da44bfa7" providerId="LiveId" clId="{9473B1FE-54E7-446F-AA1B-F2C9C1141216}" dt="2024-12-01T16:34:19.657" v="258" actId="478"/>
          <ac:picMkLst>
            <pc:docMk/>
            <pc:sldMk cId="578408649" sldId="411"/>
            <ac:picMk id="8" creationId="{43211A31-4D41-6FAA-755E-D5FAD439CF7E}"/>
          </ac:picMkLst>
        </pc:picChg>
      </pc:sldChg>
      <pc:sldChg chg="addSp delSp modSp mod">
        <pc:chgData name="Alpha oumar Diallo" userId="83729d50da44bfa7" providerId="LiveId" clId="{9473B1FE-54E7-446F-AA1B-F2C9C1141216}" dt="2024-12-01T16:37:05.071" v="287" actId="255"/>
        <pc:sldMkLst>
          <pc:docMk/>
          <pc:sldMk cId="3334866" sldId="412"/>
        </pc:sldMkLst>
        <pc:spChg chg="mod">
          <ac:chgData name="Alpha oumar Diallo" userId="83729d50da44bfa7" providerId="LiveId" clId="{9473B1FE-54E7-446F-AA1B-F2C9C1141216}" dt="2024-12-01T16:37:05.071" v="287" actId="255"/>
          <ac:spMkLst>
            <pc:docMk/>
            <pc:sldMk cId="3334866" sldId="412"/>
            <ac:spMk id="5" creationId="{CE2BEAC4-D792-3EF0-DB3E-42E08261D1DF}"/>
          </ac:spMkLst>
        </pc:spChg>
        <pc:spChg chg="add mod">
          <ac:chgData name="Alpha oumar Diallo" userId="83729d50da44bfa7" providerId="LiveId" clId="{9473B1FE-54E7-446F-AA1B-F2C9C1141216}" dt="2024-12-01T16:02:54.709" v="13"/>
          <ac:spMkLst>
            <pc:docMk/>
            <pc:sldMk cId="3334866" sldId="412"/>
            <ac:spMk id="6" creationId="{1D0579E3-C818-709F-6367-9F780B837389}"/>
          </ac:spMkLst>
        </pc:spChg>
        <pc:picChg chg="add mod">
          <ac:chgData name="Alpha oumar Diallo" userId="83729d50da44bfa7" providerId="LiveId" clId="{9473B1FE-54E7-446F-AA1B-F2C9C1141216}" dt="2024-12-01T16:02:54.709" v="13"/>
          <ac:picMkLst>
            <pc:docMk/>
            <pc:sldMk cId="3334866" sldId="412"/>
            <ac:picMk id="3" creationId="{39FD6125-79D2-3D99-4052-F233D2363143}"/>
          </ac:picMkLst>
        </pc:picChg>
        <pc:picChg chg="add del mod">
          <ac:chgData name="Alpha oumar Diallo" userId="83729d50da44bfa7" providerId="LiveId" clId="{9473B1FE-54E7-446F-AA1B-F2C9C1141216}" dt="2024-12-01T16:34:22.031" v="259" actId="478"/>
          <ac:picMkLst>
            <pc:docMk/>
            <pc:sldMk cId="3334866" sldId="412"/>
            <ac:picMk id="7" creationId="{3ECF5AF5-D9F6-9BDE-72D4-EB3FFC910147}"/>
          </ac:picMkLst>
        </pc:picChg>
      </pc:sldChg>
      <pc:sldChg chg="addSp delSp modSp mod">
        <pc:chgData name="Alpha oumar Diallo" userId="83729d50da44bfa7" providerId="LiveId" clId="{9473B1FE-54E7-446F-AA1B-F2C9C1141216}" dt="2024-12-01T16:37:25.416" v="289" actId="6549"/>
        <pc:sldMkLst>
          <pc:docMk/>
          <pc:sldMk cId="3213315820" sldId="413"/>
        </pc:sldMkLst>
        <pc:spChg chg="mod">
          <ac:chgData name="Alpha oumar Diallo" userId="83729d50da44bfa7" providerId="LiveId" clId="{9473B1FE-54E7-446F-AA1B-F2C9C1141216}" dt="2024-12-01T16:37:25.416" v="289" actId="6549"/>
          <ac:spMkLst>
            <pc:docMk/>
            <pc:sldMk cId="3213315820" sldId="413"/>
            <ac:spMk id="5" creationId="{D4562A0C-072F-F525-F137-120B5466982C}"/>
          </ac:spMkLst>
        </pc:spChg>
        <pc:spChg chg="add mod">
          <ac:chgData name="Alpha oumar Diallo" userId="83729d50da44bfa7" providerId="LiveId" clId="{9473B1FE-54E7-446F-AA1B-F2C9C1141216}" dt="2024-12-01T16:03:09.985" v="14"/>
          <ac:spMkLst>
            <pc:docMk/>
            <pc:sldMk cId="3213315820" sldId="413"/>
            <ac:spMk id="15" creationId="{45A897E5-C71D-D52D-1BBE-8F89320BCD62}"/>
          </ac:spMkLst>
        </pc:spChg>
        <pc:picChg chg="add mod">
          <ac:chgData name="Alpha oumar Diallo" userId="83729d50da44bfa7" providerId="LiveId" clId="{9473B1FE-54E7-446F-AA1B-F2C9C1141216}" dt="2024-12-01T16:03:09.985" v="14"/>
          <ac:picMkLst>
            <pc:docMk/>
            <pc:sldMk cId="3213315820" sldId="413"/>
            <ac:picMk id="3" creationId="{AD8B5DF3-3718-2612-7E21-8DE1231B878D}"/>
          </ac:picMkLst>
        </pc:picChg>
        <pc:picChg chg="add del mod">
          <ac:chgData name="Alpha oumar Diallo" userId="83729d50da44bfa7" providerId="LiveId" clId="{9473B1FE-54E7-446F-AA1B-F2C9C1141216}" dt="2024-12-01T16:34:24.663" v="260" actId="478"/>
          <ac:picMkLst>
            <pc:docMk/>
            <pc:sldMk cId="3213315820" sldId="413"/>
            <ac:picMk id="16" creationId="{A55483F5-AB07-9BC7-980C-52C83B9DDAE8}"/>
          </ac:picMkLst>
        </pc:picChg>
      </pc:sldChg>
      <pc:sldChg chg="addSp delSp modSp mod">
        <pc:chgData name="Alpha oumar Diallo" userId="83729d50da44bfa7" providerId="LiveId" clId="{9473B1FE-54E7-446F-AA1B-F2C9C1141216}" dt="2024-12-01T16:37:40.872" v="290" actId="255"/>
        <pc:sldMkLst>
          <pc:docMk/>
          <pc:sldMk cId="1129330176" sldId="414"/>
        </pc:sldMkLst>
        <pc:spChg chg="mod">
          <ac:chgData name="Alpha oumar Diallo" userId="83729d50da44bfa7" providerId="LiveId" clId="{9473B1FE-54E7-446F-AA1B-F2C9C1141216}" dt="2024-12-01T16:37:40.872" v="290" actId="255"/>
          <ac:spMkLst>
            <pc:docMk/>
            <pc:sldMk cId="1129330176" sldId="414"/>
            <ac:spMk id="4" creationId="{BE1B351A-2178-CD91-704C-C69C5FCF20D5}"/>
          </ac:spMkLst>
        </pc:spChg>
        <pc:spChg chg="add mod">
          <ac:chgData name="Alpha oumar Diallo" userId="83729d50da44bfa7" providerId="LiveId" clId="{9473B1FE-54E7-446F-AA1B-F2C9C1141216}" dt="2024-12-01T16:03:42.571" v="19"/>
          <ac:spMkLst>
            <pc:docMk/>
            <pc:sldMk cId="1129330176" sldId="414"/>
            <ac:spMk id="7" creationId="{820DD436-E673-D92E-3283-B8BA27F793E8}"/>
          </ac:spMkLst>
        </pc:spChg>
        <pc:picChg chg="add mod">
          <ac:chgData name="Alpha oumar Diallo" userId="83729d50da44bfa7" providerId="LiveId" clId="{9473B1FE-54E7-446F-AA1B-F2C9C1141216}" dt="2024-12-01T16:03:42.571" v="19"/>
          <ac:picMkLst>
            <pc:docMk/>
            <pc:sldMk cId="1129330176" sldId="414"/>
            <ac:picMk id="3" creationId="{723C78C7-C6E8-2AF7-6210-B29C86A58C61}"/>
          </ac:picMkLst>
        </pc:picChg>
        <pc:picChg chg="add del mod">
          <ac:chgData name="Alpha oumar Diallo" userId="83729d50da44bfa7" providerId="LiveId" clId="{9473B1FE-54E7-446F-AA1B-F2C9C1141216}" dt="2024-12-01T16:34:27.230" v="261" actId="478"/>
          <ac:picMkLst>
            <pc:docMk/>
            <pc:sldMk cId="1129330176" sldId="414"/>
            <ac:picMk id="8" creationId="{5ACDC6F3-BFEC-72D8-1B56-EB3C7691817B}"/>
          </ac:picMkLst>
        </pc:picChg>
      </pc:sldChg>
      <pc:sldChg chg="addSp delSp modSp mod">
        <pc:chgData name="Alpha oumar Diallo" userId="83729d50da44bfa7" providerId="LiveId" clId="{9473B1FE-54E7-446F-AA1B-F2C9C1141216}" dt="2024-12-01T16:38:02.936" v="295" actId="255"/>
        <pc:sldMkLst>
          <pc:docMk/>
          <pc:sldMk cId="1574383836" sldId="415"/>
        </pc:sldMkLst>
        <pc:spChg chg="mod">
          <ac:chgData name="Alpha oumar Diallo" userId="83729d50da44bfa7" providerId="LiveId" clId="{9473B1FE-54E7-446F-AA1B-F2C9C1141216}" dt="2024-12-01T16:38:02.936" v="295" actId="255"/>
          <ac:spMkLst>
            <pc:docMk/>
            <pc:sldMk cId="1574383836" sldId="415"/>
            <ac:spMk id="4" creationId="{BE1B351A-2178-CD91-704C-C69C5FCF20D5}"/>
          </ac:spMkLst>
        </pc:spChg>
        <pc:spChg chg="add mod">
          <ac:chgData name="Alpha oumar Diallo" userId="83729d50da44bfa7" providerId="LiveId" clId="{9473B1FE-54E7-446F-AA1B-F2C9C1141216}" dt="2024-12-01T16:04:09.203" v="22"/>
          <ac:spMkLst>
            <pc:docMk/>
            <pc:sldMk cId="1574383836" sldId="415"/>
            <ac:spMk id="5" creationId="{A44E7A2A-F3D9-07AE-00DF-2C6AC46430BE}"/>
          </ac:spMkLst>
        </pc:spChg>
        <pc:picChg chg="add mod">
          <ac:chgData name="Alpha oumar Diallo" userId="83729d50da44bfa7" providerId="LiveId" clId="{9473B1FE-54E7-446F-AA1B-F2C9C1141216}" dt="2024-12-01T16:04:09.203" v="22"/>
          <ac:picMkLst>
            <pc:docMk/>
            <pc:sldMk cId="1574383836" sldId="415"/>
            <ac:picMk id="3" creationId="{BD02E8A6-5989-95F7-151F-9467CDDFE571}"/>
          </ac:picMkLst>
        </pc:picChg>
        <pc:picChg chg="add del mod">
          <ac:chgData name="Alpha oumar Diallo" userId="83729d50da44bfa7" providerId="LiveId" clId="{9473B1FE-54E7-446F-AA1B-F2C9C1141216}" dt="2024-12-01T16:34:33.207" v="264" actId="478"/>
          <ac:picMkLst>
            <pc:docMk/>
            <pc:sldMk cId="1574383836" sldId="415"/>
            <ac:picMk id="6" creationId="{3AB29F3E-93B0-3536-BCAA-65FF3C71C259}"/>
          </ac:picMkLst>
        </pc:picChg>
      </pc:sldChg>
      <pc:sldChg chg="addSp delSp modSp mod">
        <pc:chgData name="Alpha oumar Diallo" userId="83729d50da44bfa7" providerId="LiveId" clId="{9473B1FE-54E7-446F-AA1B-F2C9C1141216}" dt="2024-12-01T16:37:46.337" v="291" actId="255"/>
        <pc:sldMkLst>
          <pc:docMk/>
          <pc:sldMk cId="2676685313" sldId="416"/>
        </pc:sldMkLst>
        <pc:spChg chg="mod">
          <ac:chgData name="Alpha oumar Diallo" userId="83729d50da44bfa7" providerId="LiveId" clId="{9473B1FE-54E7-446F-AA1B-F2C9C1141216}" dt="2024-12-01T16:37:46.337" v="291" actId="255"/>
          <ac:spMkLst>
            <pc:docMk/>
            <pc:sldMk cId="2676685313" sldId="416"/>
            <ac:spMk id="4" creationId="{BE1B351A-2178-CD91-704C-C69C5FCF20D5}"/>
          </ac:spMkLst>
        </pc:spChg>
        <pc:spChg chg="add mod">
          <ac:chgData name="Alpha oumar Diallo" userId="83729d50da44bfa7" providerId="LiveId" clId="{9473B1FE-54E7-446F-AA1B-F2C9C1141216}" dt="2024-12-01T16:03:53.611" v="20"/>
          <ac:spMkLst>
            <pc:docMk/>
            <pc:sldMk cId="2676685313" sldId="416"/>
            <ac:spMk id="9" creationId="{80F53AD0-699D-BD95-1B5A-4F2196A17FA7}"/>
          </ac:spMkLst>
        </pc:spChg>
        <pc:picChg chg="add mod">
          <ac:chgData name="Alpha oumar Diallo" userId="83729d50da44bfa7" providerId="LiveId" clId="{9473B1FE-54E7-446F-AA1B-F2C9C1141216}" dt="2024-12-01T16:03:53.611" v="20"/>
          <ac:picMkLst>
            <pc:docMk/>
            <pc:sldMk cId="2676685313" sldId="416"/>
            <ac:picMk id="7" creationId="{CFC83D52-F1DB-390D-F959-8CF3DF4215BE}"/>
          </ac:picMkLst>
        </pc:picChg>
        <pc:picChg chg="add del mod">
          <ac:chgData name="Alpha oumar Diallo" userId="83729d50da44bfa7" providerId="LiveId" clId="{9473B1FE-54E7-446F-AA1B-F2C9C1141216}" dt="2024-12-01T16:34:29.119" v="262" actId="478"/>
          <ac:picMkLst>
            <pc:docMk/>
            <pc:sldMk cId="2676685313" sldId="416"/>
            <ac:picMk id="10" creationId="{3AEE8F85-84DC-4A93-2FC6-E0B1B0E82383}"/>
          </ac:picMkLst>
        </pc:picChg>
      </pc:sldChg>
      <pc:sldChg chg="addSp delSp modSp mod">
        <pc:chgData name="Alpha oumar Diallo" userId="83729d50da44bfa7" providerId="LiveId" clId="{9473B1FE-54E7-446F-AA1B-F2C9C1141216}" dt="2024-12-01T16:37:55.306" v="294" actId="20577"/>
        <pc:sldMkLst>
          <pc:docMk/>
          <pc:sldMk cId="2289975338" sldId="417"/>
        </pc:sldMkLst>
        <pc:spChg chg="add mod">
          <ac:chgData name="Alpha oumar Diallo" userId="83729d50da44bfa7" providerId="LiveId" clId="{9473B1FE-54E7-446F-AA1B-F2C9C1141216}" dt="2024-12-01T16:04:05.628" v="21"/>
          <ac:spMkLst>
            <pc:docMk/>
            <pc:sldMk cId="2289975338" sldId="417"/>
            <ac:spMk id="3" creationId="{16177D12-8693-28A7-B8C6-9C98C46CC683}"/>
          </ac:spMkLst>
        </pc:spChg>
        <pc:spChg chg="mod">
          <ac:chgData name="Alpha oumar Diallo" userId="83729d50da44bfa7" providerId="LiveId" clId="{9473B1FE-54E7-446F-AA1B-F2C9C1141216}" dt="2024-12-01T16:37:55.306" v="294" actId="20577"/>
          <ac:spMkLst>
            <pc:docMk/>
            <pc:sldMk cId="2289975338" sldId="417"/>
            <ac:spMk id="5" creationId="{5FEA0F6E-4BD7-8952-6ED3-148E5EB55634}"/>
          </ac:spMkLst>
        </pc:spChg>
        <pc:picChg chg="add mod">
          <ac:chgData name="Alpha oumar Diallo" userId="83729d50da44bfa7" providerId="LiveId" clId="{9473B1FE-54E7-446F-AA1B-F2C9C1141216}" dt="2024-12-01T16:04:05.628" v="21"/>
          <ac:picMkLst>
            <pc:docMk/>
            <pc:sldMk cId="2289975338" sldId="417"/>
            <ac:picMk id="2" creationId="{B16E967A-2839-9A43-B7D7-3A52089870DE}"/>
          </ac:picMkLst>
        </pc:picChg>
        <pc:picChg chg="add del mod">
          <ac:chgData name="Alpha oumar Diallo" userId="83729d50da44bfa7" providerId="LiveId" clId="{9473B1FE-54E7-446F-AA1B-F2C9C1141216}" dt="2024-12-01T16:34:31.015" v="263" actId="478"/>
          <ac:picMkLst>
            <pc:docMk/>
            <pc:sldMk cId="2289975338" sldId="417"/>
            <ac:picMk id="4" creationId="{CBDE931F-C9F8-C07C-1723-C6890A6A6FA5}"/>
          </ac:picMkLst>
        </pc:picChg>
      </pc:sldChg>
      <pc:sldChg chg="addSp delSp modSp mod">
        <pc:chgData name="Alpha oumar Diallo" userId="83729d50da44bfa7" providerId="LiveId" clId="{9473B1FE-54E7-446F-AA1B-F2C9C1141216}" dt="2024-12-01T16:34:55.700" v="270" actId="404"/>
        <pc:sldMkLst>
          <pc:docMk/>
          <pc:sldMk cId="1534379588" sldId="419"/>
        </pc:sldMkLst>
        <pc:spChg chg="mod">
          <ac:chgData name="Alpha oumar Diallo" userId="83729d50da44bfa7" providerId="LiveId" clId="{9473B1FE-54E7-446F-AA1B-F2C9C1141216}" dt="2024-12-01T16:34:55.700" v="270" actId="404"/>
          <ac:spMkLst>
            <pc:docMk/>
            <pc:sldMk cId="1534379588" sldId="419"/>
            <ac:spMk id="4" creationId="{BE1B351A-2178-CD91-704C-C69C5FCF20D5}"/>
          </ac:spMkLst>
        </pc:spChg>
        <pc:spChg chg="mod">
          <ac:chgData name="Alpha oumar Diallo" userId="83729d50da44bfa7" providerId="LiveId" clId="{9473B1FE-54E7-446F-AA1B-F2C9C1141216}" dt="2024-12-01T16:29:57.940" v="222" actId="1035"/>
          <ac:spMkLst>
            <pc:docMk/>
            <pc:sldMk cId="1534379588" sldId="419"/>
            <ac:spMk id="5" creationId="{62C7E11B-96FA-630A-6439-4F15A6BEAF52}"/>
          </ac:spMkLst>
        </pc:spChg>
        <pc:spChg chg="mod">
          <ac:chgData name="Alpha oumar Diallo" userId="83729d50da44bfa7" providerId="LiveId" clId="{9473B1FE-54E7-446F-AA1B-F2C9C1141216}" dt="2024-12-01T16:29:57.940" v="222" actId="1035"/>
          <ac:spMkLst>
            <pc:docMk/>
            <pc:sldMk cId="1534379588" sldId="419"/>
            <ac:spMk id="6" creationId="{4AE00C94-5FAF-69D1-9CEC-0B387B1B8623}"/>
          </ac:spMkLst>
        </pc:spChg>
        <pc:spChg chg="add mod">
          <ac:chgData name="Alpha oumar Diallo" userId="83729d50da44bfa7" providerId="LiveId" clId="{9473B1FE-54E7-446F-AA1B-F2C9C1141216}" dt="2024-12-01T16:34:48.102" v="267" actId="1076"/>
          <ac:spMkLst>
            <pc:docMk/>
            <pc:sldMk cId="1534379588" sldId="419"/>
            <ac:spMk id="10" creationId="{B84245F5-1B4D-3E99-1BA5-FA6BC8B5B17A}"/>
          </ac:spMkLst>
        </pc:spChg>
        <pc:picChg chg="mod">
          <ac:chgData name="Alpha oumar Diallo" userId="83729d50da44bfa7" providerId="LiveId" clId="{9473B1FE-54E7-446F-AA1B-F2C9C1141216}" dt="2024-12-01T16:29:57.940" v="222" actId="1035"/>
          <ac:picMkLst>
            <pc:docMk/>
            <pc:sldMk cId="1534379588" sldId="419"/>
            <ac:picMk id="3" creationId="{FC484898-B203-5447-BA6B-E5092B050EC9}"/>
          </ac:picMkLst>
        </pc:picChg>
        <pc:picChg chg="add mod">
          <ac:chgData name="Alpha oumar Diallo" userId="83729d50da44bfa7" providerId="LiveId" clId="{9473B1FE-54E7-446F-AA1B-F2C9C1141216}" dt="2024-12-01T16:29:57.940" v="222" actId="1035"/>
          <ac:picMkLst>
            <pc:docMk/>
            <pc:sldMk cId="1534379588" sldId="419"/>
            <ac:picMk id="8" creationId="{E967C059-F7C1-FEC8-BA41-D564DC59E749}"/>
          </ac:picMkLst>
        </pc:picChg>
        <pc:picChg chg="add mod">
          <ac:chgData name="Alpha oumar Diallo" userId="83729d50da44bfa7" providerId="LiveId" clId="{9473B1FE-54E7-446F-AA1B-F2C9C1141216}" dt="2024-12-01T16:30:06.726" v="223"/>
          <ac:picMkLst>
            <pc:docMk/>
            <pc:sldMk cId="1534379588" sldId="419"/>
            <ac:picMk id="9" creationId="{6DED2FAE-BC56-F574-306E-8BAF83FBF5A5}"/>
          </ac:picMkLst>
        </pc:picChg>
        <pc:picChg chg="add del mod">
          <ac:chgData name="Alpha oumar Diallo" userId="83729d50da44bfa7" providerId="LiveId" clId="{9473B1FE-54E7-446F-AA1B-F2C9C1141216}" dt="2024-12-01T16:34:42.007" v="266" actId="478"/>
          <ac:picMkLst>
            <pc:docMk/>
            <pc:sldMk cId="1534379588" sldId="419"/>
            <ac:picMk id="11" creationId="{50A0E6EE-2F9B-EB24-8487-2BFCF2840EE8}"/>
          </ac:picMkLst>
        </pc:picChg>
      </pc:sldChg>
      <pc:sldChg chg="addSp delSp modSp mod">
        <pc:chgData name="Alpha oumar Diallo" userId="83729d50da44bfa7" providerId="LiveId" clId="{9473B1FE-54E7-446F-AA1B-F2C9C1141216}" dt="2024-12-01T23:55:59.969" v="1048" actId="478"/>
        <pc:sldMkLst>
          <pc:docMk/>
          <pc:sldMk cId="1204268517" sldId="420"/>
        </pc:sldMkLst>
        <pc:spChg chg="mod">
          <ac:chgData name="Alpha oumar Diallo" userId="83729d50da44bfa7" providerId="LiveId" clId="{9473B1FE-54E7-446F-AA1B-F2C9C1141216}" dt="2024-12-01T16:35:03.095" v="271" actId="255"/>
          <ac:spMkLst>
            <pc:docMk/>
            <pc:sldMk cId="1204268517" sldId="420"/>
            <ac:spMk id="4" creationId="{BE1B351A-2178-CD91-704C-C69C5FCF20D5}"/>
          </ac:spMkLst>
        </pc:spChg>
        <pc:spChg chg="add mod">
          <ac:chgData name="Alpha oumar Diallo" userId="83729d50da44bfa7" providerId="LiveId" clId="{9473B1FE-54E7-446F-AA1B-F2C9C1141216}" dt="2024-12-01T16:04:12.466" v="23"/>
          <ac:spMkLst>
            <pc:docMk/>
            <pc:sldMk cId="1204268517" sldId="420"/>
            <ac:spMk id="5" creationId="{B9E46451-06DE-2480-6159-3BAB17C5ED95}"/>
          </ac:spMkLst>
        </pc:spChg>
        <pc:picChg chg="add mod">
          <ac:chgData name="Alpha oumar Diallo" userId="83729d50da44bfa7" providerId="LiveId" clId="{9473B1FE-54E7-446F-AA1B-F2C9C1141216}" dt="2024-12-01T16:04:12.466" v="23"/>
          <ac:picMkLst>
            <pc:docMk/>
            <pc:sldMk cId="1204268517" sldId="420"/>
            <ac:picMk id="3" creationId="{7DF16C6D-9179-05ED-1573-2F52FE46DEA8}"/>
          </ac:picMkLst>
        </pc:picChg>
        <pc:picChg chg="add del mod">
          <ac:chgData name="Alpha oumar Diallo" userId="83729d50da44bfa7" providerId="LiveId" clId="{9473B1FE-54E7-446F-AA1B-F2C9C1141216}" dt="2024-12-01T23:55:59.969" v="1048" actId="478"/>
          <ac:picMkLst>
            <pc:docMk/>
            <pc:sldMk cId="1204268517" sldId="420"/>
            <ac:picMk id="9" creationId="{5DEC7A66-D566-D641-87D3-3137D802C360}"/>
          </ac:picMkLst>
        </pc:picChg>
      </pc:sldChg>
      <pc:sldChg chg="addSp delSp modSp mod">
        <pc:chgData name="Alpha oumar Diallo" userId="83729d50da44bfa7" providerId="LiveId" clId="{9473B1FE-54E7-446F-AA1B-F2C9C1141216}" dt="2024-12-01T23:55:41.712" v="1047" actId="478"/>
        <pc:sldMkLst>
          <pc:docMk/>
          <pc:sldMk cId="1933715130" sldId="421"/>
        </pc:sldMkLst>
        <pc:spChg chg="mod">
          <ac:chgData name="Alpha oumar Diallo" userId="83729d50da44bfa7" providerId="LiveId" clId="{9473B1FE-54E7-446F-AA1B-F2C9C1141216}" dt="2024-12-01T16:35:17.275" v="273" actId="255"/>
          <ac:spMkLst>
            <pc:docMk/>
            <pc:sldMk cId="1933715130" sldId="421"/>
            <ac:spMk id="2" creationId="{FFB07F73-8B33-72CC-FC4C-B0529B9A0845}"/>
          </ac:spMkLst>
        </pc:spChg>
        <pc:spChg chg="mod">
          <ac:chgData name="Alpha oumar Diallo" userId="83729d50da44bfa7" providerId="LiveId" clId="{9473B1FE-54E7-446F-AA1B-F2C9C1141216}" dt="2024-12-01T17:11:48.855" v="382" actId="20577"/>
          <ac:spMkLst>
            <pc:docMk/>
            <pc:sldMk cId="1933715130" sldId="421"/>
            <ac:spMk id="5" creationId="{393327BC-5311-B97C-9A72-8B4808FF7C8C}"/>
          </ac:spMkLst>
        </pc:spChg>
        <pc:spChg chg="add mod">
          <ac:chgData name="Alpha oumar Diallo" userId="83729d50da44bfa7" providerId="LiveId" clId="{9473B1FE-54E7-446F-AA1B-F2C9C1141216}" dt="2024-12-01T16:04:18.774" v="25"/>
          <ac:spMkLst>
            <pc:docMk/>
            <pc:sldMk cId="1933715130" sldId="421"/>
            <ac:spMk id="6" creationId="{0377A023-83F1-EE28-E9A0-D244ED31758B}"/>
          </ac:spMkLst>
        </pc:spChg>
        <pc:spChg chg="del">
          <ac:chgData name="Alpha oumar Diallo" userId="83729d50da44bfa7" providerId="LiveId" clId="{9473B1FE-54E7-446F-AA1B-F2C9C1141216}" dt="2024-12-01T17:11:53.199" v="383" actId="478"/>
          <ac:spMkLst>
            <pc:docMk/>
            <pc:sldMk cId="1933715130" sldId="421"/>
            <ac:spMk id="7" creationId="{F70BD87D-F7DA-961B-4024-A354DC87D168}"/>
          </ac:spMkLst>
        </pc:spChg>
        <pc:spChg chg="add del mod">
          <ac:chgData name="Alpha oumar Diallo" userId="83729d50da44bfa7" providerId="LiveId" clId="{9473B1FE-54E7-446F-AA1B-F2C9C1141216}" dt="2024-12-01T17:15:44.323" v="384" actId="931"/>
          <ac:spMkLst>
            <pc:docMk/>
            <pc:sldMk cId="1933715130" sldId="421"/>
            <ac:spMk id="10" creationId="{A0182EAC-17E8-1BBD-52B4-16EB820C7601}"/>
          </ac:spMkLst>
        </pc:spChg>
        <pc:spChg chg="add del mod">
          <ac:chgData name="Alpha oumar Diallo" userId="83729d50da44bfa7" providerId="LiveId" clId="{9473B1FE-54E7-446F-AA1B-F2C9C1141216}" dt="2024-12-01T17:17:19.270" v="389" actId="931"/>
          <ac:spMkLst>
            <pc:docMk/>
            <pc:sldMk cId="1933715130" sldId="421"/>
            <ac:spMk id="14" creationId="{6BC3E102-6E81-EA83-7E94-7927C5A2B9C1}"/>
          </ac:spMkLst>
        </pc:spChg>
        <pc:picChg chg="add mod">
          <ac:chgData name="Alpha oumar Diallo" userId="83729d50da44bfa7" providerId="LiveId" clId="{9473B1FE-54E7-446F-AA1B-F2C9C1141216}" dt="2024-12-01T16:04:18.774" v="25"/>
          <ac:picMkLst>
            <pc:docMk/>
            <pc:sldMk cId="1933715130" sldId="421"/>
            <ac:picMk id="4" creationId="{A23BA0DA-69D7-9346-6C75-08851160AECA}"/>
          </ac:picMkLst>
        </pc:picChg>
        <pc:picChg chg="add del mod">
          <ac:chgData name="Alpha oumar Diallo" userId="83729d50da44bfa7" providerId="LiveId" clId="{9473B1FE-54E7-446F-AA1B-F2C9C1141216}" dt="2024-12-01T23:55:41.712" v="1047" actId="478"/>
          <ac:picMkLst>
            <pc:docMk/>
            <pc:sldMk cId="1933715130" sldId="421"/>
            <ac:picMk id="8" creationId="{0CC41BD8-B68C-40AC-225B-AE6249A74BF1}"/>
          </ac:picMkLst>
        </pc:picChg>
        <pc:picChg chg="add del mod">
          <ac:chgData name="Alpha oumar Diallo" userId="83729d50da44bfa7" providerId="LiveId" clId="{9473B1FE-54E7-446F-AA1B-F2C9C1141216}" dt="2024-12-01T17:17:11.578" v="388" actId="478"/>
          <ac:picMkLst>
            <pc:docMk/>
            <pc:sldMk cId="1933715130" sldId="421"/>
            <ac:picMk id="12" creationId="{343B9700-F439-AB49-6252-71C406F52956}"/>
          </ac:picMkLst>
        </pc:picChg>
        <pc:picChg chg="add mod">
          <ac:chgData name="Alpha oumar Diallo" userId="83729d50da44bfa7" providerId="LiveId" clId="{9473B1FE-54E7-446F-AA1B-F2C9C1141216}" dt="2024-12-01T17:19:18.930" v="425" actId="1036"/>
          <ac:picMkLst>
            <pc:docMk/>
            <pc:sldMk cId="1933715130" sldId="421"/>
            <ac:picMk id="16" creationId="{1CDFD4B5-52AA-F527-6B60-A6037462306F}"/>
          </ac:picMkLst>
        </pc:picChg>
      </pc:sldChg>
      <pc:sldChg chg="addSp delSp modSp mod">
        <pc:chgData name="Alpha oumar Diallo" userId="83729d50da44bfa7" providerId="LiveId" clId="{9473B1FE-54E7-446F-AA1B-F2C9C1141216}" dt="2024-12-01T23:55:34.123" v="1045" actId="478"/>
        <pc:sldMkLst>
          <pc:docMk/>
          <pc:sldMk cId="2257806475" sldId="422"/>
        </pc:sldMkLst>
        <pc:spChg chg="mod">
          <ac:chgData name="Alpha oumar Diallo" userId="83729d50da44bfa7" providerId="LiveId" clId="{9473B1FE-54E7-446F-AA1B-F2C9C1141216}" dt="2024-12-01T16:35:11.162" v="272" actId="255"/>
          <ac:spMkLst>
            <pc:docMk/>
            <pc:sldMk cId="2257806475" sldId="422"/>
            <ac:spMk id="2" creationId="{FFB07F73-8B33-72CC-FC4C-B0529B9A0845}"/>
          </ac:spMkLst>
        </pc:spChg>
        <pc:spChg chg="mod">
          <ac:chgData name="Alpha oumar Diallo" userId="83729d50da44bfa7" providerId="LiveId" clId="{9473B1FE-54E7-446F-AA1B-F2C9C1141216}" dt="2024-12-01T17:01:31.435" v="303" actId="20577"/>
          <ac:spMkLst>
            <pc:docMk/>
            <pc:sldMk cId="2257806475" sldId="422"/>
            <ac:spMk id="5" creationId="{393327BC-5311-B97C-9A72-8B4808FF7C8C}"/>
          </ac:spMkLst>
        </pc:spChg>
        <pc:spChg chg="add mod">
          <ac:chgData name="Alpha oumar Diallo" userId="83729d50da44bfa7" providerId="LiveId" clId="{9473B1FE-54E7-446F-AA1B-F2C9C1141216}" dt="2024-12-01T16:04:16.793" v="24"/>
          <ac:spMkLst>
            <pc:docMk/>
            <pc:sldMk cId="2257806475" sldId="422"/>
            <ac:spMk id="6" creationId="{AAEA37E2-D23D-2A3E-82A3-5CFC18804ABC}"/>
          </ac:spMkLst>
        </pc:spChg>
        <pc:spChg chg="del mod">
          <ac:chgData name="Alpha oumar Diallo" userId="83729d50da44bfa7" providerId="LiveId" clId="{9473B1FE-54E7-446F-AA1B-F2C9C1141216}" dt="2024-12-01T17:01:55.248" v="305" actId="931"/>
          <ac:spMkLst>
            <pc:docMk/>
            <pc:sldMk cId="2257806475" sldId="422"/>
            <ac:spMk id="7" creationId="{F70BD87D-F7DA-961B-4024-A354DC87D168}"/>
          </ac:spMkLst>
        </pc:spChg>
        <pc:spChg chg="add del mod">
          <ac:chgData name="Alpha oumar Diallo" userId="83729d50da44bfa7" providerId="LiveId" clId="{9473B1FE-54E7-446F-AA1B-F2C9C1141216}" dt="2024-12-01T17:02:52.686" v="315"/>
          <ac:spMkLst>
            <pc:docMk/>
            <pc:sldMk cId="2257806475" sldId="422"/>
            <ac:spMk id="11" creationId="{CA665FAF-5BC8-9945-F595-7521FBD2510D}"/>
          </ac:spMkLst>
        </pc:spChg>
        <pc:spChg chg="add del mod">
          <ac:chgData name="Alpha oumar Diallo" userId="83729d50da44bfa7" providerId="LiveId" clId="{9473B1FE-54E7-446F-AA1B-F2C9C1141216}" dt="2024-12-01T17:02:52.686" v="317"/>
          <ac:spMkLst>
            <pc:docMk/>
            <pc:sldMk cId="2257806475" sldId="422"/>
            <ac:spMk id="12" creationId="{728E92F8-87E1-0F45-6162-B84C19F6E54B}"/>
          </ac:spMkLst>
        </pc:spChg>
        <pc:spChg chg="add del mod">
          <ac:chgData name="Alpha oumar Diallo" userId="83729d50da44bfa7" providerId="LiveId" clId="{9473B1FE-54E7-446F-AA1B-F2C9C1141216}" dt="2024-12-01T23:52:11.144" v="998" actId="478"/>
          <ac:spMkLst>
            <pc:docMk/>
            <pc:sldMk cId="2257806475" sldId="422"/>
            <ac:spMk id="13" creationId="{F7D22571-B397-CB6D-CC3F-E6F64C269C42}"/>
          </ac:spMkLst>
        </pc:spChg>
        <pc:spChg chg="add del mod">
          <ac:chgData name="Alpha oumar Diallo" userId="83729d50da44bfa7" providerId="LiveId" clId="{9473B1FE-54E7-446F-AA1B-F2C9C1141216}" dt="2024-12-01T23:52:18.516" v="999" actId="478"/>
          <ac:spMkLst>
            <pc:docMk/>
            <pc:sldMk cId="2257806475" sldId="422"/>
            <ac:spMk id="15" creationId="{29EBABEE-2B8C-DD68-144D-3620D570B00E}"/>
          </ac:spMkLst>
        </pc:spChg>
        <pc:spChg chg="add mod">
          <ac:chgData name="Alpha oumar Diallo" userId="83729d50da44bfa7" providerId="LiveId" clId="{9473B1FE-54E7-446F-AA1B-F2C9C1141216}" dt="2024-12-01T23:55:25.714" v="1044" actId="1076"/>
          <ac:spMkLst>
            <pc:docMk/>
            <pc:sldMk cId="2257806475" sldId="422"/>
            <ac:spMk id="16" creationId="{C57C7B08-5321-20B9-2511-7BC29635EB2C}"/>
          </ac:spMkLst>
        </pc:spChg>
        <pc:spChg chg="add mod">
          <ac:chgData name="Alpha oumar Diallo" userId="83729d50da44bfa7" providerId="LiveId" clId="{9473B1FE-54E7-446F-AA1B-F2C9C1141216}" dt="2024-12-01T23:54:17.338" v="1020" actId="207"/>
          <ac:spMkLst>
            <pc:docMk/>
            <pc:sldMk cId="2257806475" sldId="422"/>
            <ac:spMk id="17" creationId="{A9F648AF-73B0-7D8A-03F3-7F294950BD50}"/>
          </ac:spMkLst>
        </pc:spChg>
        <pc:picChg chg="add mod">
          <ac:chgData name="Alpha oumar Diallo" userId="83729d50da44bfa7" providerId="LiveId" clId="{9473B1FE-54E7-446F-AA1B-F2C9C1141216}" dt="2024-12-01T16:04:16.793" v="24"/>
          <ac:picMkLst>
            <pc:docMk/>
            <pc:sldMk cId="2257806475" sldId="422"/>
            <ac:picMk id="4" creationId="{1C7282B0-5A21-60A8-9F50-3D2B7312E903}"/>
          </ac:picMkLst>
        </pc:picChg>
        <pc:picChg chg="add del mod">
          <ac:chgData name="Alpha oumar Diallo" userId="83729d50da44bfa7" providerId="LiveId" clId="{9473B1FE-54E7-446F-AA1B-F2C9C1141216}" dt="2024-12-01T23:55:34.123" v="1045" actId="478"/>
          <ac:picMkLst>
            <pc:docMk/>
            <pc:sldMk cId="2257806475" sldId="422"/>
            <ac:picMk id="8" creationId="{F1113533-1B24-D566-8CC0-A95D68AB02E1}"/>
          </ac:picMkLst>
        </pc:picChg>
        <pc:picChg chg="add del mod">
          <ac:chgData name="Alpha oumar Diallo" userId="83729d50da44bfa7" providerId="LiveId" clId="{9473B1FE-54E7-446F-AA1B-F2C9C1141216}" dt="2024-12-01T23:52:11.144" v="998" actId="478"/>
          <ac:picMkLst>
            <pc:docMk/>
            <pc:sldMk cId="2257806475" sldId="422"/>
            <ac:picMk id="10" creationId="{605C798E-C500-4422-9CEF-2192E05168FB}"/>
          </ac:picMkLst>
        </pc:picChg>
      </pc:sldChg>
      <pc:sldChg chg="addSp delSp modSp mod">
        <pc:chgData name="Alpha oumar Diallo" userId="83729d50da44bfa7" providerId="LiveId" clId="{9473B1FE-54E7-446F-AA1B-F2C9C1141216}" dt="2024-12-01T23:56:09.129" v="1049" actId="478"/>
        <pc:sldMkLst>
          <pc:docMk/>
          <pc:sldMk cId="856113694" sldId="423"/>
        </pc:sldMkLst>
        <pc:spChg chg="mod">
          <ac:chgData name="Alpha oumar Diallo" userId="83729d50da44bfa7" providerId="LiveId" clId="{9473B1FE-54E7-446F-AA1B-F2C9C1141216}" dt="2024-12-01T17:50:30.755" v="563" actId="1076"/>
          <ac:spMkLst>
            <pc:docMk/>
            <pc:sldMk cId="856113694" sldId="423"/>
            <ac:spMk id="5" creationId="{393327BC-5311-B97C-9A72-8B4808FF7C8C}"/>
          </ac:spMkLst>
        </pc:spChg>
        <pc:spChg chg="add mod">
          <ac:chgData name="Alpha oumar Diallo" userId="83729d50da44bfa7" providerId="LiveId" clId="{9473B1FE-54E7-446F-AA1B-F2C9C1141216}" dt="2024-12-01T16:04:22.540" v="27"/>
          <ac:spMkLst>
            <pc:docMk/>
            <pc:sldMk cId="856113694" sldId="423"/>
            <ac:spMk id="6" creationId="{FBB18FAE-F49E-9FE3-4077-C4AD8AB85000}"/>
          </ac:spMkLst>
        </pc:spChg>
        <pc:spChg chg="del mod">
          <ac:chgData name="Alpha oumar Diallo" userId="83729d50da44bfa7" providerId="LiveId" clId="{9473B1FE-54E7-446F-AA1B-F2C9C1141216}" dt="2024-12-01T17:50:47.925" v="565" actId="931"/>
          <ac:spMkLst>
            <pc:docMk/>
            <pc:sldMk cId="856113694" sldId="423"/>
            <ac:spMk id="7" creationId="{F70BD87D-F7DA-961B-4024-A354DC87D168}"/>
          </ac:spMkLst>
        </pc:spChg>
        <pc:spChg chg="add mod">
          <ac:chgData name="Alpha oumar Diallo" userId="83729d50da44bfa7" providerId="LiveId" clId="{9473B1FE-54E7-446F-AA1B-F2C9C1141216}" dt="2024-12-01T17:55:37.878" v="602" actId="1076"/>
          <ac:spMkLst>
            <pc:docMk/>
            <pc:sldMk cId="856113694" sldId="423"/>
            <ac:spMk id="11" creationId="{4EC26B4C-18A3-FD9F-9CFB-A1CC6EE66351}"/>
          </ac:spMkLst>
        </pc:spChg>
        <pc:picChg chg="add mod">
          <ac:chgData name="Alpha oumar Diallo" userId="83729d50da44bfa7" providerId="LiveId" clId="{9473B1FE-54E7-446F-AA1B-F2C9C1141216}" dt="2024-12-01T16:04:22.540" v="27"/>
          <ac:picMkLst>
            <pc:docMk/>
            <pc:sldMk cId="856113694" sldId="423"/>
            <ac:picMk id="4" creationId="{77AC72A3-F4EF-B81C-6294-62873DE6A4E0}"/>
          </ac:picMkLst>
        </pc:picChg>
        <pc:picChg chg="add del mod">
          <ac:chgData name="Alpha oumar Diallo" userId="83729d50da44bfa7" providerId="LiveId" clId="{9473B1FE-54E7-446F-AA1B-F2C9C1141216}" dt="2024-12-01T23:56:09.129" v="1049" actId="478"/>
          <ac:picMkLst>
            <pc:docMk/>
            <pc:sldMk cId="856113694" sldId="423"/>
            <ac:picMk id="8" creationId="{98A53AD7-E61F-DC89-0727-D1567CD8E27F}"/>
          </ac:picMkLst>
        </pc:picChg>
        <pc:picChg chg="add mod">
          <ac:chgData name="Alpha oumar Diallo" userId="83729d50da44bfa7" providerId="LiveId" clId="{9473B1FE-54E7-446F-AA1B-F2C9C1141216}" dt="2024-12-01T17:55:24.640" v="600" actId="1037"/>
          <ac:picMkLst>
            <pc:docMk/>
            <pc:sldMk cId="856113694" sldId="423"/>
            <ac:picMk id="10" creationId="{3F93FA55-0F86-E3D2-869F-61E00EB37504}"/>
          </ac:picMkLst>
        </pc:picChg>
      </pc:sldChg>
      <pc:sldChg chg="addSp modSp mod">
        <pc:chgData name="Alpha oumar Diallo" userId="83729d50da44bfa7" providerId="LiveId" clId="{9473B1FE-54E7-446F-AA1B-F2C9C1141216}" dt="2024-12-01T23:09:52.893" v="913" actId="14100"/>
        <pc:sldMkLst>
          <pc:docMk/>
          <pc:sldMk cId="1510341014" sldId="424"/>
        </pc:sldMkLst>
        <pc:spChg chg="mod">
          <ac:chgData name="Alpha oumar Diallo" userId="83729d50da44bfa7" providerId="LiveId" clId="{9473B1FE-54E7-446F-AA1B-F2C9C1141216}" dt="2024-12-01T23:09:48.862" v="912" actId="1076"/>
          <ac:spMkLst>
            <pc:docMk/>
            <pc:sldMk cId="1510341014" sldId="424"/>
            <ac:spMk id="3" creationId="{1335A1CE-EF1D-B08C-DF73-56680738553E}"/>
          </ac:spMkLst>
        </pc:spChg>
        <pc:spChg chg="mod">
          <ac:chgData name="Alpha oumar Diallo" userId="83729d50da44bfa7" providerId="LiveId" clId="{9473B1FE-54E7-446F-AA1B-F2C9C1141216}" dt="2024-12-01T16:36:06.821" v="279" actId="255"/>
          <ac:spMkLst>
            <pc:docMk/>
            <pc:sldMk cId="1510341014" sldId="424"/>
            <ac:spMk id="5" creationId="{C004F80E-5105-0170-9AD4-3EE7B6B098A2}"/>
          </ac:spMkLst>
        </pc:spChg>
        <pc:spChg chg="add mod">
          <ac:chgData name="Alpha oumar Diallo" userId="83729d50da44bfa7" providerId="LiveId" clId="{9473B1FE-54E7-446F-AA1B-F2C9C1141216}" dt="2024-12-01T16:04:40.724" v="31"/>
          <ac:spMkLst>
            <pc:docMk/>
            <pc:sldMk cId="1510341014" sldId="424"/>
            <ac:spMk id="6" creationId="{624660D4-43E5-810C-5980-17116533F168}"/>
          </ac:spMkLst>
        </pc:spChg>
        <pc:picChg chg="add mod">
          <ac:chgData name="Alpha oumar Diallo" userId="83729d50da44bfa7" providerId="LiveId" clId="{9473B1FE-54E7-446F-AA1B-F2C9C1141216}" dt="2024-12-01T16:04:40.724" v="31"/>
          <ac:picMkLst>
            <pc:docMk/>
            <pc:sldMk cId="1510341014" sldId="424"/>
            <ac:picMk id="4" creationId="{8A32DC87-C3F8-9BF3-FB3C-F3BAD2580691}"/>
          </ac:picMkLst>
        </pc:picChg>
        <pc:picChg chg="add mod ord">
          <ac:chgData name="Alpha oumar Diallo" userId="83729d50da44bfa7" providerId="LiveId" clId="{9473B1FE-54E7-446F-AA1B-F2C9C1141216}" dt="2024-12-01T23:09:52.893" v="913" actId="14100"/>
          <ac:picMkLst>
            <pc:docMk/>
            <pc:sldMk cId="1510341014" sldId="424"/>
            <ac:picMk id="8" creationId="{7E4C1C14-E2E1-EDC9-5D3E-77866AD544AB}"/>
          </ac:picMkLst>
        </pc:picChg>
      </pc:sldChg>
      <pc:sldChg chg="addSp delSp modSp mod">
        <pc:chgData name="Alpha oumar Diallo" userId="83729d50da44bfa7" providerId="LiveId" clId="{9473B1FE-54E7-446F-AA1B-F2C9C1141216}" dt="2024-12-01T22:51:59.088" v="853" actId="20577"/>
        <pc:sldMkLst>
          <pc:docMk/>
          <pc:sldMk cId="380730246" sldId="425"/>
        </pc:sldMkLst>
        <pc:spChg chg="del">
          <ac:chgData name="Alpha oumar Diallo" userId="83729d50da44bfa7" providerId="LiveId" clId="{9473B1FE-54E7-446F-AA1B-F2C9C1141216}" dt="2024-12-01T21:15:07.408" v="831" actId="478"/>
          <ac:spMkLst>
            <pc:docMk/>
            <pc:sldMk cId="380730246" sldId="425"/>
            <ac:spMk id="4" creationId="{41FC7B50-71A6-D8BE-C032-5EB4CF5706D5}"/>
          </ac:spMkLst>
        </pc:spChg>
        <pc:spChg chg="mod">
          <ac:chgData name="Alpha oumar Diallo" userId="83729d50da44bfa7" providerId="LiveId" clId="{9473B1FE-54E7-446F-AA1B-F2C9C1141216}" dt="2024-12-01T16:35:47.067" v="276" actId="255"/>
          <ac:spMkLst>
            <pc:docMk/>
            <pc:sldMk cId="380730246" sldId="425"/>
            <ac:spMk id="5" creationId="{C004F80E-5105-0170-9AD4-3EE7B6B098A2}"/>
          </ac:spMkLst>
        </pc:spChg>
        <pc:spChg chg="add mod">
          <ac:chgData name="Alpha oumar Diallo" userId="83729d50da44bfa7" providerId="LiveId" clId="{9473B1FE-54E7-446F-AA1B-F2C9C1141216}" dt="2024-12-01T16:04:25.688" v="28"/>
          <ac:spMkLst>
            <pc:docMk/>
            <pc:sldMk cId="380730246" sldId="425"/>
            <ac:spMk id="7" creationId="{E5AFECE8-0FFA-9024-A17B-230CC372137B}"/>
          </ac:spMkLst>
        </pc:spChg>
        <pc:spChg chg="mod">
          <ac:chgData name="Alpha oumar Diallo" userId="83729d50da44bfa7" providerId="LiveId" clId="{9473B1FE-54E7-446F-AA1B-F2C9C1141216}" dt="2024-12-01T22:51:59.088" v="853" actId="20577"/>
          <ac:spMkLst>
            <pc:docMk/>
            <pc:sldMk cId="380730246" sldId="425"/>
            <ac:spMk id="9" creationId="{C334EEC0-0A21-E27F-872D-2B3CF8EBD35B}"/>
          </ac:spMkLst>
        </pc:spChg>
        <pc:spChg chg="add del mod">
          <ac:chgData name="Alpha oumar Diallo" userId="83729d50da44bfa7" providerId="LiveId" clId="{9473B1FE-54E7-446F-AA1B-F2C9C1141216}" dt="2024-12-01T21:15:10.665" v="832" actId="478"/>
          <ac:spMkLst>
            <pc:docMk/>
            <pc:sldMk cId="380730246" sldId="425"/>
            <ac:spMk id="10" creationId="{7D5921E1-1C24-FA21-1CEA-BE5592504500}"/>
          </ac:spMkLst>
        </pc:spChg>
        <pc:picChg chg="add mod">
          <ac:chgData name="Alpha oumar Diallo" userId="83729d50da44bfa7" providerId="LiveId" clId="{9473B1FE-54E7-446F-AA1B-F2C9C1141216}" dt="2024-12-01T16:04:25.688" v="28"/>
          <ac:picMkLst>
            <pc:docMk/>
            <pc:sldMk cId="380730246" sldId="425"/>
            <ac:picMk id="3" creationId="{5C4C873B-F67C-29C6-1F5C-81414BA2B827}"/>
          </ac:picMkLst>
        </pc:picChg>
        <pc:picChg chg="del mod">
          <ac:chgData name="Alpha oumar Diallo" userId="83729d50da44bfa7" providerId="LiveId" clId="{9473B1FE-54E7-446F-AA1B-F2C9C1141216}" dt="2024-12-01T22:45:44.643" v="835" actId="478"/>
          <ac:picMkLst>
            <pc:docMk/>
            <pc:sldMk cId="380730246" sldId="425"/>
            <ac:picMk id="6" creationId="{272DA06A-D756-F351-FA31-35ED253ADC29}"/>
          </ac:picMkLst>
        </pc:picChg>
        <pc:picChg chg="add mod">
          <ac:chgData name="Alpha oumar Diallo" userId="83729d50da44bfa7" providerId="LiveId" clId="{9473B1FE-54E7-446F-AA1B-F2C9C1141216}" dt="2024-12-01T22:46:38.258" v="847" actId="14861"/>
          <ac:picMkLst>
            <pc:docMk/>
            <pc:sldMk cId="380730246" sldId="425"/>
            <ac:picMk id="12" creationId="{F962A8AF-C90A-75A0-8836-8C1B465256C9}"/>
          </ac:picMkLst>
        </pc:picChg>
      </pc:sldChg>
      <pc:sldChg chg="addSp delSp modSp mod">
        <pc:chgData name="Alpha oumar Diallo" userId="83729d50da44bfa7" providerId="LiveId" clId="{9473B1FE-54E7-446F-AA1B-F2C9C1141216}" dt="2024-12-01T23:01:23.105" v="879" actId="20577"/>
        <pc:sldMkLst>
          <pc:docMk/>
          <pc:sldMk cId="2870423912" sldId="426"/>
        </pc:sldMkLst>
        <pc:spChg chg="del">
          <ac:chgData name="Alpha oumar Diallo" userId="83729d50da44bfa7" providerId="LiveId" clId="{9473B1FE-54E7-446F-AA1B-F2C9C1141216}" dt="2024-12-01T22:52:26.353" v="858" actId="478"/>
          <ac:spMkLst>
            <pc:docMk/>
            <pc:sldMk cId="2870423912" sldId="426"/>
            <ac:spMk id="4" creationId="{41FC7B50-71A6-D8BE-C032-5EB4CF5706D5}"/>
          </ac:spMkLst>
        </pc:spChg>
        <pc:spChg chg="mod">
          <ac:chgData name="Alpha oumar Diallo" userId="83729d50da44bfa7" providerId="LiveId" clId="{9473B1FE-54E7-446F-AA1B-F2C9C1141216}" dt="2024-12-01T16:35:52.908" v="277" actId="255"/>
          <ac:spMkLst>
            <pc:docMk/>
            <pc:sldMk cId="2870423912" sldId="426"/>
            <ac:spMk id="5" creationId="{C004F80E-5105-0170-9AD4-3EE7B6B098A2}"/>
          </ac:spMkLst>
        </pc:spChg>
        <pc:spChg chg="add mod">
          <ac:chgData name="Alpha oumar Diallo" userId="83729d50da44bfa7" providerId="LiveId" clId="{9473B1FE-54E7-446F-AA1B-F2C9C1141216}" dt="2024-12-01T16:04:34.999" v="29"/>
          <ac:spMkLst>
            <pc:docMk/>
            <pc:sldMk cId="2870423912" sldId="426"/>
            <ac:spMk id="7" creationId="{A3268EC8-587A-6640-C32F-25CB61703306}"/>
          </ac:spMkLst>
        </pc:spChg>
        <pc:spChg chg="mod">
          <ac:chgData name="Alpha oumar Diallo" userId="83729d50da44bfa7" providerId="LiveId" clId="{9473B1FE-54E7-446F-AA1B-F2C9C1141216}" dt="2024-12-01T22:52:22.573" v="857" actId="404"/>
          <ac:spMkLst>
            <pc:docMk/>
            <pc:sldMk cId="2870423912" sldId="426"/>
            <ac:spMk id="9" creationId="{C334EEC0-0A21-E27F-872D-2B3CF8EBD35B}"/>
          </ac:spMkLst>
        </pc:spChg>
        <pc:spChg chg="add del mod">
          <ac:chgData name="Alpha oumar Diallo" userId="83729d50da44bfa7" providerId="LiveId" clId="{9473B1FE-54E7-446F-AA1B-F2C9C1141216}" dt="2024-12-01T22:54:05.142" v="860" actId="931"/>
          <ac:spMkLst>
            <pc:docMk/>
            <pc:sldMk cId="2870423912" sldId="426"/>
            <ac:spMk id="10" creationId="{FBCB5AA1-62AB-C362-91FA-B3986F3F2D6D}"/>
          </ac:spMkLst>
        </pc:spChg>
        <pc:spChg chg="add mod">
          <ac:chgData name="Alpha oumar Diallo" userId="83729d50da44bfa7" providerId="LiveId" clId="{9473B1FE-54E7-446F-AA1B-F2C9C1141216}" dt="2024-12-01T23:01:23.105" v="879" actId="20577"/>
          <ac:spMkLst>
            <pc:docMk/>
            <pc:sldMk cId="2870423912" sldId="426"/>
            <ac:spMk id="13" creationId="{B28B6522-F2B1-9706-63B1-8C07A3A6AE34}"/>
          </ac:spMkLst>
        </pc:spChg>
        <pc:picChg chg="add mod">
          <ac:chgData name="Alpha oumar Diallo" userId="83729d50da44bfa7" providerId="LiveId" clId="{9473B1FE-54E7-446F-AA1B-F2C9C1141216}" dt="2024-12-01T16:04:34.999" v="29"/>
          <ac:picMkLst>
            <pc:docMk/>
            <pc:sldMk cId="2870423912" sldId="426"/>
            <ac:picMk id="3" creationId="{12DDD10C-3872-B230-18C5-3C4753D2849E}"/>
          </ac:picMkLst>
        </pc:picChg>
        <pc:picChg chg="del">
          <ac:chgData name="Alpha oumar Diallo" userId="83729d50da44bfa7" providerId="LiveId" clId="{9473B1FE-54E7-446F-AA1B-F2C9C1141216}" dt="2024-12-01T22:52:30.321" v="859" actId="478"/>
          <ac:picMkLst>
            <pc:docMk/>
            <pc:sldMk cId="2870423912" sldId="426"/>
            <ac:picMk id="6" creationId="{272DA06A-D756-F351-FA31-35ED253ADC29}"/>
          </ac:picMkLst>
        </pc:picChg>
        <pc:picChg chg="add mod">
          <ac:chgData name="Alpha oumar Diallo" userId="83729d50da44bfa7" providerId="LiveId" clId="{9473B1FE-54E7-446F-AA1B-F2C9C1141216}" dt="2024-12-01T22:55:10.835" v="873" actId="1076"/>
          <ac:picMkLst>
            <pc:docMk/>
            <pc:sldMk cId="2870423912" sldId="426"/>
            <ac:picMk id="12" creationId="{284AD6F6-1640-6BA0-CA57-CC146F5CF7E2}"/>
          </ac:picMkLst>
        </pc:picChg>
      </pc:sldChg>
      <pc:sldChg chg="addSp modSp mod">
        <pc:chgData name="Alpha oumar Diallo" userId="83729d50da44bfa7" providerId="LiveId" clId="{9473B1FE-54E7-446F-AA1B-F2C9C1141216}" dt="2024-12-01T23:11:41.648" v="917" actId="20577"/>
        <pc:sldMkLst>
          <pc:docMk/>
          <pc:sldMk cId="3410637054" sldId="427"/>
        </pc:sldMkLst>
        <pc:spChg chg="mod">
          <ac:chgData name="Alpha oumar Diallo" userId="83729d50da44bfa7" providerId="LiveId" clId="{9473B1FE-54E7-446F-AA1B-F2C9C1141216}" dt="2024-12-01T23:11:41.648" v="917" actId="20577"/>
          <ac:spMkLst>
            <pc:docMk/>
            <pc:sldMk cId="3410637054" sldId="427"/>
            <ac:spMk id="3" creationId="{1335A1CE-EF1D-B08C-DF73-56680738553E}"/>
          </ac:spMkLst>
        </pc:spChg>
        <pc:spChg chg="mod">
          <ac:chgData name="Alpha oumar Diallo" userId="83729d50da44bfa7" providerId="LiveId" clId="{9473B1FE-54E7-446F-AA1B-F2C9C1141216}" dt="2024-12-01T16:36:11.845" v="280" actId="255"/>
          <ac:spMkLst>
            <pc:docMk/>
            <pc:sldMk cId="3410637054" sldId="427"/>
            <ac:spMk id="5" creationId="{C004F80E-5105-0170-9AD4-3EE7B6B098A2}"/>
          </ac:spMkLst>
        </pc:spChg>
        <pc:spChg chg="add mod">
          <ac:chgData name="Alpha oumar Diallo" userId="83729d50da44bfa7" providerId="LiveId" clId="{9473B1FE-54E7-446F-AA1B-F2C9C1141216}" dt="2024-12-01T16:04:42.897" v="32"/>
          <ac:spMkLst>
            <pc:docMk/>
            <pc:sldMk cId="3410637054" sldId="427"/>
            <ac:spMk id="7" creationId="{64EB0FE1-26AE-355E-07A3-E49ECC26A896}"/>
          </ac:spMkLst>
        </pc:spChg>
        <pc:picChg chg="add mod">
          <ac:chgData name="Alpha oumar Diallo" userId="83729d50da44bfa7" providerId="LiveId" clId="{9473B1FE-54E7-446F-AA1B-F2C9C1141216}" dt="2024-12-01T16:04:42.897" v="32"/>
          <ac:picMkLst>
            <pc:docMk/>
            <pc:sldMk cId="3410637054" sldId="427"/>
            <ac:picMk id="6" creationId="{EAE36E4C-B7B0-3ED9-BC6C-B258C68EA887}"/>
          </ac:picMkLst>
        </pc:picChg>
        <pc:picChg chg="add mod">
          <ac:chgData name="Alpha oumar Diallo" userId="83729d50da44bfa7" providerId="LiveId" clId="{9473B1FE-54E7-446F-AA1B-F2C9C1141216}" dt="2024-12-01T23:10:44.902" v="915" actId="14100"/>
          <ac:picMkLst>
            <pc:docMk/>
            <pc:sldMk cId="3410637054" sldId="427"/>
            <ac:picMk id="1026" creationId="{FE3CF362-08FB-F27C-E6FE-F921BAA41674}"/>
          </ac:picMkLst>
        </pc:picChg>
      </pc:sldChg>
      <pc:sldChg chg="addSp modSp mod">
        <pc:chgData name="Alpha oumar Diallo" userId="83729d50da44bfa7" providerId="LiveId" clId="{9473B1FE-54E7-446F-AA1B-F2C9C1141216}" dt="2024-12-01T23:32:45.422" v="959" actId="1076"/>
        <pc:sldMkLst>
          <pc:docMk/>
          <pc:sldMk cId="1151164605" sldId="428"/>
        </pc:sldMkLst>
        <pc:spChg chg="mod">
          <ac:chgData name="Alpha oumar Diallo" userId="83729d50da44bfa7" providerId="LiveId" clId="{9473B1FE-54E7-446F-AA1B-F2C9C1141216}" dt="2024-12-01T23:32:45.422" v="959" actId="1076"/>
          <ac:spMkLst>
            <pc:docMk/>
            <pc:sldMk cId="1151164605" sldId="428"/>
            <ac:spMk id="3" creationId="{1335A1CE-EF1D-B08C-DF73-56680738553E}"/>
          </ac:spMkLst>
        </pc:spChg>
        <pc:spChg chg="mod">
          <ac:chgData name="Alpha oumar Diallo" userId="83729d50da44bfa7" providerId="LiveId" clId="{9473B1FE-54E7-446F-AA1B-F2C9C1141216}" dt="2024-12-01T16:36:16.533" v="281" actId="255"/>
          <ac:spMkLst>
            <pc:docMk/>
            <pc:sldMk cId="1151164605" sldId="428"/>
            <ac:spMk id="5" creationId="{C004F80E-5105-0170-9AD4-3EE7B6B098A2}"/>
          </ac:spMkLst>
        </pc:spChg>
        <pc:spChg chg="add mod">
          <ac:chgData name="Alpha oumar Diallo" userId="83729d50da44bfa7" providerId="LiveId" clId="{9473B1FE-54E7-446F-AA1B-F2C9C1141216}" dt="2024-12-01T16:04:45.235" v="33"/>
          <ac:spMkLst>
            <pc:docMk/>
            <pc:sldMk cId="1151164605" sldId="428"/>
            <ac:spMk id="6" creationId="{B42F0098-E51F-0A8D-BD51-C22446990189}"/>
          </ac:spMkLst>
        </pc:spChg>
        <pc:picChg chg="add mod">
          <ac:chgData name="Alpha oumar Diallo" userId="83729d50da44bfa7" providerId="LiveId" clId="{9473B1FE-54E7-446F-AA1B-F2C9C1141216}" dt="2024-12-01T16:04:45.235" v="33"/>
          <ac:picMkLst>
            <pc:docMk/>
            <pc:sldMk cId="1151164605" sldId="428"/>
            <ac:picMk id="4" creationId="{1A133CB4-8BB7-2DE3-DD09-9B29AF847EFF}"/>
          </ac:picMkLst>
        </pc:picChg>
        <pc:picChg chg="add mod">
          <ac:chgData name="Alpha oumar Diallo" userId="83729d50da44bfa7" providerId="LiveId" clId="{9473B1FE-54E7-446F-AA1B-F2C9C1141216}" dt="2024-12-01T23:27:04.745" v="928" actId="14861"/>
          <ac:picMkLst>
            <pc:docMk/>
            <pc:sldMk cId="1151164605" sldId="428"/>
            <ac:picMk id="8" creationId="{6F84665C-5D11-E0B9-4481-F217041EED42}"/>
          </ac:picMkLst>
        </pc:picChg>
      </pc:sldChg>
      <pc:sldChg chg="addSp modSp mod">
        <pc:chgData name="Alpha oumar Diallo" userId="83729d50da44bfa7" providerId="LiveId" clId="{9473B1FE-54E7-446F-AA1B-F2C9C1141216}" dt="2024-12-01T23:45:34.220" v="980" actId="207"/>
        <pc:sldMkLst>
          <pc:docMk/>
          <pc:sldMk cId="575636153" sldId="429"/>
        </pc:sldMkLst>
        <pc:spChg chg="mod">
          <ac:chgData name="Alpha oumar Diallo" userId="83729d50da44bfa7" providerId="LiveId" clId="{9473B1FE-54E7-446F-AA1B-F2C9C1141216}" dt="2024-12-01T23:45:34.220" v="980" actId="207"/>
          <ac:spMkLst>
            <pc:docMk/>
            <pc:sldMk cId="575636153" sldId="429"/>
            <ac:spMk id="3" creationId="{4096FB3A-B62C-3DAB-4FD1-B4EBDD650AEF}"/>
          </ac:spMkLst>
        </pc:spChg>
        <pc:spChg chg="mod">
          <ac:chgData name="Alpha oumar Diallo" userId="83729d50da44bfa7" providerId="LiveId" clId="{9473B1FE-54E7-446F-AA1B-F2C9C1141216}" dt="2024-12-01T23:45:24.838" v="979" actId="207"/>
          <ac:spMkLst>
            <pc:docMk/>
            <pc:sldMk cId="575636153" sldId="429"/>
            <ac:spMk id="4" creationId="{DD10AE5C-3982-F7A0-4D2C-25D26BC809FA}"/>
          </ac:spMkLst>
        </pc:spChg>
        <pc:spChg chg="mod">
          <ac:chgData name="Alpha oumar Diallo" userId="83729d50da44bfa7" providerId="LiveId" clId="{9473B1FE-54E7-446F-AA1B-F2C9C1141216}" dt="2024-12-01T16:36:39.270" v="283" actId="255"/>
          <ac:spMkLst>
            <pc:docMk/>
            <pc:sldMk cId="575636153" sldId="429"/>
            <ac:spMk id="5" creationId="{1D17D824-C802-CE91-9383-439FD43B9DF2}"/>
          </ac:spMkLst>
        </pc:spChg>
        <pc:spChg chg="add mod">
          <ac:chgData name="Alpha oumar Diallo" userId="83729d50da44bfa7" providerId="LiveId" clId="{9473B1FE-54E7-446F-AA1B-F2C9C1141216}" dt="2024-12-01T16:04:53.079" v="35"/>
          <ac:spMkLst>
            <pc:docMk/>
            <pc:sldMk cId="575636153" sldId="429"/>
            <ac:spMk id="7" creationId="{1C8ACE05-0FEC-57C5-D1F6-32F7B5FAF062}"/>
          </ac:spMkLst>
        </pc:spChg>
        <pc:picChg chg="add mod">
          <ac:chgData name="Alpha oumar Diallo" userId="83729d50da44bfa7" providerId="LiveId" clId="{9473B1FE-54E7-446F-AA1B-F2C9C1141216}" dt="2024-12-01T16:04:53.079" v="35"/>
          <ac:picMkLst>
            <pc:docMk/>
            <pc:sldMk cId="575636153" sldId="429"/>
            <ac:picMk id="6" creationId="{B5616596-ECF7-BAB5-55DB-91C2991741E1}"/>
          </ac:picMkLst>
        </pc:picChg>
      </pc:sldChg>
      <pc:sldChg chg="addSp modSp mod">
        <pc:chgData name="Alpha oumar Diallo" userId="83729d50da44bfa7" providerId="LiveId" clId="{9473B1FE-54E7-446F-AA1B-F2C9C1141216}" dt="2024-12-01T23:44:51.194" v="976" actId="27636"/>
        <pc:sldMkLst>
          <pc:docMk/>
          <pc:sldMk cId="382168467" sldId="430"/>
        </pc:sldMkLst>
        <pc:spChg chg="mod">
          <ac:chgData name="Alpha oumar Diallo" userId="83729d50da44bfa7" providerId="LiveId" clId="{9473B1FE-54E7-446F-AA1B-F2C9C1141216}" dt="2024-12-01T23:44:48.528" v="974" actId="404"/>
          <ac:spMkLst>
            <pc:docMk/>
            <pc:sldMk cId="382168467" sldId="430"/>
            <ac:spMk id="3" creationId="{4096FB3A-B62C-3DAB-4FD1-B4EBDD650AEF}"/>
          </ac:spMkLst>
        </pc:spChg>
        <pc:spChg chg="mod">
          <ac:chgData name="Alpha oumar Diallo" userId="83729d50da44bfa7" providerId="LiveId" clId="{9473B1FE-54E7-446F-AA1B-F2C9C1141216}" dt="2024-12-01T23:44:51.194" v="976" actId="27636"/>
          <ac:spMkLst>
            <pc:docMk/>
            <pc:sldMk cId="382168467" sldId="430"/>
            <ac:spMk id="4" creationId="{DD10AE5C-3982-F7A0-4D2C-25D26BC809FA}"/>
          </ac:spMkLst>
        </pc:spChg>
        <pc:spChg chg="mod">
          <ac:chgData name="Alpha oumar Diallo" userId="83729d50da44bfa7" providerId="LiveId" clId="{9473B1FE-54E7-446F-AA1B-F2C9C1141216}" dt="2024-12-01T16:36:44.389" v="284" actId="255"/>
          <ac:spMkLst>
            <pc:docMk/>
            <pc:sldMk cId="382168467" sldId="430"/>
            <ac:spMk id="5" creationId="{1D17D824-C802-CE91-9383-439FD43B9DF2}"/>
          </ac:spMkLst>
        </pc:spChg>
        <pc:spChg chg="add mod">
          <ac:chgData name="Alpha oumar Diallo" userId="83729d50da44bfa7" providerId="LiveId" clId="{9473B1FE-54E7-446F-AA1B-F2C9C1141216}" dt="2024-12-01T16:04:55.344" v="36"/>
          <ac:spMkLst>
            <pc:docMk/>
            <pc:sldMk cId="382168467" sldId="430"/>
            <ac:spMk id="7" creationId="{91C12968-C1D4-1D92-A15B-228AAFCFBA0D}"/>
          </ac:spMkLst>
        </pc:spChg>
        <pc:picChg chg="add mod">
          <ac:chgData name="Alpha oumar Diallo" userId="83729d50da44bfa7" providerId="LiveId" clId="{9473B1FE-54E7-446F-AA1B-F2C9C1141216}" dt="2024-12-01T16:04:55.344" v="36"/>
          <ac:picMkLst>
            <pc:docMk/>
            <pc:sldMk cId="382168467" sldId="430"/>
            <ac:picMk id="6" creationId="{BA04275C-CC22-199A-DD32-91D7DDC7B1B2}"/>
          </ac:picMkLst>
        </pc:picChg>
      </pc:sldChg>
      <pc:sldChg chg="addSp delSp modSp add mod">
        <pc:chgData name="Alpha oumar Diallo" userId="83729d50da44bfa7" providerId="LiveId" clId="{9473B1FE-54E7-446F-AA1B-F2C9C1141216}" dt="2024-12-01T16:38:11.978" v="296" actId="255"/>
        <pc:sldMkLst>
          <pc:docMk/>
          <pc:sldMk cId="1680393052" sldId="431"/>
        </pc:sldMkLst>
        <pc:spChg chg="mod">
          <ac:chgData name="Alpha oumar Diallo" userId="83729d50da44bfa7" providerId="LiveId" clId="{9473B1FE-54E7-446F-AA1B-F2C9C1141216}" dt="2024-12-01T16:38:11.978" v="296" actId="255"/>
          <ac:spMkLst>
            <pc:docMk/>
            <pc:sldMk cId="1680393052" sldId="431"/>
            <ac:spMk id="4" creationId="{BE1B351A-2178-CD91-704C-C69C5FCF20D5}"/>
          </ac:spMkLst>
        </pc:spChg>
        <pc:spChg chg="add mod">
          <ac:chgData name="Alpha oumar Diallo" userId="83729d50da44bfa7" providerId="LiveId" clId="{9473B1FE-54E7-446F-AA1B-F2C9C1141216}" dt="2024-12-01T16:28:14.325" v="210" actId="1076"/>
          <ac:spMkLst>
            <pc:docMk/>
            <pc:sldMk cId="1680393052" sldId="431"/>
            <ac:spMk id="6" creationId="{8CEAFEA2-D648-EE85-86B1-0E9E3AFF1816}"/>
          </ac:spMkLst>
        </pc:spChg>
        <pc:spChg chg="mod">
          <ac:chgData name="Alpha oumar Diallo" userId="83729d50da44bfa7" providerId="LiveId" clId="{9473B1FE-54E7-446F-AA1B-F2C9C1141216}" dt="2024-12-01T16:28:26.119" v="211"/>
          <ac:spMkLst>
            <pc:docMk/>
            <pc:sldMk cId="1680393052" sldId="431"/>
            <ac:spMk id="13" creationId="{84F16FBE-6D4D-8C79-B2BD-E03621B02FBB}"/>
          </ac:spMkLst>
        </pc:spChg>
        <pc:spChg chg="del">
          <ac:chgData name="Alpha oumar Diallo" userId="83729d50da44bfa7" providerId="LiveId" clId="{9473B1FE-54E7-446F-AA1B-F2C9C1141216}" dt="2024-12-01T16:26:55.330" v="133" actId="478"/>
          <ac:spMkLst>
            <pc:docMk/>
            <pc:sldMk cId="1680393052" sldId="431"/>
            <ac:spMk id="14" creationId="{B6E20482-902D-357B-7E28-2EB6032B4A6B}"/>
          </ac:spMkLst>
        </pc:spChg>
        <pc:picChg chg="add mod">
          <ac:chgData name="Alpha oumar Diallo" userId="83729d50da44bfa7" providerId="LiveId" clId="{9473B1FE-54E7-446F-AA1B-F2C9C1141216}" dt="2024-12-01T16:28:14.325" v="210" actId="1076"/>
          <ac:picMkLst>
            <pc:docMk/>
            <pc:sldMk cId="1680393052" sldId="431"/>
            <ac:picMk id="7" creationId="{A5C98245-3FF4-2F39-B065-D2B12F5CFA9E}"/>
          </ac:picMkLst>
        </pc:picChg>
        <pc:picChg chg="add del mod">
          <ac:chgData name="Alpha oumar Diallo" userId="83729d50da44bfa7" providerId="LiveId" clId="{9473B1FE-54E7-446F-AA1B-F2C9C1141216}" dt="2024-12-01T16:34:36.054" v="265" actId="478"/>
          <ac:picMkLst>
            <pc:docMk/>
            <pc:sldMk cId="1680393052" sldId="431"/>
            <ac:picMk id="8" creationId="{C7000A82-B64A-AB20-9F7F-FE9F0702E592}"/>
          </ac:picMkLst>
        </pc:picChg>
        <pc:picChg chg="del">
          <ac:chgData name="Alpha oumar Diallo" userId="83729d50da44bfa7" providerId="LiveId" clId="{9473B1FE-54E7-446F-AA1B-F2C9C1141216}" dt="2024-12-01T16:26:55.330" v="133" actId="478"/>
          <ac:picMkLst>
            <pc:docMk/>
            <pc:sldMk cId="1680393052" sldId="431"/>
            <ac:picMk id="15" creationId="{7FD97313-64F8-D0F7-0325-FB9D79AAB935}"/>
          </ac:picMkLst>
        </pc:picChg>
      </pc:sldChg>
      <pc:sldChg chg="addSp delSp modSp add mod">
        <pc:chgData name="Alpha oumar Diallo" userId="83729d50da44bfa7" providerId="LiveId" clId="{9473B1FE-54E7-446F-AA1B-F2C9C1141216}" dt="2024-12-01T23:56:12.074" v="1050" actId="478"/>
        <pc:sldMkLst>
          <pc:docMk/>
          <pc:sldMk cId="3199250842" sldId="432"/>
        </pc:sldMkLst>
        <pc:spChg chg="mod">
          <ac:chgData name="Alpha oumar Diallo" userId="83729d50da44bfa7" providerId="LiveId" clId="{9473B1FE-54E7-446F-AA1B-F2C9C1141216}" dt="2024-12-01T17:56:49.890" v="634" actId="20577"/>
          <ac:spMkLst>
            <pc:docMk/>
            <pc:sldMk cId="3199250842" sldId="432"/>
            <ac:spMk id="5" creationId="{393327BC-5311-B97C-9A72-8B4808FF7C8C}"/>
          </ac:spMkLst>
        </pc:spChg>
        <pc:spChg chg="add del mod">
          <ac:chgData name="Alpha oumar Diallo" userId="83729d50da44bfa7" providerId="LiveId" clId="{9473B1FE-54E7-446F-AA1B-F2C9C1141216}" dt="2024-12-01T17:59:36.487" v="637" actId="931"/>
          <ac:spMkLst>
            <pc:docMk/>
            <pc:sldMk cId="3199250842" sldId="432"/>
            <ac:spMk id="9" creationId="{89509BBB-D577-1311-FDED-CD439157B06B}"/>
          </ac:spMkLst>
        </pc:spChg>
        <pc:spChg chg="del">
          <ac:chgData name="Alpha oumar Diallo" userId="83729d50da44bfa7" providerId="LiveId" clId="{9473B1FE-54E7-446F-AA1B-F2C9C1141216}" dt="2024-12-01T17:56:54.049" v="635" actId="478"/>
          <ac:spMkLst>
            <pc:docMk/>
            <pc:sldMk cId="3199250842" sldId="432"/>
            <ac:spMk id="11" creationId="{4EC26B4C-18A3-FD9F-9CFB-A1CC6EE66351}"/>
          </ac:spMkLst>
        </pc:spChg>
        <pc:spChg chg="add del mod">
          <ac:chgData name="Alpha oumar Diallo" userId="83729d50da44bfa7" providerId="LiveId" clId="{9473B1FE-54E7-446F-AA1B-F2C9C1141216}" dt="2024-12-01T18:02:22.886" v="649" actId="478"/>
          <ac:spMkLst>
            <pc:docMk/>
            <pc:sldMk cId="3199250842" sldId="432"/>
            <ac:spMk id="17" creationId="{23953A6B-4F9C-B01D-39E8-1631218245ED}"/>
          </ac:spMkLst>
        </pc:spChg>
        <pc:grpChg chg="add mod">
          <ac:chgData name="Alpha oumar Diallo" userId="83729d50da44bfa7" providerId="LiveId" clId="{9473B1FE-54E7-446F-AA1B-F2C9C1141216}" dt="2024-12-01T18:03:35.734" v="658" actId="164"/>
          <ac:grpSpMkLst>
            <pc:docMk/>
            <pc:sldMk cId="3199250842" sldId="432"/>
            <ac:grpSpMk id="24" creationId="{EDC1405D-A4C2-DA2B-9EEA-2A9448EE43A2}"/>
          </ac:grpSpMkLst>
        </pc:grpChg>
        <pc:picChg chg="del">
          <ac:chgData name="Alpha oumar Diallo" userId="83729d50da44bfa7" providerId="LiveId" clId="{9473B1FE-54E7-446F-AA1B-F2C9C1141216}" dt="2024-12-01T23:56:12.074" v="1050" actId="478"/>
          <ac:picMkLst>
            <pc:docMk/>
            <pc:sldMk cId="3199250842" sldId="432"/>
            <ac:picMk id="8" creationId="{98A53AD7-E61F-DC89-0727-D1567CD8E27F}"/>
          </ac:picMkLst>
        </pc:picChg>
        <pc:picChg chg="del">
          <ac:chgData name="Alpha oumar Diallo" userId="83729d50da44bfa7" providerId="LiveId" clId="{9473B1FE-54E7-446F-AA1B-F2C9C1141216}" dt="2024-12-01T17:56:54.049" v="635" actId="478"/>
          <ac:picMkLst>
            <pc:docMk/>
            <pc:sldMk cId="3199250842" sldId="432"/>
            <ac:picMk id="10" creationId="{3F93FA55-0F86-E3D2-869F-61E00EB37504}"/>
          </ac:picMkLst>
        </pc:picChg>
        <pc:picChg chg="add del mod">
          <ac:chgData name="Alpha oumar Diallo" userId="83729d50da44bfa7" providerId="LiveId" clId="{9473B1FE-54E7-446F-AA1B-F2C9C1141216}" dt="2024-12-01T18:02:17.206" v="647" actId="478"/>
          <ac:picMkLst>
            <pc:docMk/>
            <pc:sldMk cId="3199250842" sldId="432"/>
            <ac:picMk id="13" creationId="{30B39724-0430-FB7B-138D-66E9D1D0BD33}"/>
          </ac:picMkLst>
        </pc:picChg>
        <pc:picChg chg="add mod">
          <ac:chgData name="Alpha oumar Diallo" userId="83729d50da44bfa7" providerId="LiveId" clId="{9473B1FE-54E7-446F-AA1B-F2C9C1141216}" dt="2024-12-01T18:03:51.995" v="678" actId="1036"/>
          <ac:picMkLst>
            <pc:docMk/>
            <pc:sldMk cId="3199250842" sldId="432"/>
            <ac:picMk id="15" creationId="{1071C854-2616-9419-8432-06729FAF4557}"/>
          </ac:picMkLst>
        </pc:picChg>
        <pc:picChg chg="add mod">
          <ac:chgData name="Alpha oumar Diallo" userId="83729d50da44bfa7" providerId="LiveId" clId="{9473B1FE-54E7-446F-AA1B-F2C9C1141216}" dt="2024-12-01T18:03:35.734" v="658" actId="164"/>
          <ac:picMkLst>
            <pc:docMk/>
            <pc:sldMk cId="3199250842" sldId="432"/>
            <ac:picMk id="23" creationId="{810A0DA1-9108-6A4F-68D4-250815112C78}"/>
          </ac:picMkLst>
        </pc:picChg>
      </pc:sldChg>
      <pc:sldChg chg="addSp delSp modSp add mod">
        <pc:chgData name="Alpha oumar Diallo" userId="83729d50da44bfa7" providerId="LiveId" clId="{9473B1FE-54E7-446F-AA1B-F2C9C1141216}" dt="2024-12-01T23:56:14.281" v="1051" actId="478"/>
        <pc:sldMkLst>
          <pc:docMk/>
          <pc:sldMk cId="2943287155" sldId="433"/>
        </pc:sldMkLst>
        <pc:spChg chg="mod">
          <ac:chgData name="Alpha oumar Diallo" userId="83729d50da44bfa7" providerId="LiveId" clId="{9473B1FE-54E7-446F-AA1B-F2C9C1141216}" dt="2024-12-01T20:03:09.869" v="698" actId="20577"/>
          <ac:spMkLst>
            <pc:docMk/>
            <pc:sldMk cId="2943287155" sldId="433"/>
            <ac:spMk id="5" creationId="{393327BC-5311-B97C-9A72-8B4808FF7C8C}"/>
          </ac:spMkLst>
        </pc:spChg>
        <pc:spChg chg="add mod">
          <ac:chgData name="Alpha oumar Diallo" userId="83729d50da44bfa7" providerId="LiveId" clId="{9473B1FE-54E7-446F-AA1B-F2C9C1141216}" dt="2024-12-01T20:05:12.929" v="738" actId="164"/>
          <ac:spMkLst>
            <pc:docMk/>
            <pc:sldMk cId="2943287155" sldId="433"/>
            <ac:spMk id="10" creationId="{78C3F7F9-CC65-6011-B55D-A3A91A96393E}"/>
          </ac:spMkLst>
        </pc:spChg>
        <pc:grpChg chg="add mod">
          <ac:chgData name="Alpha oumar Diallo" userId="83729d50da44bfa7" providerId="LiveId" clId="{9473B1FE-54E7-446F-AA1B-F2C9C1141216}" dt="2024-12-01T20:05:20.523" v="742" actId="1035"/>
          <ac:grpSpMkLst>
            <pc:docMk/>
            <pc:sldMk cId="2943287155" sldId="433"/>
            <ac:grpSpMk id="11" creationId="{304A6185-DD37-62B1-2C94-C5300D5153C1}"/>
          </ac:grpSpMkLst>
        </pc:grpChg>
        <pc:grpChg chg="del">
          <ac:chgData name="Alpha oumar Diallo" userId="83729d50da44bfa7" providerId="LiveId" clId="{9473B1FE-54E7-446F-AA1B-F2C9C1141216}" dt="2024-12-01T20:03:02.466" v="680" actId="478"/>
          <ac:grpSpMkLst>
            <pc:docMk/>
            <pc:sldMk cId="2943287155" sldId="433"/>
            <ac:grpSpMk id="24" creationId="{EDC1405D-A4C2-DA2B-9EEA-2A9448EE43A2}"/>
          </ac:grpSpMkLst>
        </pc:grpChg>
        <pc:picChg chg="del">
          <ac:chgData name="Alpha oumar Diallo" userId="83729d50da44bfa7" providerId="LiveId" clId="{9473B1FE-54E7-446F-AA1B-F2C9C1141216}" dt="2024-12-01T23:56:14.281" v="1051" actId="478"/>
          <ac:picMkLst>
            <pc:docMk/>
            <pc:sldMk cId="2943287155" sldId="433"/>
            <ac:picMk id="8" creationId="{98A53AD7-E61F-DC89-0727-D1567CD8E27F}"/>
          </ac:picMkLst>
        </pc:picChg>
        <pc:picChg chg="add mod">
          <ac:chgData name="Alpha oumar Diallo" userId="83729d50da44bfa7" providerId="LiveId" clId="{9473B1FE-54E7-446F-AA1B-F2C9C1141216}" dt="2024-12-01T20:05:12.929" v="738" actId="164"/>
          <ac:picMkLst>
            <pc:docMk/>
            <pc:sldMk cId="2943287155" sldId="433"/>
            <ac:picMk id="9" creationId="{DCA678C0-54F0-D163-713C-60AACBB4B8C0}"/>
          </ac:picMkLst>
        </pc:picChg>
      </pc:sldChg>
      <pc:sldChg chg="addSp delSp modSp add mod">
        <pc:chgData name="Alpha oumar Diallo" userId="83729d50da44bfa7" providerId="LiveId" clId="{9473B1FE-54E7-446F-AA1B-F2C9C1141216}" dt="2024-12-01T23:50:22.335" v="996" actId="1036"/>
        <pc:sldMkLst>
          <pc:docMk/>
          <pc:sldMk cId="135041747" sldId="434"/>
        </pc:sldMkLst>
        <pc:spChg chg="del">
          <ac:chgData name="Alpha oumar Diallo" userId="83729d50da44bfa7" providerId="LiveId" clId="{9473B1FE-54E7-446F-AA1B-F2C9C1141216}" dt="2024-12-01T23:47:11.151" v="982" actId="478"/>
          <ac:spMkLst>
            <pc:docMk/>
            <pc:sldMk cId="135041747" sldId="434"/>
            <ac:spMk id="3" creationId="{1335A1CE-EF1D-B08C-DF73-56680738553E}"/>
          </ac:spMkLst>
        </pc:spChg>
        <pc:picChg chg="del">
          <ac:chgData name="Alpha oumar Diallo" userId="83729d50da44bfa7" providerId="LiveId" clId="{9473B1FE-54E7-446F-AA1B-F2C9C1141216}" dt="2024-12-01T23:47:11.151" v="982" actId="478"/>
          <ac:picMkLst>
            <pc:docMk/>
            <pc:sldMk cId="135041747" sldId="434"/>
            <ac:picMk id="8" creationId="{6F84665C-5D11-E0B9-4481-F217041EED42}"/>
          </ac:picMkLst>
        </pc:picChg>
        <pc:picChg chg="add mod">
          <ac:chgData name="Alpha oumar Diallo" userId="83729d50da44bfa7" providerId="LiveId" clId="{9473B1FE-54E7-446F-AA1B-F2C9C1141216}" dt="2024-12-01T23:50:22.335" v="996" actId="1036"/>
          <ac:picMkLst>
            <pc:docMk/>
            <pc:sldMk cId="135041747" sldId="434"/>
            <ac:picMk id="10" creationId="{CFCEA258-E558-23B4-A525-CC2574C8538D}"/>
          </ac:picMkLst>
        </pc:picChg>
      </pc:sldChg>
      <pc:sldChg chg="delSp add mod">
        <pc:chgData name="Alpha oumar Diallo" userId="83729d50da44bfa7" providerId="LiveId" clId="{9473B1FE-54E7-446F-AA1B-F2C9C1141216}" dt="2024-12-01T23:55:37.522" v="1046" actId="478"/>
        <pc:sldMkLst>
          <pc:docMk/>
          <pc:sldMk cId="1534882172" sldId="435"/>
        </pc:sldMkLst>
        <pc:picChg chg="del">
          <ac:chgData name="Alpha oumar Diallo" userId="83729d50da44bfa7" providerId="LiveId" clId="{9473B1FE-54E7-446F-AA1B-F2C9C1141216}" dt="2024-12-01T23:55:37.522" v="1046" actId="478"/>
          <ac:picMkLst>
            <pc:docMk/>
            <pc:sldMk cId="1534882172" sldId="435"/>
            <ac:picMk id="8" creationId="{F1113533-1B24-D566-8CC0-A95D68AB02E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7829D4B-412A-499A-8D4F-B904ADB5D0BE}" type="datetime1">
              <a:rPr lang="fr-FR" smtClean="0"/>
              <a:t>03/12/2024</a:t>
            </a:fld>
            <a:endParaRPr lang="fr-FR" dirty="0"/>
          </a:p>
        </p:txBody>
      </p:sp>
      <p:sp>
        <p:nvSpPr>
          <p:cNvPr id="6" name="Espace réservé du numéro de diapositiv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2C230DF-5933-439D-898F-38E9AC9BA688}" type="slidenum">
              <a:rPr lang="fr-FR" smtClean="0"/>
              <a:t>‹N°›</a:t>
            </a:fld>
            <a:endParaRPr lang="fr-FR" dirty="0"/>
          </a:p>
        </p:txBody>
      </p:sp>
      <p:sp>
        <p:nvSpPr>
          <p:cNvPr id="7" name="Espace réservé du pied de page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r>
              <a:rPr lang="fr-FR"/>
              <a:t>Alpha Oumar DIALLO</a:t>
            </a:r>
            <a:endParaRPr lang="fr-FR" dirty="0"/>
          </a:p>
        </p:txBody>
      </p:sp>
      <p:sp>
        <p:nvSpPr>
          <p:cNvPr id="8" name="Espace réservé de l’en-têt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CE360E1-1F2F-4ECC-8A8D-37670FD54F5F}" type="datetime1">
              <a:rPr lang="fr-FR" smtClean="0"/>
              <a:t>03/12/2024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r>
              <a:rPr lang="fr-FR"/>
              <a:t>Alpha Oumar DIALLO</a:t>
            </a:r>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A89C7E07-3C67-C64C-8DA0-0404F6303970}" type="slidenum">
              <a:rPr lang="fr-FR" smtClean="0"/>
              <a:t>‹N°›</a:t>
            </a:fld>
            <a:endParaRPr lang="fr-F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a:t>
            </a:fld>
            <a:endParaRPr lang="fr-FR" dirty="0"/>
          </a:p>
        </p:txBody>
      </p:sp>
      <p:sp>
        <p:nvSpPr>
          <p:cNvPr id="5" name="Espace réservé du pied de page 4">
            <a:extLst>
              <a:ext uri="{FF2B5EF4-FFF2-40B4-BE49-F238E27FC236}">
                <a16:creationId xmlns:a16="http://schemas.microsoft.com/office/drawing/2014/main" id="{507CED0A-20AB-7F8A-9F05-D9FEF1D253F3}"/>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20</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1279081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21</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38114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22</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238618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23</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766933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24</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834921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25</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2139135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26</a:t>
            </a:fld>
            <a:endParaRPr lang="fr-FR" dirty="0"/>
          </a:p>
        </p:txBody>
      </p:sp>
      <p:sp>
        <p:nvSpPr>
          <p:cNvPr id="5" name="Espace réservé du pied de page 4">
            <a:extLst>
              <a:ext uri="{FF2B5EF4-FFF2-40B4-BE49-F238E27FC236}">
                <a16:creationId xmlns:a16="http://schemas.microsoft.com/office/drawing/2014/main" id="{CC5EF276-157E-93FD-3235-B492E14899FB}"/>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124380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27</a:t>
            </a:fld>
            <a:endParaRPr lang="fr-FR" dirty="0"/>
          </a:p>
        </p:txBody>
      </p:sp>
      <p:sp>
        <p:nvSpPr>
          <p:cNvPr id="5" name="Espace réservé du pied de page 4">
            <a:extLst>
              <a:ext uri="{FF2B5EF4-FFF2-40B4-BE49-F238E27FC236}">
                <a16:creationId xmlns:a16="http://schemas.microsoft.com/office/drawing/2014/main" id="{80EFD646-A57C-042B-FF8E-CFB7F09DAB37}"/>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634596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28</a:t>
            </a:fld>
            <a:endParaRPr lang="fr-FR" dirty="0"/>
          </a:p>
        </p:txBody>
      </p:sp>
      <p:sp>
        <p:nvSpPr>
          <p:cNvPr id="5" name="Espace réservé du pied de page 4">
            <a:extLst>
              <a:ext uri="{FF2B5EF4-FFF2-40B4-BE49-F238E27FC236}">
                <a16:creationId xmlns:a16="http://schemas.microsoft.com/office/drawing/2014/main" id="{80EFD646-A57C-042B-FF8E-CFB7F09DAB37}"/>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57701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29</a:t>
            </a:fld>
            <a:endParaRPr lang="fr-FR" dirty="0"/>
          </a:p>
        </p:txBody>
      </p:sp>
      <p:sp>
        <p:nvSpPr>
          <p:cNvPr id="5" name="Espace réservé du pied de page 4">
            <a:extLst>
              <a:ext uri="{FF2B5EF4-FFF2-40B4-BE49-F238E27FC236}">
                <a16:creationId xmlns:a16="http://schemas.microsoft.com/office/drawing/2014/main" id="{80EFD646-A57C-042B-FF8E-CFB7F09DAB37}"/>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15148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a:t>
            </a:fld>
            <a:endParaRPr lang="fr-FR" dirty="0"/>
          </a:p>
        </p:txBody>
      </p:sp>
      <p:sp>
        <p:nvSpPr>
          <p:cNvPr id="5" name="Espace réservé du pied de page 4">
            <a:extLst>
              <a:ext uri="{FF2B5EF4-FFF2-40B4-BE49-F238E27FC236}">
                <a16:creationId xmlns:a16="http://schemas.microsoft.com/office/drawing/2014/main" id="{595341AC-DB71-B1DC-A398-BBF55B08979D}"/>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30</a:t>
            </a:fld>
            <a:endParaRPr lang="fr-FR" dirty="0"/>
          </a:p>
        </p:txBody>
      </p:sp>
      <p:sp>
        <p:nvSpPr>
          <p:cNvPr id="5" name="Espace réservé du pied de page 4">
            <a:extLst>
              <a:ext uri="{FF2B5EF4-FFF2-40B4-BE49-F238E27FC236}">
                <a16:creationId xmlns:a16="http://schemas.microsoft.com/office/drawing/2014/main" id="{EBC952F0-954C-AB7F-11D5-E5CB5B1AE9E5}"/>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13</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40739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14</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2288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15</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16</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924982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17</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2913580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18</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2914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19</a:t>
            </a:fld>
            <a:endParaRPr lang="fr-FR" dirty="0"/>
          </a:p>
        </p:txBody>
      </p:sp>
      <p:sp>
        <p:nvSpPr>
          <p:cNvPr id="5" name="Espace réservé du pied de page 4">
            <a:extLst>
              <a:ext uri="{FF2B5EF4-FFF2-40B4-BE49-F238E27FC236}">
                <a16:creationId xmlns:a16="http://schemas.microsoft.com/office/drawing/2014/main" id="{BF9737AB-F219-13C8-1BEA-C1B64B97B77E}"/>
              </a:ext>
            </a:extLst>
          </p:cNvPr>
          <p:cNvSpPr>
            <a:spLocks noGrp="1"/>
          </p:cNvSpPr>
          <p:nvPr>
            <p:ph type="ftr" sz="quarter" idx="4"/>
          </p:nvPr>
        </p:nvSpPr>
        <p:spPr/>
        <p:txBody>
          <a:bodyPr/>
          <a:lstStyle/>
          <a:p>
            <a:pPr rtl="0"/>
            <a:r>
              <a:rPr lang="fr-FR"/>
              <a:t>Alpha Oumar DIALLO</a:t>
            </a:r>
            <a:endParaRPr lang="fr-FR" dirty="0"/>
          </a:p>
        </p:txBody>
      </p:sp>
    </p:spTree>
    <p:extLst>
      <p:ext uri="{BB962C8B-B14F-4D97-AF65-F5344CB8AC3E}">
        <p14:creationId xmlns:p14="http://schemas.microsoft.com/office/powerpoint/2010/main" val="381971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ableau">
    <p:bg>
      <p:bgPr>
        <a:solidFill>
          <a:schemeClr val="tx1"/>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e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5" name="Forme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7" name="Forme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fr-FR" sz="2000"/>
            </a:lvl1pPr>
            <a:lvl2pPr marL="457200" indent="0">
              <a:spcBef>
                <a:spcPts val="1800"/>
              </a:spcBef>
              <a:buNone/>
              <a:defRPr lang="fr-FR" sz="2000"/>
            </a:lvl2pPr>
            <a:lvl3pPr marL="914400" indent="0">
              <a:spcBef>
                <a:spcPts val="1800"/>
              </a:spcBef>
              <a:buNone/>
              <a:defRPr lang="fr-FR" sz="2000"/>
            </a:lvl3pPr>
            <a:lvl4pPr marL="1371600" indent="0">
              <a:spcBef>
                <a:spcPts val="1800"/>
              </a:spcBef>
              <a:buNone/>
              <a:defRPr lang="fr-FR" sz="2000"/>
            </a:lvl4pPr>
            <a:lvl5pPr marL="1828800" indent="0">
              <a:spcBef>
                <a:spcPts val="1800"/>
              </a:spcBef>
              <a:buNone/>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fld id="{F4FCCE6D-4FC3-4377-948D-D9C161B7174A}" type="datetime1">
              <a:rPr lang="fr-FR" smtClean="0">
                <a:latin typeface="+mn-lt"/>
              </a:rPr>
              <a:t>03/12/2024</a:t>
            </a:fld>
            <a:endParaRPr lang="fr-F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fr-FR" sz="2000"/>
            </a:lvl1pPr>
            <a:lvl2pPr>
              <a:spcBef>
                <a:spcPts val="18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fld id="{D8EBBCE4-3CF1-46D1-88C0-E2EA4B8F462A}" type="datetime1">
              <a:rPr lang="fr-FR" smtClean="0">
                <a:latin typeface="+mn-lt"/>
              </a:rPr>
              <a:t>03/12/2024</a:t>
            </a:fld>
            <a:endParaRPr lang="fr-FR" dirty="0">
              <a:latin typeface="+mn-lt"/>
            </a:endParaRP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fr-FR"/>
            </a:lvl1pPr>
          </a:lstStyle>
          <a:p>
            <a:pPr rtl="0"/>
            <a:r>
              <a:rPr lang="fr-FR"/>
              <a:t>Cliquez sur l'icône pour ajouter un tableau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fld id="{CF94A292-18CC-4CA4-91A6-5543787800D0}" type="datetime1">
              <a:rPr lang="fr-FR" smtClean="0">
                <a:latin typeface="+mn-lt"/>
              </a:rPr>
              <a:t>03/12/2024</a:t>
            </a:fld>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4" name="Connecteur droit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fr-FR" sz="4400" b="1" i="0" spc="50" baseline="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fr-FR" sz="2400" b="1" i="0" kern="1200" dirty="0">
                <a:solidFill>
                  <a:schemeClr val="tx2">
                    <a:lumMod val="75000"/>
                  </a:schemeClr>
                </a:solidFill>
                <a:latin typeface="+mn-lt"/>
                <a:ea typeface="+mn-ea"/>
                <a:cs typeface="+mn-cs"/>
              </a:defRPr>
            </a:lvl1pPr>
            <a:lvl2pPr indent="-283464">
              <a:spcBef>
                <a:spcPts val="6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3" name="Espace réservé du numéro de diapositiv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42" name="Espace réservé de la date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fr-FR"/>
            </a:defPPr>
          </a:lstStyle>
          <a:p>
            <a:pPr rtl="0"/>
            <a:fld id="{D1AAA25D-7C1D-41A1-AA2C-F6AA5B8D1DDF}" type="datetime1">
              <a:rPr lang="fr-FR" smtClean="0">
                <a:latin typeface="+mn-lt"/>
              </a:rPr>
              <a:t>03/12/2024</a:t>
            </a:fld>
            <a:endParaRPr lang="fr-FR" dirty="0">
              <a:latin typeface="+mn-lt"/>
            </a:endParaRPr>
          </a:p>
        </p:txBody>
      </p:sp>
      <p:cxnSp>
        <p:nvCxnSpPr>
          <p:cNvPr id="4" name="Connecteur droit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section">
    <p:bg>
      <p:bgPr>
        <a:solidFill>
          <a:schemeClr val="accent3"/>
        </a:solidFill>
        <a:effectLst/>
      </p:bgPr>
    </p:bg>
    <p:spTree>
      <p:nvGrpSpPr>
        <p:cNvPr id="1" name=""/>
        <p:cNvGrpSpPr/>
        <p:nvPr/>
      </p:nvGrpSpPr>
      <p:grpSpPr>
        <a:xfrm>
          <a:off x="0" y="0"/>
          <a:ext cx="0" cy="0"/>
          <a:chOff x="0" y="0"/>
          <a:chExt cx="0" cy="0"/>
        </a:xfrm>
      </p:grpSpPr>
      <p:sp>
        <p:nvSpPr>
          <p:cNvPr id="4" name="Espace réservé d’imag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fr-FR" sz="2000">
                <a:solidFill>
                  <a:schemeClr val="tx1"/>
                </a:solidFill>
              </a:defRPr>
            </a:lvl1pPr>
          </a:lstStyle>
          <a:p>
            <a:pPr rtl="0"/>
            <a:r>
              <a:rPr lang="fr-FR"/>
              <a:t>Cliquez sur l'icône pour ajouter une image</a:t>
            </a:r>
          </a:p>
        </p:txBody>
      </p:sp>
      <p:sp>
        <p:nvSpPr>
          <p:cNvPr id="18" name="Titr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fr-FR" sz="6000" b="1" i="0" baseline="0">
                <a:solidFill>
                  <a:schemeClr val="tx1"/>
                </a:solidFill>
                <a:latin typeface="+mj-lt"/>
              </a:defRPr>
            </a:lvl1pPr>
          </a:lstStyle>
          <a:p>
            <a:pPr rtl="0"/>
            <a:r>
              <a:rPr lang="fr-FR"/>
              <a:t>Cliquez pour ajouter un titre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sp>
        <p:nvSpPr>
          <p:cNvPr id="6" name="Espace réservé d’image 5">
            <a:extLst>
              <a:ext uri="{FF2B5EF4-FFF2-40B4-BE49-F238E27FC236}">
                <a16:creationId xmlns:a16="http://schemas.microsoft.com/office/drawing/2014/main" id="{A9973BC6-F6E5-0B3B-C8AB-0AC4020D4E8B}"/>
              </a:ext>
            </a:extLst>
          </p:cNvPr>
          <p:cNvSpPr>
            <a:spLocks noGrp="1"/>
          </p:cNvSpPr>
          <p:nvPr>
            <p:ph type="pic" sz="quarter" idx="12" hasCustomPrompt="1"/>
          </p:nvPr>
        </p:nvSpPr>
        <p:spPr>
          <a:xfrm>
            <a:off x="0" y="-11113"/>
            <a:ext cx="5791200" cy="6880226"/>
          </a:xfrm>
        </p:spPr>
        <p:txBody>
          <a:bodyPr rtlCol="0">
            <a:normAutofit/>
          </a:bodyPr>
          <a:lstStyle>
            <a:lvl1pPr marL="0" indent="0" algn="ctr">
              <a:buNone/>
              <a:defRPr lang="fr-FR" sz="2000"/>
            </a:lvl1pPr>
          </a:lstStyle>
          <a:p>
            <a:pPr rtl="0"/>
            <a:r>
              <a:rPr lang="fr-FR" dirty="0"/>
              <a:t>Cliquez sur l’icône pour ajouter une image</a:t>
            </a:r>
          </a:p>
        </p:txBody>
      </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7" name="Connecteur droit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ésumé 2">
    <p:bg>
      <p:bgPr>
        <a:solidFill>
          <a:schemeClr val="tx1"/>
        </a:solidFill>
        <a:effectLst/>
      </p:bgPr>
    </p:bg>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e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e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fr-FR" sz="4400" b="1" i="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numéro de diapositiv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5" name="Espace réservé de la date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fr-FR"/>
            </a:defPPr>
          </a:lstStyle>
          <a:p>
            <a:pPr rtl="0"/>
            <a:fld id="{ACB883C1-65DF-4AF2-AD4F-D5F588A1D994}" type="datetime1">
              <a:rPr lang="fr-FR" smtClean="0">
                <a:latin typeface="+mn-lt"/>
              </a:rPr>
              <a:t>03/12/2024</a:t>
            </a:fld>
            <a:endParaRPr lang="fr-F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deux contenus 2">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9436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fld id="{1ABA0FE3-9AFE-4300-B460-D1057500DF35}" type="datetime1">
              <a:rPr lang="fr-FR" smtClean="0">
                <a:latin typeface="+mn-lt"/>
              </a:rPr>
              <a:t>03/12/2024</a:t>
            </a:fld>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e automatiqu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8" name="Forme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9" name="Forme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fr-FR" sz="2000"/>
            </a:lvl1pPr>
            <a:lvl2pPr marL="914400" indent="-457200">
              <a:spcBef>
                <a:spcPts val="1800"/>
              </a:spcBef>
              <a:buFont typeface="+mj-lt"/>
              <a:buAutoNum type="alphaLcPeriod"/>
              <a:defRPr lang="fr-FR" sz="2000"/>
            </a:lvl2pPr>
            <a:lvl3pPr marL="1371600" indent="-457200">
              <a:spcBef>
                <a:spcPts val="1800"/>
              </a:spcBef>
              <a:buFont typeface="+mj-lt"/>
              <a:buAutoNum type="arabicParenR"/>
              <a:defRPr lang="fr-FR" sz="2000"/>
            </a:lvl3pPr>
            <a:lvl4pPr marL="1371600" indent="0">
              <a:spcBef>
                <a:spcPts val="1800"/>
              </a:spcBef>
              <a:buFont typeface="+mj-lt"/>
              <a:buNone/>
              <a:defRPr lang="fr-FR" sz="2000"/>
            </a:lvl4pPr>
            <a:lvl5pPr marL="2286000" indent="-457200">
              <a:spcBef>
                <a:spcPts val="1800"/>
              </a:spcBef>
              <a:buFont typeface="+mj-lt"/>
              <a:buAutoNum type="arabicPeriod"/>
              <a:defRPr lang="fr-FR" sz="2000"/>
            </a:lvl5pPr>
          </a:lstStyle>
          <a:p>
            <a:pPr lvl="0" rtl="0"/>
            <a:r>
              <a:rPr lang="fr-FR"/>
              <a:t>Cliquer pour ajouter du contenu</a:t>
            </a:r>
          </a:p>
          <a:p>
            <a:pPr lvl="1" rtl="0"/>
            <a:r>
              <a:rPr lang="fr-FR"/>
              <a:t>Deuxième niveau</a:t>
            </a:r>
          </a:p>
          <a:p>
            <a:pPr lvl="2" rtl="0"/>
            <a:r>
              <a:rPr lang="fr-FR"/>
              <a:t>Troisième niveau</a:t>
            </a:r>
          </a:p>
          <a:p>
            <a:pPr lvl="3" rtl="0"/>
            <a:endParaRPr lang="fr-FR" dirty="0"/>
          </a:p>
        </p:txBody>
      </p:sp>
      <p:sp>
        <p:nvSpPr>
          <p:cNvPr id="2" name="Espace réservé du contenu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fld id="{0CC7BA96-8AE0-47DE-9D21-E4EF3FECBE25}" type="datetime1">
              <a:rPr lang="fr-FR" smtClean="0">
                <a:latin typeface="+mn-lt"/>
              </a:rPr>
              <a:t>03/12/2024</a:t>
            </a:fld>
            <a:endParaRPr lang="fr-F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image">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3" name="Espace réservé du contenu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ce réservé d’imag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fr-FR" sz="2000">
                <a:solidFill>
                  <a:schemeClr val="bg1"/>
                </a:solidFill>
              </a:defRPr>
            </a:lvl1pPr>
          </a:lstStyle>
          <a:p>
            <a:pPr rtl="0"/>
            <a:r>
              <a:rPr lang="fr-FR"/>
              <a:t>Cliquez sur l'icône pour ajouter une image</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fld id="{D35ADE83-6604-4F18-826E-CF9F5E9B49EA}" type="datetime1">
              <a:rPr lang="fr-FR" smtClean="0">
                <a:latin typeface="+mn-lt"/>
              </a:rPr>
              <a:t>03/12/2024</a:t>
            </a:fld>
            <a:endParaRPr lang="fr-F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fr-FR" sz="1100" b="0" i="0">
                <a:solidFill>
                  <a:schemeClr val="bg1"/>
                </a:solidFill>
                <a:latin typeface="+mn-lt"/>
              </a:defRPr>
            </a:lvl1pPr>
          </a:lstStyle>
          <a:p>
            <a:pPr rtl="0"/>
            <a:fld id="{E49522C8-8FE7-44EE-AB51-CDE27FF591DA}" type="datetime1">
              <a:rPr lang="fr-FR" smtClean="0">
                <a:latin typeface="+mn-lt"/>
              </a:rPr>
              <a:t>03/12/2024</a:t>
            </a:fld>
            <a:endParaRPr lang="fr-FR" dirty="0">
              <a:latin typeface="+mn-lt"/>
            </a:endParaRPr>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fr-FR" sz="1100" b="1" i="0">
                <a:solidFill>
                  <a:schemeClr val="bg1"/>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p:txStyles>
    <p:titleStyle>
      <a:lvl1pPr algn="l" defTabSz="914400" rtl="0" eaLnBrk="1" latinLnBrk="0" hangingPunct="1">
        <a:lnSpc>
          <a:spcPct val="80000"/>
        </a:lnSpc>
        <a:spcBef>
          <a:spcPct val="0"/>
        </a:spcBef>
        <a:buNone/>
        <a:defRPr lang="fr-FR" sz="4400" b="1" i="0" kern="1200" spc="100" baseline="0">
          <a:solidFill>
            <a:schemeClr val="bg1"/>
          </a:solidFill>
          <a:latin typeface="+mj-lt"/>
          <a:ea typeface="+mj-ea"/>
          <a:cs typeface="+mj-cs"/>
        </a:defRPr>
      </a:lvl1pPr>
      <a:lvl2pPr eaLnBrk="1" hangingPunct="1">
        <a:defRPr lang="fr-FR">
          <a:solidFill>
            <a:schemeClr val="tx2"/>
          </a:solidFill>
        </a:defRPr>
      </a:lvl2pPr>
      <a:lvl3pPr eaLnBrk="1" hangingPunct="1">
        <a:defRPr lang="fr-FR">
          <a:solidFill>
            <a:schemeClr val="tx2"/>
          </a:solidFill>
        </a:defRPr>
      </a:lvl3pPr>
      <a:lvl4pPr eaLnBrk="1" hangingPunct="1">
        <a:defRPr lang="fr-FR">
          <a:solidFill>
            <a:schemeClr val="tx2"/>
          </a:solidFill>
        </a:defRPr>
      </a:lvl4pPr>
      <a:lvl5pPr eaLnBrk="1" hangingPunct="1">
        <a:defRPr lang="fr-FR">
          <a:solidFill>
            <a:schemeClr val="tx2"/>
          </a:solidFill>
        </a:defRPr>
      </a:lvl5pPr>
      <a:lvl6pPr eaLnBrk="1" hangingPunct="1">
        <a:defRPr lang="fr-FR">
          <a:solidFill>
            <a:schemeClr val="tx2"/>
          </a:solidFill>
        </a:defRPr>
      </a:lvl6pPr>
      <a:lvl7pPr eaLnBrk="1" hangingPunct="1">
        <a:defRPr lang="fr-FR">
          <a:solidFill>
            <a:schemeClr val="tx2"/>
          </a:solidFill>
        </a:defRPr>
      </a:lvl7pPr>
      <a:lvl8pPr eaLnBrk="1" hangingPunct="1">
        <a:defRPr lang="fr-FR">
          <a:solidFill>
            <a:schemeClr val="tx2"/>
          </a:solidFill>
        </a:defRPr>
      </a:lvl8pPr>
      <a:lvl9pPr eaLnBrk="1" hangingPunct="1">
        <a:defRPr lang="fr-F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fr-F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fr-F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hyperlink" Target="https://eu-west-3.console.aws.amazon.com/emr/home?region=eu-west-3#/cluster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image" Target="../media/image7.jpg"/><Relationship Id="rId11" Type="http://schemas.openxmlformats.org/officeDocument/2006/relationships/image" Target="../media/image2.pn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1D9D6-2977-ABCD-FDF8-51AFA5064E54}"/>
              </a:ext>
            </a:extLst>
          </p:cNvPr>
          <p:cNvSpPr>
            <a:spLocks noGrp="1"/>
          </p:cNvSpPr>
          <p:nvPr>
            <p:ph type="ctrTitle"/>
          </p:nvPr>
        </p:nvSpPr>
        <p:spPr>
          <a:xfrm>
            <a:off x="4416077" y="513269"/>
            <a:ext cx="5486400" cy="3291840"/>
          </a:xfrm>
        </p:spPr>
        <p:txBody>
          <a:bodyPr rtlCol="0"/>
          <a:lstStyle>
            <a:defPPr>
              <a:defRPr lang="fr-FR"/>
            </a:defPPr>
          </a:lstStyle>
          <a:p>
            <a:pPr algn="ctr" rtl="0"/>
            <a:r>
              <a:rPr lang="fr-FR" sz="4400" u="sng" dirty="0"/>
              <a:t>Projet n°8 : </a:t>
            </a:r>
            <a:br>
              <a:rPr lang="fr-FR" sz="4400" dirty="0"/>
            </a:br>
            <a:r>
              <a:rPr lang="fr-FR" sz="4400" dirty="0"/>
              <a:t>Déployez un modèle dans le cloud</a:t>
            </a:r>
          </a:p>
        </p:txBody>
      </p:sp>
      <p:pic>
        <p:nvPicPr>
          <p:cNvPr id="3" name="Image 2">
            <a:extLst>
              <a:ext uri="{FF2B5EF4-FFF2-40B4-BE49-F238E27FC236}">
                <a16:creationId xmlns:a16="http://schemas.microsoft.com/office/drawing/2014/main" id="{6678E953-05B9-B708-B1A4-B102CF3FAAEC}"/>
              </a:ext>
            </a:extLst>
          </p:cNvPr>
          <p:cNvPicPr>
            <a:picLocks noChangeAspect="1"/>
          </p:cNvPicPr>
          <p:nvPr/>
        </p:nvPicPr>
        <p:blipFill>
          <a:blip r:embed="rId3"/>
          <a:stretch>
            <a:fillRect/>
          </a:stretch>
        </p:blipFill>
        <p:spPr>
          <a:xfrm>
            <a:off x="10600659" y="100723"/>
            <a:ext cx="1467091" cy="825092"/>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contourClr>
              <a:srgbClr val="FFFFFF"/>
            </a:contourClr>
          </a:sp3d>
        </p:spPr>
      </p:pic>
      <p:sp>
        <p:nvSpPr>
          <p:cNvPr id="4" name="Espace réservé du pied de page 4">
            <a:extLst>
              <a:ext uri="{FF2B5EF4-FFF2-40B4-BE49-F238E27FC236}">
                <a16:creationId xmlns:a16="http://schemas.microsoft.com/office/drawing/2014/main" id="{06BD0B1B-4E7E-906A-D9B4-554A8570B996}"/>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5860-D256-8CB1-A593-0B34E8F1C1FF}"/>
              </a:ext>
            </a:extLst>
          </p:cNvPr>
          <p:cNvSpPr>
            <a:spLocks noGrp="1"/>
          </p:cNvSpPr>
          <p:nvPr>
            <p:ph type="title"/>
          </p:nvPr>
        </p:nvSpPr>
        <p:spPr/>
        <p:txBody>
          <a:bodyPr/>
          <a:lstStyle/>
          <a:p>
            <a:r>
              <a:rPr lang="fr-FR" dirty="0"/>
              <a:t>La révolution </a:t>
            </a:r>
            <a:r>
              <a:rPr lang="fr-FR" dirty="0" err="1"/>
              <a:t>Map</a:t>
            </a:r>
            <a:r>
              <a:rPr lang="fr-FR" dirty="0"/>
              <a:t>/</a:t>
            </a:r>
            <a:r>
              <a:rPr lang="fr-FR" dirty="0" err="1"/>
              <a:t>Reduce</a:t>
            </a:r>
            <a:endParaRPr lang="fr-FR" dirty="0"/>
          </a:p>
        </p:txBody>
      </p:sp>
      <p:sp>
        <p:nvSpPr>
          <p:cNvPr id="4" name="Espace réservé de la date 3">
            <a:extLst>
              <a:ext uri="{FF2B5EF4-FFF2-40B4-BE49-F238E27FC236}">
                <a16:creationId xmlns:a16="http://schemas.microsoft.com/office/drawing/2014/main" id="{BE1B351A-2178-CD91-704C-C69C5FCF20D5}"/>
              </a:ext>
            </a:extLst>
          </p:cNvPr>
          <p:cNvSpPr>
            <a:spLocks noGrp="1"/>
          </p:cNvSpPr>
          <p:nvPr>
            <p:ph type="dt" sz="half" idx="11"/>
          </p:nvPr>
        </p:nvSpPr>
        <p:spPr>
          <a:xfrm>
            <a:off x="1098924" y="6391183"/>
            <a:ext cx="1313180" cy="247651"/>
          </a:xfrm>
        </p:spPr>
        <p:txBody>
          <a:bodyPr/>
          <a:lstStyle/>
          <a:p>
            <a:pPr rtl="0"/>
            <a:fld id="{CF94A292-18CC-4CA4-91A6-5543787800D0}" type="datetime1">
              <a:rPr lang="fr-FR" sz="1000" smtClean="0">
                <a:latin typeface="+mn-lt"/>
              </a:rPr>
              <a:t>03/12/2024</a:t>
            </a:fld>
            <a:endParaRPr lang="fr-FR" sz="1000" dirty="0">
              <a:latin typeface="+mn-lt"/>
            </a:endParaRPr>
          </a:p>
        </p:txBody>
      </p:sp>
      <p:sp>
        <p:nvSpPr>
          <p:cNvPr id="13" name="Google Shape;392;p42">
            <a:extLst>
              <a:ext uri="{FF2B5EF4-FFF2-40B4-BE49-F238E27FC236}">
                <a16:creationId xmlns:a16="http://schemas.microsoft.com/office/drawing/2014/main" id="{84F16FBE-6D4D-8C79-B2BD-E03621B02FB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Spark (2014) - Architecture</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3" name="Picture 2" descr="Image">
            <a:extLst>
              <a:ext uri="{FF2B5EF4-FFF2-40B4-BE49-F238E27FC236}">
                <a16:creationId xmlns:a16="http://schemas.microsoft.com/office/drawing/2014/main" id="{FC484898-B203-5447-BA6B-E5092B050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73" y="2512485"/>
            <a:ext cx="5179327" cy="248538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92;p42">
            <a:extLst>
              <a:ext uri="{FF2B5EF4-FFF2-40B4-BE49-F238E27FC236}">
                <a16:creationId xmlns:a16="http://schemas.microsoft.com/office/drawing/2014/main" id="{62C7E11B-96FA-630A-6439-4F15A6BEAF52}"/>
              </a:ext>
            </a:extLst>
          </p:cNvPr>
          <p:cNvSpPr txBox="1">
            <a:spLocks/>
          </p:cNvSpPr>
          <p:nvPr/>
        </p:nvSpPr>
        <p:spPr>
          <a:xfrm>
            <a:off x="5623216" y="2585038"/>
            <a:ext cx="6111240" cy="15606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419100" indent="-285750" algn="l">
              <a:buClr>
                <a:schemeClr val="bg2">
                  <a:lumMod val="10000"/>
                </a:schemeClr>
              </a:buClr>
              <a:buFont typeface="Arial" panose="020B0604020202020204" pitchFamily="34" charset="0"/>
              <a:buChar char="•"/>
            </a:pPr>
            <a:r>
              <a:rPr lang="fr-FR" sz="1600" dirty="0">
                <a:solidFill>
                  <a:schemeClr val="bg2">
                    <a:lumMod val="25000"/>
                  </a:schemeClr>
                </a:solidFill>
                <a:latin typeface="+mn-lt"/>
                <a:cs typeface="Catamaran" panose="020B0604020202020204" charset="0"/>
              </a:rPr>
              <a:t>Cluster manager:</a:t>
            </a:r>
            <a:r>
              <a:rPr lang="fr-FR" sz="1600" b="0" dirty="0">
                <a:solidFill>
                  <a:schemeClr val="bg2">
                    <a:lumMod val="25000"/>
                  </a:schemeClr>
                </a:solidFill>
                <a:latin typeface="+mn-lt"/>
                <a:cs typeface="Catamaran" panose="020B0604020202020204" charset="0"/>
              </a:rPr>
              <a:t> Instancie les différents </a:t>
            </a:r>
            <a:r>
              <a:rPr lang="fr-FR" sz="1600" dirty="0" err="1">
                <a:solidFill>
                  <a:schemeClr val="bg2">
                    <a:lumMod val="25000"/>
                  </a:schemeClr>
                </a:solidFill>
                <a:latin typeface="+mn-lt"/>
                <a:cs typeface="Catamaran" panose="020B0604020202020204" charset="0"/>
              </a:rPr>
              <a:t>workers</a:t>
            </a:r>
            <a:endParaRPr lang="fr-FR" sz="1600" dirty="0">
              <a:solidFill>
                <a:schemeClr val="bg2">
                  <a:lumMod val="25000"/>
                </a:schemeClr>
              </a:solidFill>
              <a:latin typeface="+mn-lt"/>
              <a:cs typeface="Catamaran" panose="020B0604020202020204" charset="0"/>
            </a:endParaRPr>
          </a:p>
          <a:p>
            <a:pPr marL="133350" indent="0" algn="l">
              <a:buClr>
                <a:schemeClr val="bg2">
                  <a:lumMod val="10000"/>
                </a:schemeClr>
              </a:buClr>
            </a:pPr>
            <a:endParaRPr lang="fr-FR" sz="400" dirty="0">
              <a:solidFill>
                <a:schemeClr val="bg2">
                  <a:lumMod val="25000"/>
                </a:schemeClr>
              </a:solidFill>
              <a:latin typeface="+mn-lt"/>
              <a:cs typeface="Catamaran" panose="020B0604020202020204" charset="0"/>
            </a:endParaRPr>
          </a:p>
          <a:p>
            <a:pPr marL="419100" indent="-285750" algn="l">
              <a:buClr>
                <a:schemeClr val="bg2">
                  <a:lumMod val="10000"/>
                </a:schemeClr>
              </a:buClr>
              <a:buFont typeface="Arial" panose="020B0604020202020204" pitchFamily="34" charset="0"/>
              <a:buChar char="•"/>
            </a:pPr>
            <a:r>
              <a:rPr lang="fr-FR" sz="1600" dirty="0" err="1">
                <a:solidFill>
                  <a:schemeClr val="bg2">
                    <a:lumMod val="25000"/>
                  </a:schemeClr>
                </a:solidFill>
                <a:latin typeface="+mn-lt"/>
                <a:cs typeface="Catamaran" panose="020B0604020202020204" charset="0"/>
              </a:rPr>
              <a:t>Workers</a:t>
            </a:r>
            <a:r>
              <a:rPr lang="fr-FR" sz="1600" dirty="0">
                <a:solidFill>
                  <a:schemeClr val="bg2">
                    <a:lumMod val="25000"/>
                  </a:schemeClr>
                </a:solidFill>
                <a:latin typeface="+mn-lt"/>
                <a:cs typeface="Catamaran" panose="020B0604020202020204" charset="0"/>
              </a:rPr>
              <a:t>:</a:t>
            </a:r>
            <a:r>
              <a:rPr lang="fr-FR" sz="1600" b="0" dirty="0">
                <a:solidFill>
                  <a:schemeClr val="bg2">
                    <a:lumMod val="25000"/>
                  </a:schemeClr>
                </a:solidFill>
                <a:latin typeface="+mn-lt"/>
                <a:cs typeface="Catamaran" panose="020B0604020202020204" charset="0"/>
              </a:rPr>
              <a:t> Instancient un </a:t>
            </a:r>
            <a:r>
              <a:rPr lang="fr-FR" sz="1600" dirty="0" err="1">
                <a:solidFill>
                  <a:schemeClr val="bg2">
                    <a:lumMod val="25000"/>
                  </a:schemeClr>
                </a:solidFill>
                <a:latin typeface="+mn-lt"/>
                <a:cs typeface="Catamaran" panose="020B0604020202020204" charset="0"/>
              </a:rPr>
              <a:t>executor</a:t>
            </a:r>
            <a:endParaRPr lang="fr-FR" sz="1600" dirty="0">
              <a:solidFill>
                <a:schemeClr val="bg2">
                  <a:lumMod val="25000"/>
                </a:schemeClr>
              </a:solidFill>
              <a:latin typeface="+mn-lt"/>
              <a:cs typeface="Catamaran" panose="020B0604020202020204" charset="0"/>
            </a:endParaRPr>
          </a:p>
          <a:p>
            <a:pPr marL="133350" indent="0" algn="l">
              <a:buClr>
                <a:schemeClr val="bg2">
                  <a:lumMod val="10000"/>
                </a:schemeClr>
              </a:buClr>
            </a:pPr>
            <a:endParaRPr lang="fr-FR" sz="400" dirty="0">
              <a:solidFill>
                <a:schemeClr val="bg2">
                  <a:lumMod val="25000"/>
                </a:schemeClr>
              </a:solidFill>
              <a:latin typeface="+mn-lt"/>
              <a:cs typeface="Catamaran" panose="020B0604020202020204" charset="0"/>
            </a:endParaRPr>
          </a:p>
          <a:p>
            <a:pPr marL="419100" indent="-285750" algn="l">
              <a:buClr>
                <a:schemeClr val="bg2">
                  <a:lumMod val="10000"/>
                </a:schemeClr>
              </a:buClr>
              <a:buFont typeface="Arial" panose="020B0604020202020204" pitchFamily="34" charset="0"/>
              <a:buChar char="•"/>
            </a:pPr>
            <a:r>
              <a:rPr lang="fr-FR" sz="1600" dirty="0" err="1">
                <a:solidFill>
                  <a:schemeClr val="bg2">
                    <a:lumMod val="25000"/>
                  </a:schemeClr>
                </a:solidFill>
                <a:latin typeface="+mn-lt"/>
                <a:cs typeface="Catamaran" panose="020B0604020202020204" charset="0"/>
              </a:rPr>
              <a:t>Executors</a:t>
            </a:r>
            <a:r>
              <a:rPr lang="fr-FR" sz="1600" dirty="0">
                <a:solidFill>
                  <a:schemeClr val="bg2">
                    <a:lumMod val="25000"/>
                  </a:schemeClr>
                </a:solidFill>
                <a:latin typeface="+mn-lt"/>
                <a:cs typeface="Catamaran" panose="020B0604020202020204" charset="0"/>
              </a:rPr>
              <a:t>:</a:t>
            </a:r>
            <a:r>
              <a:rPr lang="fr-FR" sz="1600" b="0" dirty="0">
                <a:solidFill>
                  <a:schemeClr val="bg2">
                    <a:lumMod val="25000"/>
                  </a:schemeClr>
                </a:solidFill>
                <a:latin typeface="+mn-lt"/>
                <a:cs typeface="Catamaran" panose="020B0604020202020204" charset="0"/>
              </a:rPr>
              <a:t> Chargés d'exécuter les différentes tâches de calculs</a:t>
            </a:r>
          </a:p>
          <a:p>
            <a:pPr marL="133350" indent="0" algn="l">
              <a:buClr>
                <a:schemeClr val="bg2">
                  <a:lumMod val="10000"/>
                </a:schemeClr>
              </a:buClr>
            </a:pPr>
            <a:endParaRPr lang="fr-FR" sz="400" b="0" dirty="0">
              <a:solidFill>
                <a:schemeClr val="bg2">
                  <a:lumMod val="25000"/>
                </a:schemeClr>
              </a:solidFill>
              <a:latin typeface="+mn-lt"/>
              <a:cs typeface="Catamaran" panose="020B0604020202020204" charset="0"/>
            </a:endParaRPr>
          </a:p>
          <a:p>
            <a:pPr marL="419100" indent="-285750" algn="l">
              <a:buClr>
                <a:schemeClr val="bg2">
                  <a:lumMod val="10000"/>
                </a:schemeClr>
              </a:buClr>
              <a:buFont typeface="Arial" panose="020B0604020202020204" pitchFamily="34" charset="0"/>
              <a:buChar char="•"/>
            </a:pPr>
            <a:r>
              <a:rPr lang="fr-FR" sz="1600" dirty="0">
                <a:solidFill>
                  <a:schemeClr val="bg2">
                    <a:lumMod val="25000"/>
                  </a:schemeClr>
                </a:solidFill>
                <a:latin typeface="+mn-lt"/>
                <a:cs typeface="Catamaran" panose="020B0604020202020204" charset="0"/>
              </a:rPr>
              <a:t>Driver:</a:t>
            </a:r>
            <a:r>
              <a:rPr lang="fr-FR" sz="1600" b="0" dirty="0">
                <a:solidFill>
                  <a:schemeClr val="bg2">
                    <a:lumMod val="25000"/>
                  </a:schemeClr>
                </a:solidFill>
                <a:latin typeface="+mn-lt"/>
                <a:cs typeface="Catamaran" panose="020B0604020202020204" charset="0"/>
              </a:rPr>
              <a:t> Chargé de répartir les tâches sur les différents </a:t>
            </a:r>
            <a:r>
              <a:rPr lang="fr-FR" sz="1600" dirty="0">
                <a:solidFill>
                  <a:schemeClr val="bg2">
                    <a:lumMod val="25000"/>
                  </a:schemeClr>
                </a:solidFill>
                <a:latin typeface="+mn-lt"/>
                <a:cs typeface="Catamaran" panose="020B0604020202020204" charset="0"/>
              </a:rPr>
              <a:t>executors</a:t>
            </a:r>
            <a:endParaRPr lang="fr-FR" sz="1600" b="0" dirty="0">
              <a:solidFill>
                <a:schemeClr val="bg2">
                  <a:lumMod val="25000"/>
                </a:schemeClr>
              </a:solidFill>
              <a:latin typeface="+mn-lt"/>
              <a:cs typeface="Catamaran" panose="020B0604020202020204" charset="0"/>
            </a:endParaRPr>
          </a:p>
        </p:txBody>
      </p:sp>
      <p:sp>
        <p:nvSpPr>
          <p:cNvPr id="6" name="ZoneTexte 5">
            <a:extLst>
              <a:ext uri="{FF2B5EF4-FFF2-40B4-BE49-F238E27FC236}">
                <a16:creationId xmlns:a16="http://schemas.microsoft.com/office/drawing/2014/main" id="{4AE00C94-5FAF-69D1-9CEC-0B387B1B8623}"/>
              </a:ext>
            </a:extLst>
          </p:cNvPr>
          <p:cNvSpPr txBox="1"/>
          <p:nvPr/>
        </p:nvSpPr>
        <p:spPr>
          <a:xfrm>
            <a:off x="2582161" y="4997658"/>
            <a:ext cx="4733039"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1200" dirty="0" err="1">
                <a:solidFill>
                  <a:schemeClr val="bg2">
                    <a:lumMod val="25000"/>
                  </a:schemeClr>
                </a:solidFill>
              </a:rPr>
              <a:t>spark</a:t>
            </a:r>
            <a:r>
              <a:rPr lang="fr-FR" sz="1200" dirty="0">
                <a:solidFill>
                  <a:schemeClr val="bg2">
                    <a:lumMod val="25000"/>
                  </a:schemeClr>
                </a:solidFill>
              </a:rPr>
              <a:t> =(</a:t>
            </a:r>
          </a:p>
          <a:p>
            <a:r>
              <a:rPr lang="fr-FR" sz="1200" dirty="0" err="1">
                <a:solidFill>
                  <a:schemeClr val="bg2">
                    <a:lumMod val="25000"/>
                  </a:schemeClr>
                </a:solidFill>
              </a:rPr>
              <a:t>SparkSession.builder.appName</a:t>
            </a:r>
            <a:r>
              <a:rPr lang="fr-FR" sz="1200" dirty="0">
                <a:solidFill>
                  <a:schemeClr val="bg2">
                    <a:lumMod val="25000"/>
                  </a:schemeClr>
                </a:solidFill>
              </a:rPr>
              <a:t>('P8').master('local').config("</a:t>
            </a:r>
            <a:r>
              <a:rPr lang="fr-FR" sz="1200" dirty="0" err="1">
                <a:solidFill>
                  <a:schemeClr val="bg2">
                    <a:lumMod val="25000"/>
                  </a:schemeClr>
                </a:solidFill>
              </a:rPr>
              <a:t>spark.sql.parquet.writeLegacyFormat</a:t>
            </a:r>
            <a:r>
              <a:rPr lang="fr-FR" sz="1200" dirty="0">
                <a:solidFill>
                  <a:schemeClr val="bg2">
                    <a:lumMod val="25000"/>
                  </a:schemeClr>
                </a:solidFill>
              </a:rPr>
              <a:t>", '</a:t>
            </a:r>
            <a:r>
              <a:rPr lang="fr-FR" sz="1200" dirty="0" err="1">
                <a:solidFill>
                  <a:schemeClr val="bg2">
                    <a:lumMod val="25000"/>
                  </a:schemeClr>
                </a:solidFill>
              </a:rPr>
              <a:t>true</a:t>
            </a:r>
            <a:r>
              <a:rPr lang="fr-FR" sz="1200" dirty="0">
                <a:solidFill>
                  <a:schemeClr val="bg2">
                    <a:lumMod val="25000"/>
                  </a:schemeClr>
                </a:solidFill>
              </a:rPr>
              <a:t>').</a:t>
            </a:r>
            <a:r>
              <a:rPr lang="fr-FR" sz="1200" dirty="0" err="1">
                <a:solidFill>
                  <a:schemeClr val="bg2">
                    <a:lumMod val="25000"/>
                  </a:schemeClr>
                </a:solidFill>
              </a:rPr>
              <a:t>getOrCreate</a:t>
            </a:r>
            <a:r>
              <a:rPr lang="fr-FR" sz="1200" dirty="0">
                <a:solidFill>
                  <a:schemeClr val="bg2">
                    <a:lumMod val="25000"/>
                  </a:schemeClr>
                </a:solidFill>
              </a:rPr>
              <a:t>()</a:t>
            </a:r>
          </a:p>
          <a:p>
            <a:r>
              <a:rPr lang="fr-FR" sz="1200" dirty="0">
                <a:solidFill>
                  <a:schemeClr val="bg2">
                    <a:lumMod val="25000"/>
                  </a:schemeClr>
                </a:solidFill>
              </a:rPr>
              <a:t>)</a:t>
            </a:r>
          </a:p>
          <a:p>
            <a:endParaRPr lang="fr-FR" sz="1200" dirty="0">
              <a:solidFill>
                <a:schemeClr val="bg2">
                  <a:lumMod val="25000"/>
                </a:schemeClr>
              </a:solidFill>
            </a:endParaRPr>
          </a:p>
          <a:p>
            <a:r>
              <a:rPr lang="fr-FR" sz="1200" dirty="0">
                <a:solidFill>
                  <a:schemeClr val="bg2">
                    <a:lumMod val="25000"/>
                  </a:schemeClr>
                </a:solidFill>
              </a:rPr>
              <a:t>sc = </a:t>
            </a:r>
            <a:r>
              <a:rPr lang="fr-FR" sz="1200" dirty="0" err="1">
                <a:solidFill>
                  <a:schemeClr val="bg2">
                    <a:lumMod val="25000"/>
                  </a:schemeClr>
                </a:solidFill>
              </a:rPr>
              <a:t>spark.sparkContext</a:t>
            </a:r>
            <a:endParaRPr lang="fr-FR" sz="1200" dirty="0">
              <a:solidFill>
                <a:schemeClr val="bg2">
                  <a:lumMod val="25000"/>
                </a:schemeClr>
              </a:solidFill>
            </a:endParaRPr>
          </a:p>
        </p:txBody>
      </p:sp>
      <p:pic>
        <p:nvPicPr>
          <p:cNvPr id="8" name="Image 7" descr="Une image contenant texte, capture d’écran, Police, conception&#10;&#10;Description générée automatiquement">
            <a:extLst>
              <a:ext uri="{FF2B5EF4-FFF2-40B4-BE49-F238E27FC236}">
                <a16:creationId xmlns:a16="http://schemas.microsoft.com/office/drawing/2014/main" id="{E967C059-F7C1-FEC8-BA41-D564DC59E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488" y="4454669"/>
            <a:ext cx="1705213" cy="1743318"/>
          </a:xfrm>
          <a:prstGeom prst="rect">
            <a:avLst/>
          </a:prstGeom>
        </p:spPr>
      </p:pic>
      <p:pic>
        <p:nvPicPr>
          <p:cNvPr id="9" name="Image 8">
            <a:extLst>
              <a:ext uri="{FF2B5EF4-FFF2-40B4-BE49-F238E27FC236}">
                <a16:creationId xmlns:a16="http://schemas.microsoft.com/office/drawing/2014/main" id="{6DED2FAE-BC56-F574-306E-8BAF83FBF5A5}"/>
              </a:ext>
            </a:extLst>
          </p:cNvPr>
          <p:cNvPicPr>
            <a:picLocks noChangeAspect="1"/>
          </p:cNvPicPr>
          <p:nvPr/>
        </p:nvPicPr>
        <p:blipFill>
          <a:blip r:embed="rId4"/>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10" name="Espace réservé du pied de page 4">
            <a:extLst>
              <a:ext uri="{FF2B5EF4-FFF2-40B4-BE49-F238E27FC236}">
                <a16:creationId xmlns:a16="http://schemas.microsoft.com/office/drawing/2014/main" id="{B84245F5-1B4D-3E99-1BA5-FA6BC8B5B17A}"/>
              </a:ext>
            </a:extLst>
          </p:cNvPr>
          <p:cNvSpPr txBox="1">
            <a:spLocks/>
          </p:cNvSpPr>
          <p:nvPr/>
        </p:nvSpPr>
        <p:spPr>
          <a:xfrm>
            <a:off x="8200998" y="6397308"/>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153437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5860-D256-8CB1-A593-0B34E8F1C1FF}"/>
              </a:ext>
            </a:extLst>
          </p:cNvPr>
          <p:cNvSpPr>
            <a:spLocks noGrp="1"/>
          </p:cNvSpPr>
          <p:nvPr>
            <p:ph type="title"/>
          </p:nvPr>
        </p:nvSpPr>
        <p:spPr>
          <a:xfrm>
            <a:off x="609600" y="851555"/>
            <a:ext cx="10972800" cy="838447"/>
          </a:xfrm>
        </p:spPr>
        <p:txBody>
          <a:bodyPr/>
          <a:lstStyle/>
          <a:p>
            <a:r>
              <a:rPr lang="fr-FR" dirty="0"/>
              <a:t>La révolution </a:t>
            </a:r>
            <a:r>
              <a:rPr lang="fr-FR" dirty="0" err="1"/>
              <a:t>Map</a:t>
            </a:r>
            <a:r>
              <a:rPr lang="fr-FR" dirty="0"/>
              <a:t>/</a:t>
            </a:r>
            <a:r>
              <a:rPr lang="fr-FR" dirty="0" err="1"/>
              <a:t>Reduce</a:t>
            </a:r>
            <a:endParaRPr lang="fr-FR" dirty="0"/>
          </a:p>
        </p:txBody>
      </p:sp>
      <p:sp>
        <p:nvSpPr>
          <p:cNvPr id="4" name="Espace réservé de la date 3">
            <a:extLst>
              <a:ext uri="{FF2B5EF4-FFF2-40B4-BE49-F238E27FC236}">
                <a16:creationId xmlns:a16="http://schemas.microsoft.com/office/drawing/2014/main" id="{BE1B351A-2178-CD91-704C-C69C5FCF20D5}"/>
              </a:ext>
            </a:extLst>
          </p:cNvPr>
          <p:cNvSpPr>
            <a:spLocks noGrp="1"/>
          </p:cNvSpPr>
          <p:nvPr>
            <p:ph type="dt" sz="half" idx="11"/>
          </p:nvPr>
        </p:nvSpPr>
        <p:spPr/>
        <p:txBody>
          <a:bodyPr/>
          <a:lstStyle/>
          <a:p>
            <a:pPr rtl="0"/>
            <a:fld id="{CF94A292-18CC-4CA4-91A6-5543787800D0}" type="datetime1">
              <a:rPr lang="fr-FR" sz="1000" smtClean="0">
                <a:latin typeface="+mn-lt"/>
              </a:rPr>
              <a:t>03/12/2024</a:t>
            </a:fld>
            <a:endParaRPr lang="fr-FR" sz="1000" dirty="0">
              <a:latin typeface="+mn-lt"/>
            </a:endParaRPr>
          </a:p>
        </p:txBody>
      </p:sp>
      <p:sp>
        <p:nvSpPr>
          <p:cNvPr id="13" name="Google Shape;392;p42">
            <a:extLst>
              <a:ext uri="{FF2B5EF4-FFF2-40B4-BE49-F238E27FC236}">
                <a16:creationId xmlns:a16="http://schemas.microsoft.com/office/drawing/2014/main" id="{84F16FBE-6D4D-8C79-B2BD-E03621B02FB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Spark (2014) – RDD (Resilient Distributed Datasets)</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6" name="Picture 2" descr="Image">
            <a:extLst>
              <a:ext uri="{FF2B5EF4-FFF2-40B4-BE49-F238E27FC236}">
                <a16:creationId xmlns:a16="http://schemas.microsoft.com/office/drawing/2014/main" id="{EEB90BE3-7101-2BDE-D372-825FDB92E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62" y="3838332"/>
            <a:ext cx="8742805" cy="232078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92;p42">
            <a:extLst>
              <a:ext uri="{FF2B5EF4-FFF2-40B4-BE49-F238E27FC236}">
                <a16:creationId xmlns:a16="http://schemas.microsoft.com/office/drawing/2014/main" id="{0EAC8E03-048F-399A-3C2B-890AADC8F8EB}"/>
              </a:ext>
            </a:extLst>
          </p:cNvPr>
          <p:cNvSpPr txBox="1">
            <a:spLocks/>
          </p:cNvSpPr>
          <p:nvPr/>
        </p:nvSpPr>
        <p:spPr>
          <a:xfrm>
            <a:off x="801499" y="2341085"/>
            <a:ext cx="9360880" cy="1497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2000" dirty="0">
                <a:solidFill>
                  <a:schemeClr val="bg2">
                    <a:lumMod val="25000"/>
                  </a:schemeClr>
                </a:solidFill>
                <a:latin typeface="+mn-lt"/>
                <a:cs typeface="Catamaran" panose="020B0604020202020204" charset="0"/>
              </a:rPr>
              <a:t>RDD = Pointeur vers un fichier</a:t>
            </a:r>
          </a:p>
          <a:p>
            <a:pPr marL="993775" algn="l"/>
            <a:r>
              <a:rPr lang="fr-FR" sz="2000" dirty="0">
                <a:solidFill>
                  <a:schemeClr val="bg2">
                    <a:lumMod val="25000"/>
                  </a:schemeClr>
                </a:solidFill>
                <a:latin typeface="+mn-lt"/>
                <a:cs typeface="Catamaran" panose="020B0604020202020204" charset="0"/>
              </a:rPr>
              <a:t>Transformation:</a:t>
            </a:r>
            <a:r>
              <a:rPr lang="fr-FR" sz="2000" b="0" dirty="0">
                <a:solidFill>
                  <a:schemeClr val="bg2">
                    <a:lumMod val="25000"/>
                  </a:schemeClr>
                </a:solidFill>
                <a:latin typeface="+mn-lt"/>
                <a:cs typeface="Catamaran" panose="020B0604020202020204" charset="0"/>
              </a:rPr>
              <a:t> Permet de passer d’un RDD à un autre</a:t>
            </a:r>
          </a:p>
          <a:p>
            <a:pPr marL="993775" algn="l"/>
            <a:r>
              <a:rPr lang="fr-FR" sz="2000" dirty="0">
                <a:solidFill>
                  <a:schemeClr val="bg2">
                    <a:lumMod val="25000"/>
                  </a:schemeClr>
                </a:solidFill>
                <a:latin typeface="+mn-lt"/>
                <a:cs typeface="Catamaran" panose="020B0604020202020204" charset="0"/>
              </a:rPr>
              <a:t>Lazy evaluator:</a:t>
            </a:r>
            <a:r>
              <a:rPr lang="fr-FR" sz="2000" b="0" dirty="0">
                <a:solidFill>
                  <a:schemeClr val="bg2">
                    <a:lumMod val="25000"/>
                  </a:schemeClr>
                </a:solidFill>
                <a:latin typeface="+mn-lt"/>
                <a:cs typeface="Catamaran" panose="020B0604020202020204" charset="0"/>
              </a:rPr>
              <a:t> L’évaluation s’effectue uniquement après une action</a:t>
            </a:r>
          </a:p>
          <a:p>
            <a:pPr marL="993775" algn="l"/>
            <a:r>
              <a:rPr lang="fr-FR" sz="2000" dirty="0">
                <a:solidFill>
                  <a:schemeClr val="bg2">
                    <a:lumMod val="25000"/>
                  </a:schemeClr>
                </a:solidFill>
                <a:latin typeface="+mn-lt"/>
                <a:cs typeface="Catamaran" panose="020B0604020202020204" charset="0"/>
              </a:rPr>
              <a:t>Resilient :</a:t>
            </a:r>
            <a:r>
              <a:rPr lang="fr-FR" sz="2000" b="0" dirty="0">
                <a:solidFill>
                  <a:schemeClr val="bg2">
                    <a:lumMod val="25000"/>
                  </a:schemeClr>
                </a:solidFill>
                <a:latin typeface="+mn-lt"/>
                <a:cs typeface="Catamaran" panose="020B0604020202020204" charset="0"/>
              </a:rPr>
              <a:t> Un RDD peut être régénéré à partir de ses RDD parents</a:t>
            </a:r>
          </a:p>
        </p:txBody>
      </p:sp>
      <p:sp>
        <p:nvSpPr>
          <p:cNvPr id="8" name="Google Shape;392;p42">
            <a:extLst>
              <a:ext uri="{FF2B5EF4-FFF2-40B4-BE49-F238E27FC236}">
                <a16:creationId xmlns:a16="http://schemas.microsoft.com/office/drawing/2014/main" id="{E0ED7CE5-E413-B26E-8D5E-A772E1DA3F80}"/>
              </a:ext>
            </a:extLst>
          </p:cNvPr>
          <p:cNvSpPr txBox="1">
            <a:spLocks/>
          </p:cNvSpPr>
          <p:nvPr/>
        </p:nvSpPr>
        <p:spPr>
          <a:xfrm>
            <a:off x="3410958" y="5945682"/>
            <a:ext cx="5339603" cy="510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l"/>
            <a:r>
              <a:rPr lang="fr-FR" sz="1400" b="0" i="1" dirty="0">
                <a:solidFill>
                  <a:schemeClr val="bg2">
                    <a:lumMod val="25000"/>
                  </a:schemeClr>
                </a:solidFill>
                <a:latin typeface="+mn-lt"/>
                <a:cs typeface="Catamaran" panose="020B0604020202020204" charset="0"/>
              </a:rPr>
              <a:t>Exemple de DAG (Directed Acrylic Graph)</a:t>
            </a:r>
          </a:p>
        </p:txBody>
      </p:sp>
      <p:pic>
        <p:nvPicPr>
          <p:cNvPr id="3" name="Image 2">
            <a:extLst>
              <a:ext uri="{FF2B5EF4-FFF2-40B4-BE49-F238E27FC236}">
                <a16:creationId xmlns:a16="http://schemas.microsoft.com/office/drawing/2014/main" id="{7DF16C6D-9179-05ED-1573-2F52FE46DEA8}"/>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5" name="Espace réservé du pied de page 4">
            <a:extLst>
              <a:ext uri="{FF2B5EF4-FFF2-40B4-BE49-F238E27FC236}">
                <a16:creationId xmlns:a16="http://schemas.microsoft.com/office/drawing/2014/main" id="{B9E46451-06DE-2480-6159-3BAB17C5ED95}"/>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120426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5860-D256-8CB1-A593-0B34E8F1C1FF}"/>
              </a:ext>
            </a:extLst>
          </p:cNvPr>
          <p:cNvSpPr>
            <a:spLocks noGrp="1"/>
          </p:cNvSpPr>
          <p:nvPr>
            <p:ph type="title"/>
          </p:nvPr>
        </p:nvSpPr>
        <p:spPr>
          <a:xfrm>
            <a:off x="594360" y="536715"/>
            <a:ext cx="10972800" cy="1116742"/>
          </a:xfrm>
        </p:spPr>
        <p:txBody>
          <a:bodyPr/>
          <a:lstStyle/>
          <a:p>
            <a:r>
              <a:rPr lang="fr-FR" dirty="0"/>
              <a:t>La révolution </a:t>
            </a:r>
            <a:r>
              <a:rPr lang="fr-FR" dirty="0" err="1"/>
              <a:t>Map</a:t>
            </a:r>
            <a:r>
              <a:rPr lang="fr-FR" dirty="0"/>
              <a:t>/</a:t>
            </a:r>
            <a:r>
              <a:rPr lang="fr-FR" dirty="0" err="1"/>
              <a:t>Reduce</a:t>
            </a:r>
            <a:endParaRPr lang="fr-FR" dirty="0"/>
          </a:p>
        </p:txBody>
      </p:sp>
      <p:sp>
        <p:nvSpPr>
          <p:cNvPr id="4" name="Espace réservé de la date 3">
            <a:extLst>
              <a:ext uri="{FF2B5EF4-FFF2-40B4-BE49-F238E27FC236}">
                <a16:creationId xmlns:a16="http://schemas.microsoft.com/office/drawing/2014/main" id="{BE1B351A-2178-CD91-704C-C69C5FCF20D5}"/>
              </a:ext>
            </a:extLst>
          </p:cNvPr>
          <p:cNvSpPr>
            <a:spLocks noGrp="1"/>
          </p:cNvSpPr>
          <p:nvPr>
            <p:ph type="dt" sz="half" idx="11"/>
          </p:nvPr>
        </p:nvSpPr>
        <p:spPr/>
        <p:txBody>
          <a:bodyPr/>
          <a:lstStyle/>
          <a:p>
            <a:pPr rtl="0"/>
            <a:fld id="{CF94A292-18CC-4CA4-91A6-5543787800D0}" type="datetime1">
              <a:rPr lang="fr-FR" sz="1000" smtClean="0">
                <a:latin typeface="+mn-lt"/>
              </a:rPr>
              <a:t>03/12/2024</a:t>
            </a:fld>
            <a:endParaRPr lang="fr-FR" sz="1000" dirty="0">
              <a:latin typeface="+mn-lt"/>
            </a:endParaRPr>
          </a:p>
        </p:txBody>
      </p:sp>
      <p:sp>
        <p:nvSpPr>
          <p:cNvPr id="3" name="Content Placeholder 2">
            <a:extLst>
              <a:ext uri="{FF2B5EF4-FFF2-40B4-BE49-F238E27FC236}">
                <a16:creationId xmlns:a16="http://schemas.microsoft.com/office/drawing/2014/main" id="{3A5E1B56-2786-01B6-6F0C-C0970A16450E}"/>
              </a:ext>
            </a:extLst>
          </p:cNvPr>
          <p:cNvSpPr>
            <a:spLocks noGrp="1"/>
          </p:cNvSpPr>
          <p:nvPr/>
        </p:nvSpPr>
        <p:spPr>
          <a:xfrm>
            <a:off x="1790238" y="2577379"/>
            <a:ext cx="8229600" cy="129888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a:solidFill>
                  <a:schemeClr val="bg1">
                    <a:lumMod val="85000"/>
                    <a:lumOff val="15000"/>
                  </a:schemeClr>
                </a:solidFill>
              </a:rPr>
              <a:t>Comparaison Hadoop </a:t>
            </a:r>
            <a:r>
              <a:rPr lang="fr-FR" sz="2000" b="1" dirty="0">
                <a:solidFill>
                  <a:schemeClr val="bg1">
                    <a:lumMod val="85000"/>
                    <a:lumOff val="15000"/>
                  </a:schemeClr>
                </a:solidFill>
              </a:rPr>
              <a:t>vs</a:t>
            </a:r>
            <a:r>
              <a:rPr lang="fr-FR" sz="2000" dirty="0">
                <a:solidFill>
                  <a:schemeClr val="bg1">
                    <a:lumMod val="85000"/>
                    <a:lumOff val="15000"/>
                  </a:schemeClr>
                </a:solidFill>
              </a:rPr>
              <a:t> Spark:</a:t>
            </a:r>
          </a:p>
          <a:p>
            <a:r>
              <a:rPr lang="fr-FR" sz="2000" b="1" dirty="0">
                <a:solidFill>
                  <a:schemeClr val="bg1">
                    <a:lumMod val="85000"/>
                    <a:lumOff val="15000"/>
                  </a:schemeClr>
                </a:solidFill>
              </a:rPr>
              <a:t>Hadoop</a:t>
            </a:r>
            <a:r>
              <a:rPr lang="fr-FR" sz="2000" dirty="0">
                <a:solidFill>
                  <a:schemeClr val="bg1">
                    <a:lumMod val="85000"/>
                    <a:lumOff val="15000"/>
                  </a:schemeClr>
                </a:solidFill>
              </a:rPr>
              <a:t> : Introduit </a:t>
            </a:r>
            <a:r>
              <a:rPr lang="fr-FR" sz="2000" dirty="0" err="1">
                <a:solidFill>
                  <a:schemeClr val="bg1">
                    <a:lumMod val="85000"/>
                    <a:lumOff val="15000"/>
                  </a:schemeClr>
                </a:solidFill>
              </a:rPr>
              <a:t>Map</a:t>
            </a:r>
            <a:r>
              <a:rPr lang="fr-FR" sz="2000" dirty="0">
                <a:solidFill>
                  <a:schemeClr val="bg1">
                    <a:lumMod val="85000"/>
                    <a:lumOff val="15000"/>
                  </a:schemeClr>
                </a:solidFill>
              </a:rPr>
              <a:t>/</a:t>
            </a:r>
            <a:r>
              <a:rPr lang="fr-FR" sz="2000" dirty="0" err="1">
                <a:solidFill>
                  <a:schemeClr val="bg1">
                    <a:lumMod val="85000"/>
                    <a:lumOff val="15000"/>
                  </a:schemeClr>
                </a:solidFill>
              </a:rPr>
              <a:t>Reduce</a:t>
            </a:r>
            <a:r>
              <a:rPr lang="fr-FR" sz="2000" dirty="0">
                <a:solidFill>
                  <a:schemeClr val="bg1">
                    <a:lumMod val="85000"/>
                    <a:lumOff val="15000"/>
                  </a:schemeClr>
                </a:solidFill>
              </a:rPr>
              <a:t> pour le calcul distribué.</a:t>
            </a:r>
          </a:p>
          <a:p>
            <a:pPr marL="0" indent="0">
              <a:buNone/>
            </a:pPr>
            <a:endParaRPr lang="fr-FR" sz="400" dirty="0">
              <a:solidFill>
                <a:schemeClr val="bg1">
                  <a:lumMod val="85000"/>
                  <a:lumOff val="15000"/>
                </a:schemeClr>
              </a:solidFill>
            </a:endParaRPr>
          </a:p>
          <a:p>
            <a:r>
              <a:rPr lang="fr-FR" sz="2000" b="1" dirty="0">
                <a:solidFill>
                  <a:schemeClr val="bg1">
                    <a:lumMod val="85000"/>
                    <a:lumOff val="15000"/>
                  </a:schemeClr>
                </a:solidFill>
              </a:rPr>
              <a:t>Spark</a:t>
            </a:r>
            <a:r>
              <a:rPr lang="fr-FR" sz="2000" dirty="0">
                <a:solidFill>
                  <a:schemeClr val="bg1">
                    <a:lumMod val="85000"/>
                    <a:lumOff val="15000"/>
                  </a:schemeClr>
                </a:solidFill>
              </a:rPr>
              <a:t> : Optimisation des performances grâce à l'utilisation de la RAM.</a:t>
            </a:r>
          </a:p>
          <a:p>
            <a:pPr marL="0" indent="0">
              <a:buNone/>
            </a:pPr>
            <a:endParaRPr lang="fr-FR" sz="400" dirty="0">
              <a:solidFill>
                <a:schemeClr val="bg1">
                  <a:lumMod val="85000"/>
                  <a:lumOff val="15000"/>
                </a:schemeClr>
              </a:solidFill>
            </a:endParaRPr>
          </a:p>
        </p:txBody>
      </p:sp>
      <p:sp>
        <p:nvSpPr>
          <p:cNvPr id="5" name="Content Placeholder 2">
            <a:extLst>
              <a:ext uri="{FF2B5EF4-FFF2-40B4-BE49-F238E27FC236}">
                <a16:creationId xmlns:a16="http://schemas.microsoft.com/office/drawing/2014/main" id="{550604C5-EAC4-3F24-E6E0-C90E8EF67190}"/>
              </a:ext>
            </a:extLst>
          </p:cNvPr>
          <p:cNvSpPr>
            <a:spLocks noGrp="1"/>
          </p:cNvSpPr>
          <p:nvPr/>
        </p:nvSpPr>
        <p:spPr>
          <a:xfrm>
            <a:off x="769238" y="4149013"/>
            <a:ext cx="4809345" cy="1592718"/>
          </a:xfrm>
          <a:prstGeom prst="rect">
            <a:avLst/>
          </a:prstGeom>
          <a:solidFill>
            <a:schemeClr val="accent4">
              <a:lumMod val="20000"/>
              <a:lumOff val="80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2000" b="1" dirty="0">
                <a:solidFill>
                  <a:schemeClr val="bg2">
                    <a:lumMod val="25000"/>
                  </a:schemeClr>
                </a:solidFill>
              </a:rPr>
              <a:t>Hadoop</a:t>
            </a:r>
            <a:r>
              <a:rPr sz="2000" dirty="0">
                <a:solidFill>
                  <a:schemeClr val="bg2">
                    <a:lumMod val="25000"/>
                  </a:schemeClr>
                </a:solidFill>
              </a:rPr>
              <a:t> : </a:t>
            </a:r>
          </a:p>
          <a:p>
            <a:r>
              <a:rPr lang="fr-FR" sz="2000" dirty="0">
                <a:solidFill>
                  <a:schemeClr val="bg2">
                    <a:lumMod val="25000"/>
                  </a:schemeClr>
                </a:solidFill>
              </a:rPr>
              <a:t>Utilisation des disques durs (plus lent).</a:t>
            </a:r>
          </a:p>
          <a:p>
            <a:r>
              <a:rPr lang="fr-FR" sz="2000" dirty="0">
                <a:solidFill>
                  <a:schemeClr val="bg2">
                    <a:lumMod val="25000"/>
                  </a:schemeClr>
                </a:solidFill>
              </a:rPr>
              <a:t>Plus adapté au traitement batch</a:t>
            </a:r>
          </a:p>
          <a:p>
            <a:endParaRPr lang="fr-FR" sz="2000" dirty="0">
              <a:solidFill>
                <a:schemeClr val="bg2">
                  <a:lumMod val="25000"/>
                </a:schemeClr>
              </a:solidFill>
            </a:endParaRPr>
          </a:p>
          <a:p>
            <a:endParaRPr sz="2000" dirty="0">
              <a:solidFill>
                <a:schemeClr val="bg2">
                  <a:lumMod val="25000"/>
                </a:schemeClr>
              </a:solidFill>
            </a:endParaRPr>
          </a:p>
        </p:txBody>
      </p:sp>
      <p:sp>
        <p:nvSpPr>
          <p:cNvPr id="6" name="Content Placeholder 2">
            <a:extLst>
              <a:ext uri="{FF2B5EF4-FFF2-40B4-BE49-F238E27FC236}">
                <a16:creationId xmlns:a16="http://schemas.microsoft.com/office/drawing/2014/main" id="{4D8929D2-1076-B7EB-26AD-032FEE4E04EC}"/>
              </a:ext>
            </a:extLst>
          </p:cNvPr>
          <p:cNvSpPr>
            <a:spLocks noGrp="1"/>
          </p:cNvSpPr>
          <p:nvPr/>
        </p:nvSpPr>
        <p:spPr>
          <a:xfrm>
            <a:off x="6255639" y="4149013"/>
            <a:ext cx="5313512" cy="1592718"/>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2000" b="1" dirty="0">
                <a:solidFill>
                  <a:schemeClr val="bg1">
                    <a:lumMod val="85000"/>
                    <a:lumOff val="15000"/>
                  </a:schemeClr>
                </a:solidFill>
              </a:rPr>
              <a:t>Spark</a:t>
            </a:r>
            <a:r>
              <a:rPr sz="2000" dirty="0">
                <a:solidFill>
                  <a:schemeClr val="bg1">
                    <a:lumMod val="85000"/>
                    <a:lumOff val="15000"/>
                  </a:schemeClr>
                </a:solidFill>
              </a:rPr>
              <a:t> : </a:t>
            </a:r>
          </a:p>
          <a:p>
            <a:r>
              <a:rPr sz="2000" dirty="0">
                <a:solidFill>
                  <a:schemeClr val="bg1">
                    <a:lumMod val="85000"/>
                    <a:lumOff val="15000"/>
                  </a:schemeClr>
                </a:solidFill>
              </a:rPr>
              <a:t>Utilisation de la RAM, plus rapide (</a:t>
            </a:r>
            <a:r>
              <a:rPr lang="fr-FR" sz="2000" dirty="0">
                <a:solidFill>
                  <a:schemeClr val="bg1">
                    <a:lumMod val="85000"/>
                    <a:lumOff val="15000"/>
                  </a:schemeClr>
                </a:solidFill>
              </a:rPr>
              <a:t>jusqu'à 100x </a:t>
            </a:r>
            <a:r>
              <a:rPr sz="2000" dirty="0">
                <a:solidFill>
                  <a:schemeClr val="bg1">
                    <a:lumMod val="85000"/>
                    <a:lumOff val="15000"/>
                  </a:schemeClr>
                </a:solidFill>
              </a:rPr>
              <a:t>)</a:t>
            </a:r>
          </a:p>
          <a:p>
            <a:r>
              <a:rPr lang="en-US" sz="2000" dirty="0">
                <a:solidFill>
                  <a:schemeClr val="bg1">
                    <a:lumMod val="85000"/>
                    <a:lumOff val="15000"/>
                  </a:schemeClr>
                </a:solidFill>
              </a:rPr>
              <a:t>Support des frameworks Machine Learning</a:t>
            </a:r>
            <a:endParaRPr sz="2000" dirty="0">
              <a:solidFill>
                <a:schemeClr val="bg1">
                  <a:lumMod val="85000"/>
                  <a:lumOff val="15000"/>
                </a:schemeClr>
              </a:solidFill>
            </a:endParaRPr>
          </a:p>
          <a:p>
            <a:pPr>
              <a:buFont typeface="Wingdings" panose="05000000000000000000" pitchFamily="2" charset="2"/>
              <a:buChar char="Ø"/>
            </a:pPr>
            <a:endParaRPr sz="2000" dirty="0">
              <a:solidFill>
                <a:schemeClr val="bg1">
                  <a:lumMod val="85000"/>
                  <a:lumOff val="15000"/>
                </a:schemeClr>
              </a:solidFill>
            </a:endParaRPr>
          </a:p>
          <a:p>
            <a:pPr>
              <a:buFont typeface="Wingdings" panose="05000000000000000000" pitchFamily="2" charset="2"/>
              <a:buChar char="Ø"/>
            </a:pPr>
            <a:endParaRPr sz="2000" dirty="0">
              <a:solidFill>
                <a:schemeClr val="bg1">
                  <a:lumMod val="85000"/>
                  <a:lumOff val="15000"/>
                </a:schemeClr>
              </a:solidFill>
            </a:endParaRPr>
          </a:p>
        </p:txBody>
      </p:sp>
      <p:sp>
        <p:nvSpPr>
          <p:cNvPr id="8" name="Google Shape;392;p42">
            <a:extLst>
              <a:ext uri="{FF2B5EF4-FFF2-40B4-BE49-F238E27FC236}">
                <a16:creationId xmlns:a16="http://schemas.microsoft.com/office/drawing/2014/main" id="{4C1D562F-6A5E-7DAF-9EAD-5E29E3947AE8}"/>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Évolution des frameworks </a:t>
            </a:r>
          </a:p>
        </p:txBody>
      </p:sp>
      <p:pic>
        <p:nvPicPr>
          <p:cNvPr id="7" name="Image 6">
            <a:extLst>
              <a:ext uri="{FF2B5EF4-FFF2-40B4-BE49-F238E27FC236}">
                <a16:creationId xmlns:a16="http://schemas.microsoft.com/office/drawing/2014/main" id="{CFC83D52-F1DB-390D-F959-8CF3DF4215BE}"/>
              </a:ext>
            </a:extLst>
          </p:cNvPr>
          <p:cNvPicPr>
            <a:picLocks noChangeAspect="1"/>
          </p:cNvPicPr>
          <p:nvPr/>
        </p:nvPicPr>
        <p:blipFill>
          <a:blip r:embed="rId2"/>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9" name="Espace réservé du pied de page 4">
            <a:extLst>
              <a:ext uri="{FF2B5EF4-FFF2-40B4-BE49-F238E27FC236}">
                <a16:creationId xmlns:a16="http://schemas.microsoft.com/office/drawing/2014/main" id="{80F53AD0-699D-BD95-1B5A-4F2196A17FA7}"/>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267668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z="1000" smtClean="0">
                <a:latin typeface="+mn-lt"/>
              </a:rPr>
              <a:t>03/12/2024</a:t>
            </a:fld>
            <a:endParaRPr lang="fr-FR" sz="1000" dirty="0">
              <a:latin typeface="+mn-lt"/>
            </a:endParaRPr>
          </a:p>
        </p:txBody>
      </p:sp>
      <p:sp>
        <p:nvSpPr>
          <p:cNvPr id="5" name="Google Shape;392;p42">
            <a:extLst>
              <a:ext uri="{FF2B5EF4-FFF2-40B4-BE49-F238E27FC236}">
                <a16:creationId xmlns:a16="http://schemas.microsoft.com/office/drawing/2014/main" id="{393327BC-5311-B97C-9A72-8B4808FF7C8C}"/>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Composants utilisés : </a:t>
            </a:r>
            <a:r>
              <a:rPr lang="fr-FR" sz="1800" dirty="0" err="1">
                <a:solidFill>
                  <a:srgbClr val="0070C0"/>
                </a:solidFill>
              </a:rPr>
              <a:t>IAM_Gestion</a:t>
            </a:r>
            <a:r>
              <a:rPr lang="fr-FR" sz="1800" dirty="0">
                <a:solidFill>
                  <a:srgbClr val="0070C0"/>
                </a:solidFill>
              </a:rPr>
              <a:t> des accès sécurisée</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4" name="Image 3">
            <a:extLst>
              <a:ext uri="{FF2B5EF4-FFF2-40B4-BE49-F238E27FC236}">
                <a16:creationId xmlns:a16="http://schemas.microsoft.com/office/drawing/2014/main" id="{1C7282B0-5A21-60A8-9F50-3D2B7312E903}"/>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AAEA37E2-D23D-2A3E-82A3-5CFC18804ABC}"/>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
        <p:nvSpPr>
          <p:cNvPr id="16" name="Google Shape;392;p42">
            <a:extLst>
              <a:ext uri="{FF2B5EF4-FFF2-40B4-BE49-F238E27FC236}">
                <a16:creationId xmlns:a16="http://schemas.microsoft.com/office/drawing/2014/main" id="{C57C7B08-5321-20B9-2511-7BC29635EB2C}"/>
              </a:ext>
            </a:extLst>
          </p:cNvPr>
          <p:cNvSpPr txBox="1">
            <a:spLocks/>
          </p:cNvSpPr>
          <p:nvPr/>
        </p:nvSpPr>
        <p:spPr>
          <a:xfrm>
            <a:off x="1524000" y="2582826"/>
            <a:ext cx="9143999" cy="28909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algn="ctr"/>
            <a:r>
              <a:rPr lang="fr-FR" sz="1700" dirty="0">
                <a:solidFill>
                  <a:schemeClr val="bg2">
                    <a:lumMod val="25000"/>
                  </a:schemeClr>
                </a:solidFill>
                <a:latin typeface="+mn-lt"/>
                <a:cs typeface="Catamaran" panose="020B0604020202020204" charset="0"/>
              </a:rPr>
              <a:t> IAAS (Infrastructure AS A Service)</a:t>
            </a:r>
          </a:p>
          <a:p>
            <a:pPr marL="476250" indent="-342900" algn="l">
              <a:buClr>
                <a:schemeClr val="bg1"/>
              </a:buClr>
              <a:buFont typeface="Arial" panose="020B0604020202020204" pitchFamily="34" charset="0"/>
              <a:buChar char="•"/>
            </a:pPr>
            <a:r>
              <a:rPr lang="fr-FR" sz="1700" b="0" dirty="0">
                <a:solidFill>
                  <a:schemeClr val="bg2">
                    <a:lumMod val="25000"/>
                  </a:schemeClr>
                </a:solidFill>
                <a:latin typeface="+mn-lt"/>
                <a:cs typeface="Catamaran" panose="020B0604020202020204" charset="0"/>
              </a:rPr>
              <a:t>Les serveurs sont vierges</a:t>
            </a:r>
          </a:p>
          <a:p>
            <a:pPr marL="476250" indent="-342900" algn="l">
              <a:buClr>
                <a:schemeClr val="bg1"/>
              </a:buClr>
              <a:buFont typeface="Arial" panose="020B0604020202020204" pitchFamily="34" charset="0"/>
              <a:buChar char="•"/>
            </a:pPr>
            <a:r>
              <a:rPr lang="fr-FR" sz="1700" b="0" dirty="0">
                <a:solidFill>
                  <a:schemeClr val="bg2">
                    <a:lumMod val="25000"/>
                  </a:schemeClr>
                </a:solidFill>
                <a:latin typeface="+mn-lt"/>
                <a:cs typeface="Catamaran" panose="020B0604020202020204" charset="0"/>
              </a:rPr>
              <a:t>On doit installer nous-mêmes tous les outils pour notre script (Spark, Java, Python, </a:t>
            </a:r>
            <a:r>
              <a:rPr lang="fr-FR" sz="1700" b="0" dirty="0" err="1">
                <a:solidFill>
                  <a:schemeClr val="bg2">
                    <a:lumMod val="25000"/>
                  </a:schemeClr>
                </a:solidFill>
                <a:latin typeface="+mn-lt"/>
                <a:cs typeface="Catamaran" panose="020B0604020202020204" charset="0"/>
              </a:rPr>
              <a:t>Jupyter</a:t>
            </a:r>
            <a:r>
              <a:rPr lang="fr-FR" sz="1700" b="0" dirty="0">
                <a:solidFill>
                  <a:schemeClr val="bg2">
                    <a:lumMod val="25000"/>
                  </a:schemeClr>
                </a:solidFill>
                <a:latin typeface="+mn-lt"/>
                <a:cs typeface="Catamaran" panose="020B0604020202020204" charset="0"/>
              </a:rPr>
              <a:t>...)</a:t>
            </a:r>
          </a:p>
          <a:p>
            <a:pPr marL="476250" indent="-342900" algn="l">
              <a:buClr>
                <a:schemeClr val="bg1"/>
              </a:buClr>
              <a:buFont typeface="Arial" panose="020B0604020202020204" pitchFamily="34" charset="0"/>
              <a:buChar char="•"/>
            </a:pPr>
            <a:r>
              <a:rPr lang="fr-FR" sz="1700" dirty="0">
                <a:solidFill>
                  <a:schemeClr val="bg2">
                    <a:lumMod val="25000"/>
                  </a:schemeClr>
                </a:solidFill>
                <a:latin typeface="+mn-lt"/>
                <a:cs typeface="Catamaran" panose="020B0604020202020204" charset="0"/>
              </a:rPr>
              <a:t>Inconvénient: </a:t>
            </a:r>
            <a:r>
              <a:rPr lang="fr-FR" sz="1700" b="0" dirty="0">
                <a:solidFill>
                  <a:schemeClr val="bg2">
                    <a:lumMod val="25000"/>
                  </a:schemeClr>
                </a:solidFill>
                <a:latin typeface="+mn-lt"/>
                <a:cs typeface="Catamaran" panose="020B0604020202020204" charset="0"/>
              </a:rPr>
              <a:t>Chronophage</a:t>
            </a:r>
          </a:p>
          <a:p>
            <a:pPr marL="476250" indent="-342900" algn="l">
              <a:buFontTx/>
              <a:buChar char="-"/>
            </a:pPr>
            <a:endParaRPr lang="fr-FR" sz="1700" b="0" dirty="0">
              <a:solidFill>
                <a:schemeClr val="bg2">
                  <a:lumMod val="25000"/>
                </a:schemeClr>
              </a:solidFill>
              <a:latin typeface="+mn-lt"/>
              <a:cs typeface="Catamaran" panose="020B0604020202020204" charset="0"/>
            </a:endParaRPr>
          </a:p>
          <a:p>
            <a:pPr algn="ctr"/>
            <a:r>
              <a:rPr lang="fr-FR" sz="1700" dirty="0">
                <a:solidFill>
                  <a:schemeClr val="bg2">
                    <a:lumMod val="25000"/>
                  </a:schemeClr>
                </a:solidFill>
                <a:latin typeface="+mn-lt"/>
                <a:cs typeface="Catamaran" panose="020B0604020202020204" charset="0"/>
              </a:rPr>
              <a:t> PAAS (Platform AS A Service)</a:t>
            </a:r>
          </a:p>
          <a:p>
            <a:pPr marL="419100" indent="-285750" algn="l">
              <a:buClrTx/>
              <a:buFont typeface="Arial" panose="020B0604020202020204" pitchFamily="34" charset="0"/>
              <a:buChar char="•"/>
            </a:pPr>
            <a:r>
              <a:rPr lang="fr-FR" sz="1700" b="0" dirty="0">
                <a:solidFill>
                  <a:schemeClr val="bg2">
                    <a:lumMod val="25000"/>
                  </a:schemeClr>
                </a:solidFill>
                <a:latin typeface="+mn-lt"/>
                <a:cs typeface="Catamaran" panose="020B0604020202020204" charset="0"/>
              </a:rPr>
              <a:t>Les Frameworks importants sont déjà installés</a:t>
            </a:r>
          </a:p>
          <a:p>
            <a:pPr marL="419100" indent="-285750" algn="l">
              <a:buClrTx/>
              <a:buFont typeface="Arial" panose="020B0604020202020204" pitchFamily="34" charset="0"/>
              <a:buChar char="•"/>
            </a:pPr>
            <a:r>
              <a:rPr lang="fr-FR" sz="1700" b="0" dirty="0">
                <a:solidFill>
                  <a:schemeClr val="bg2">
                    <a:lumMod val="25000"/>
                  </a:schemeClr>
                </a:solidFill>
                <a:latin typeface="+mn-lt"/>
                <a:cs typeface="Catamaran" panose="020B0604020202020204" charset="0"/>
              </a:rPr>
              <a:t>Les patchs de sécurité sont automatiquement mis à jour</a:t>
            </a:r>
          </a:p>
          <a:p>
            <a:pPr marL="419100" indent="-285750" algn="l">
              <a:buClrTx/>
              <a:buFont typeface="Arial" panose="020B0604020202020204" pitchFamily="34" charset="0"/>
              <a:buChar char="•"/>
            </a:pPr>
            <a:r>
              <a:rPr lang="fr-FR" sz="1700" b="0" dirty="0">
                <a:solidFill>
                  <a:schemeClr val="bg2">
                    <a:lumMod val="25000"/>
                  </a:schemeClr>
                </a:solidFill>
                <a:latin typeface="+mn-lt"/>
                <a:cs typeface="Catamaran" panose="020B0604020202020204" charset="0"/>
              </a:rPr>
              <a:t>Plus facile de cloner ses clusters</a:t>
            </a:r>
          </a:p>
        </p:txBody>
      </p:sp>
      <p:sp>
        <p:nvSpPr>
          <p:cNvPr id="17" name="Google Shape;392;p42">
            <a:extLst>
              <a:ext uri="{FF2B5EF4-FFF2-40B4-BE49-F238E27FC236}">
                <a16:creationId xmlns:a16="http://schemas.microsoft.com/office/drawing/2014/main" id="{A9F648AF-73B0-7D8A-03F3-7F294950BD50}"/>
              </a:ext>
            </a:extLst>
          </p:cNvPr>
          <p:cNvSpPr txBox="1">
            <a:spLocks/>
          </p:cNvSpPr>
          <p:nvPr/>
        </p:nvSpPr>
        <p:spPr>
          <a:xfrm>
            <a:off x="2669914" y="5391761"/>
            <a:ext cx="7061813" cy="815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b="0" i="1" noProof="1">
                <a:solidFill>
                  <a:srgbClr val="C00000"/>
                </a:solidFill>
                <a:latin typeface="+mn-lt"/>
                <a:cs typeface="Catamaran"/>
                <a:sym typeface="Catamaran"/>
              </a:rPr>
              <a:t>La solution PAAS fut choisie pour ce projet avec AWS</a:t>
            </a:r>
          </a:p>
        </p:txBody>
      </p:sp>
    </p:spTree>
    <p:extLst>
      <p:ext uri="{BB962C8B-B14F-4D97-AF65-F5344CB8AC3E}">
        <p14:creationId xmlns:p14="http://schemas.microsoft.com/office/powerpoint/2010/main" val="225780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pic>
        <p:nvPicPr>
          <p:cNvPr id="10" name="Espace réservé du contenu 9" descr="Une image contenant texte, capture d’écran, logiciel, Page web&#10;&#10;Description générée automatiquement">
            <a:extLst>
              <a:ext uri="{FF2B5EF4-FFF2-40B4-BE49-F238E27FC236}">
                <a16:creationId xmlns:a16="http://schemas.microsoft.com/office/drawing/2014/main" id="{605C798E-C500-4422-9CEF-2192E05168F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180611" y="2523640"/>
            <a:ext cx="4081294" cy="3598627"/>
          </a:xfrm>
          <a:effectLst>
            <a:outerShdw blurRad="63500" algn="ctr" rotWithShape="0">
              <a:prstClr val="black">
                <a:alpha val="40000"/>
              </a:prstClr>
            </a:outerShdw>
          </a:effectLst>
        </p:spPr>
      </p:pic>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z="1000" smtClean="0">
                <a:latin typeface="+mn-lt"/>
              </a:rPr>
              <a:t>03/12/2024</a:t>
            </a:fld>
            <a:endParaRPr lang="fr-FR" sz="1000" dirty="0">
              <a:latin typeface="+mn-lt"/>
            </a:endParaRPr>
          </a:p>
        </p:txBody>
      </p:sp>
      <p:sp>
        <p:nvSpPr>
          <p:cNvPr id="5" name="Google Shape;392;p42">
            <a:extLst>
              <a:ext uri="{FF2B5EF4-FFF2-40B4-BE49-F238E27FC236}">
                <a16:creationId xmlns:a16="http://schemas.microsoft.com/office/drawing/2014/main" id="{393327BC-5311-B97C-9A72-8B4808FF7C8C}"/>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Composants utilisés : </a:t>
            </a:r>
            <a:r>
              <a:rPr lang="fr-FR" sz="1800" dirty="0" err="1">
                <a:solidFill>
                  <a:srgbClr val="0070C0"/>
                </a:solidFill>
              </a:rPr>
              <a:t>IAM_Gestion</a:t>
            </a:r>
            <a:r>
              <a:rPr lang="fr-FR" sz="1800" dirty="0">
                <a:solidFill>
                  <a:srgbClr val="0070C0"/>
                </a:solidFill>
              </a:rPr>
              <a:t> des accès sécurisée</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4" name="Image 3">
            <a:extLst>
              <a:ext uri="{FF2B5EF4-FFF2-40B4-BE49-F238E27FC236}">
                <a16:creationId xmlns:a16="http://schemas.microsoft.com/office/drawing/2014/main" id="{1C7282B0-5A21-60A8-9F50-3D2B7312E903}"/>
              </a:ext>
            </a:extLst>
          </p:cNvPr>
          <p:cNvPicPr>
            <a:picLocks noChangeAspect="1"/>
          </p:cNvPicPr>
          <p:nvPr/>
        </p:nvPicPr>
        <p:blipFill>
          <a:blip r:embed="rId4"/>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AAEA37E2-D23D-2A3E-82A3-5CFC18804ABC}"/>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
        <p:nvSpPr>
          <p:cNvPr id="13" name="ZoneTexte 12">
            <a:extLst>
              <a:ext uri="{FF2B5EF4-FFF2-40B4-BE49-F238E27FC236}">
                <a16:creationId xmlns:a16="http://schemas.microsoft.com/office/drawing/2014/main" id="{F7D22571-B397-CB6D-CC3F-E6F64C269C42}"/>
              </a:ext>
            </a:extLst>
          </p:cNvPr>
          <p:cNvSpPr txBox="1"/>
          <p:nvPr/>
        </p:nvSpPr>
        <p:spPr>
          <a:xfrm>
            <a:off x="6979535" y="3429083"/>
            <a:ext cx="3773347" cy="1938992"/>
          </a:xfrm>
          <a:prstGeom prst="rect">
            <a:avLst/>
          </a:prstGeom>
          <a:noFill/>
        </p:spPr>
        <p:txBody>
          <a:bodyPr wrap="square" rtlCol="0">
            <a:spAutoFit/>
          </a:bodyPr>
          <a:lstStyle/>
          <a:p>
            <a:pPr algn="ctr"/>
            <a:r>
              <a:rPr lang="fr-FR" sz="2000" b="1" dirty="0">
                <a:solidFill>
                  <a:schemeClr val="bg2">
                    <a:lumMod val="25000"/>
                  </a:schemeClr>
                </a:solidFill>
              </a:rPr>
              <a:t>Autorisations</a:t>
            </a:r>
          </a:p>
          <a:p>
            <a:pPr algn="ctr"/>
            <a:endParaRPr lang="fr-FR" sz="2000" b="1" dirty="0">
              <a:solidFill>
                <a:schemeClr val="bg2">
                  <a:lumMod val="25000"/>
                </a:schemeClr>
              </a:solidFill>
            </a:endParaRPr>
          </a:p>
          <a:p>
            <a:pPr algn="ctr"/>
            <a:r>
              <a:rPr lang="fr-FR" sz="2000" dirty="0">
                <a:solidFill>
                  <a:schemeClr val="bg2">
                    <a:lumMod val="25000"/>
                  </a:schemeClr>
                </a:solidFill>
              </a:rPr>
              <a:t>Tous types de manipulations dans des services AWS comme EC2, S3, RDS, IAM, et tous les autres services AWS</a:t>
            </a:r>
          </a:p>
        </p:txBody>
      </p:sp>
      <p:sp>
        <p:nvSpPr>
          <p:cNvPr id="7" name="ZoneTexte 6">
            <a:extLst>
              <a:ext uri="{FF2B5EF4-FFF2-40B4-BE49-F238E27FC236}">
                <a16:creationId xmlns:a16="http://schemas.microsoft.com/office/drawing/2014/main" id="{884D4439-F8A6-5CA1-5DE0-31E2B1324B23}"/>
              </a:ext>
            </a:extLst>
          </p:cNvPr>
          <p:cNvSpPr txBox="1"/>
          <p:nvPr/>
        </p:nvSpPr>
        <p:spPr>
          <a:xfrm>
            <a:off x="7310333" y="2822491"/>
            <a:ext cx="3111749" cy="307777"/>
          </a:xfrm>
          <a:prstGeom prst="rect">
            <a:avLst/>
          </a:prstGeom>
          <a:noFill/>
        </p:spPr>
        <p:txBody>
          <a:bodyPr wrap="none" rtlCol="0">
            <a:spAutoFit/>
          </a:bodyPr>
          <a:lstStyle/>
          <a:p>
            <a:r>
              <a:rPr lang="fr-FR" sz="1400" b="1" i="1" dirty="0">
                <a:solidFill>
                  <a:srgbClr val="0070C0"/>
                </a:solidFill>
              </a:rPr>
              <a:t>IAM : Identity and Access Management</a:t>
            </a:r>
            <a:endParaRPr lang="fr-FR" sz="1400" b="1" i="1" dirty="0"/>
          </a:p>
        </p:txBody>
      </p:sp>
    </p:spTree>
    <p:extLst>
      <p:ext uri="{BB962C8B-B14F-4D97-AF65-F5344CB8AC3E}">
        <p14:creationId xmlns:p14="http://schemas.microsoft.com/office/powerpoint/2010/main" val="153488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sp>
        <p:nvSpPr>
          <p:cNvPr id="7" name="Espace réservé du texte 6">
            <a:extLst>
              <a:ext uri="{FF2B5EF4-FFF2-40B4-BE49-F238E27FC236}">
                <a16:creationId xmlns:a16="http://schemas.microsoft.com/office/drawing/2014/main" id="{F70BD87D-F7DA-961B-4024-A354DC87D168}"/>
              </a:ext>
            </a:extLst>
          </p:cNvPr>
          <p:cNvSpPr>
            <a:spLocks noGrp="1"/>
          </p:cNvSpPr>
          <p:nvPr>
            <p:ph sz="quarter" idx="13"/>
          </p:nvPr>
        </p:nvSpPr>
        <p:spPr>
          <a:xfrm>
            <a:off x="1565753" y="2281239"/>
            <a:ext cx="9902347" cy="690298"/>
          </a:xfrm>
        </p:spPr>
        <p:txBody>
          <a:bodyPr rtlCol="0">
            <a:normAutofit/>
          </a:bodyPr>
          <a:lstStyle>
            <a:defPPr>
              <a:defRPr lang="fr-FR"/>
            </a:defPPr>
          </a:lstStyle>
          <a:p>
            <a:pPr lvl="1"/>
            <a:r>
              <a:rPr lang="fr-FR" dirty="0">
                <a:solidFill>
                  <a:srgbClr val="0070C0"/>
                </a:solidFill>
              </a:rPr>
              <a:t>Choix de serveurs européens (eu-west-3 : Paris) pour respecter la conformité RGPD</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z="1000" smtClean="0">
                <a:latin typeface="+mn-lt"/>
              </a:rPr>
              <a:t>03/12/2024</a:t>
            </a:fld>
            <a:endParaRPr lang="fr-FR" sz="1000" dirty="0">
              <a:latin typeface="+mn-lt"/>
            </a:endParaRPr>
          </a:p>
        </p:txBody>
      </p:sp>
      <p:pic>
        <p:nvPicPr>
          <p:cNvPr id="4" name="Image 3">
            <a:extLst>
              <a:ext uri="{FF2B5EF4-FFF2-40B4-BE49-F238E27FC236}">
                <a16:creationId xmlns:a16="http://schemas.microsoft.com/office/drawing/2014/main" id="{97EE4D04-3A9A-5712-2154-2D4364DE1BBD}"/>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E1E56846-F928-60EF-F56B-3E663EFE5C24}"/>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0" name="Image 9" descr="Une image contenant texte, capture d’écran, affichage, logiciel&#10;&#10;Description générée automatiquement">
            <a:extLst>
              <a:ext uri="{FF2B5EF4-FFF2-40B4-BE49-F238E27FC236}">
                <a16:creationId xmlns:a16="http://schemas.microsoft.com/office/drawing/2014/main" id="{23ADB3C7-ECB6-D489-3695-A7FD8D409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095" y="3305230"/>
            <a:ext cx="5242256" cy="1830024"/>
          </a:xfrm>
          <a:prstGeom prst="rect">
            <a:avLst/>
          </a:prstGeom>
          <a:ln>
            <a:solidFill>
              <a:schemeClr val="tx2">
                <a:lumMod val="50000"/>
              </a:schemeClr>
            </a:solidFill>
          </a:ln>
          <a:effectLst>
            <a:outerShdw blurRad="63500" algn="ctr" rotWithShape="0">
              <a:schemeClr val="bg1">
                <a:alpha val="40000"/>
              </a:schemeClr>
            </a:outerShdw>
          </a:effectLst>
        </p:spPr>
      </p:pic>
      <p:sp>
        <p:nvSpPr>
          <p:cNvPr id="11" name="Google Shape;392;p42">
            <a:extLst>
              <a:ext uri="{FF2B5EF4-FFF2-40B4-BE49-F238E27FC236}">
                <a16:creationId xmlns:a16="http://schemas.microsoft.com/office/drawing/2014/main" id="{DE5B3263-A0B0-F40F-ED38-DE31A655A3D2}"/>
              </a:ext>
            </a:extLst>
          </p:cNvPr>
          <p:cNvSpPr txBox="1">
            <a:spLocks/>
          </p:cNvSpPr>
          <p:nvPr/>
        </p:nvSpPr>
        <p:spPr>
          <a:xfrm>
            <a:off x="7071594" y="3310539"/>
            <a:ext cx="4502455" cy="2235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l">
              <a:buClr>
                <a:srgbClr val="FFFFFF"/>
              </a:buClr>
              <a:buSzPts val="1600"/>
              <a:defRPr/>
            </a:pPr>
            <a:r>
              <a:rPr lang="fr-FR" sz="1400" noProof="1">
                <a:solidFill>
                  <a:schemeClr val="bg2">
                    <a:lumMod val="25000"/>
                  </a:schemeClr>
                </a:solidFill>
                <a:latin typeface="+mn-lt"/>
                <a:cs typeface="Catamaran"/>
                <a:sym typeface="Catamaran"/>
              </a:rPr>
              <a:t>Paire de clés: </a:t>
            </a:r>
            <a:r>
              <a:rPr lang="fr-FR" sz="1400" b="0" noProof="1">
                <a:solidFill>
                  <a:schemeClr val="bg2">
                    <a:lumMod val="25000"/>
                  </a:schemeClr>
                </a:solidFill>
                <a:latin typeface="+mn-lt"/>
                <a:cs typeface="Catamaran"/>
                <a:sym typeface="Catamaran"/>
              </a:rPr>
              <a:t>Permet de sécuriser l’accès à la connexion Utilisateur</a:t>
            </a:r>
          </a:p>
          <a:p>
            <a:pPr marL="0" indent="0" algn="l">
              <a:buClr>
                <a:srgbClr val="FFFFFF"/>
              </a:buClr>
              <a:buSzPts val="1600"/>
              <a:defRPr/>
            </a:pPr>
            <a:endParaRPr lang="fr-FR" sz="1400" b="0" noProof="1">
              <a:solidFill>
                <a:schemeClr val="bg2">
                  <a:lumMod val="25000"/>
                </a:schemeClr>
              </a:solidFill>
              <a:latin typeface="+mn-lt"/>
              <a:cs typeface="Catamaran"/>
              <a:sym typeface="Catamaran"/>
            </a:endParaRPr>
          </a:p>
          <a:p>
            <a:pPr marL="0" indent="0" algn="l">
              <a:buClr>
                <a:srgbClr val="FFFFFF"/>
              </a:buClr>
              <a:buSzPts val="1600"/>
              <a:defRPr/>
            </a:pPr>
            <a:r>
              <a:rPr lang="fr-FR" sz="1400" noProof="1">
                <a:solidFill>
                  <a:schemeClr val="bg2">
                    <a:lumMod val="25000"/>
                  </a:schemeClr>
                </a:solidFill>
                <a:latin typeface="+mn-lt"/>
                <a:cs typeface="Catamaran"/>
                <a:sym typeface="Catamaran"/>
              </a:rPr>
              <a:t>eu-west-3: </a:t>
            </a:r>
            <a:r>
              <a:rPr lang="fr-FR" sz="1400" b="0" noProof="1">
                <a:solidFill>
                  <a:schemeClr val="bg2">
                    <a:lumMod val="25000"/>
                  </a:schemeClr>
                </a:solidFill>
                <a:latin typeface="+mn-lt"/>
                <a:cs typeface="Catamaran"/>
                <a:sym typeface="Catamaran"/>
              </a:rPr>
              <a:t>Serveurs à Paris </a:t>
            </a:r>
            <a:r>
              <a:rPr lang="fr-FR" sz="1400" b="0" noProof="1">
                <a:solidFill>
                  <a:schemeClr val="bg2">
                    <a:lumMod val="25000"/>
                  </a:schemeClr>
                </a:solidFill>
                <a:latin typeface="+mn-lt"/>
                <a:cs typeface="Catamaran"/>
                <a:sym typeface="Wingdings" panose="05000000000000000000" pitchFamily="2" charset="2"/>
              </a:rPr>
              <a:t></a:t>
            </a:r>
            <a:r>
              <a:rPr lang="fr-FR" sz="1400" b="0" noProof="1">
                <a:solidFill>
                  <a:schemeClr val="bg2">
                    <a:lumMod val="25000"/>
                  </a:schemeClr>
                </a:solidFill>
                <a:latin typeface="+mn-lt"/>
                <a:cs typeface="Catamaran"/>
                <a:sym typeface="Catamaran"/>
              </a:rPr>
              <a:t> Respecte le </a:t>
            </a:r>
            <a:r>
              <a:rPr lang="fr-FR" sz="1400" noProof="1">
                <a:solidFill>
                  <a:schemeClr val="bg2">
                    <a:lumMod val="25000"/>
                  </a:schemeClr>
                </a:solidFill>
                <a:latin typeface="+mn-lt"/>
                <a:cs typeface="Catamaran"/>
                <a:sym typeface="Catamaran"/>
              </a:rPr>
              <a:t>RGPD</a:t>
            </a:r>
          </a:p>
          <a:p>
            <a:pPr marL="0" indent="0" algn="l">
              <a:buClr>
                <a:srgbClr val="FFFFFF"/>
              </a:buClr>
              <a:buSzPts val="1600"/>
              <a:defRPr/>
            </a:pPr>
            <a:endParaRPr lang="fr-FR" sz="1400" noProof="1">
              <a:solidFill>
                <a:schemeClr val="bg2">
                  <a:lumMod val="25000"/>
                </a:schemeClr>
              </a:solidFill>
              <a:latin typeface="+mn-lt"/>
              <a:cs typeface="Catamaran"/>
              <a:sym typeface="Catamaran"/>
            </a:endParaRPr>
          </a:p>
          <a:p>
            <a:pPr marL="0" indent="0" algn="l">
              <a:buClr>
                <a:srgbClr val="FFFFFF"/>
              </a:buClr>
              <a:buSzPts val="1600"/>
              <a:defRPr/>
            </a:pPr>
            <a:r>
              <a:rPr lang="fr-FR" sz="1400" noProof="1">
                <a:solidFill>
                  <a:schemeClr val="bg2">
                    <a:lumMod val="25000"/>
                  </a:schemeClr>
                </a:solidFill>
                <a:latin typeface="+mn-lt"/>
                <a:cs typeface="Catamaran"/>
                <a:sym typeface="Catamaran"/>
              </a:rPr>
              <a:t>RGPD: </a:t>
            </a:r>
            <a:r>
              <a:rPr lang="fr-FR" sz="1400" b="0" noProof="1">
                <a:solidFill>
                  <a:schemeClr val="bg2">
                    <a:lumMod val="25000"/>
                  </a:schemeClr>
                </a:solidFill>
                <a:latin typeface="+mn-lt"/>
                <a:cs typeface="Catamaran"/>
                <a:sym typeface="Catamaran"/>
              </a:rPr>
              <a:t>Règlement Général sur la Protection des Données</a:t>
            </a:r>
          </a:p>
          <a:p>
            <a:pPr marL="174625" indent="0" algn="l">
              <a:buClr>
                <a:srgbClr val="FFFFFF"/>
              </a:buClr>
              <a:buSzPts val="1600"/>
              <a:defRPr/>
            </a:pPr>
            <a:r>
              <a:rPr lang="fr-FR" sz="1400" b="0" noProof="1">
                <a:solidFill>
                  <a:schemeClr val="bg2">
                    <a:lumMod val="25000"/>
                  </a:schemeClr>
                </a:solidFill>
                <a:latin typeface="+mn-lt"/>
                <a:cs typeface="Catamaran"/>
                <a:sym typeface="Wingdings" panose="05000000000000000000" pitchFamily="2" charset="2"/>
              </a:rPr>
              <a:t> </a:t>
            </a:r>
            <a:r>
              <a:rPr lang="fr-FR" sz="1400" b="0" noProof="1">
                <a:solidFill>
                  <a:schemeClr val="bg2">
                    <a:lumMod val="25000"/>
                  </a:schemeClr>
                </a:solidFill>
                <a:latin typeface="+mn-lt"/>
                <a:cs typeface="Catamaran"/>
                <a:sym typeface="Catamaran"/>
              </a:rPr>
              <a:t>Nous oblige à utiliser des serveurs en Europe  uniquement</a:t>
            </a:r>
          </a:p>
        </p:txBody>
      </p:sp>
    </p:spTree>
    <p:extLst>
      <p:ext uri="{BB962C8B-B14F-4D97-AF65-F5344CB8AC3E}">
        <p14:creationId xmlns:p14="http://schemas.microsoft.com/office/powerpoint/2010/main" val="320031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z="1000" smtClean="0">
                <a:latin typeface="+mn-lt"/>
              </a:rPr>
              <a:t>03/12/2024</a:t>
            </a:fld>
            <a:endParaRPr lang="fr-FR" sz="1000" dirty="0">
              <a:latin typeface="+mn-lt"/>
            </a:endParaRPr>
          </a:p>
        </p:txBody>
      </p:sp>
      <p:sp>
        <p:nvSpPr>
          <p:cNvPr id="5" name="Google Shape;392;p42">
            <a:extLst>
              <a:ext uri="{FF2B5EF4-FFF2-40B4-BE49-F238E27FC236}">
                <a16:creationId xmlns:a16="http://schemas.microsoft.com/office/drawing/2014/main" id="{393327BC-5311-B97C-9A72-8B4808FF7C8C}"/>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Composants utilisés : </a:t>
            </a:r>
            <a:r>
              <a:rPr lang="fr-FR" sz="1800" dirty="0">
                <a:solidFill>
                  <a:srgbClr val="0070C0"/>
                </a:solidFill>
              </a:rPr>
              <a:t>S3_Chargement des images</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4" name="Image 3">
            <a:extLst>
              <a:ext uri="{FF2B5EF4-FFF2-40B4-BE49-F238E27FC236}">
                <a16:creationId xmlns:a16="http://schemas.microsoft.com/office/drawing/2014/main" id="{A23BA0DA-69D7-9346-6C75-08851160AECA}"/>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0377A023-83F1-EE28-E9A0-D244ED31758B}"/>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6" name="Espace réservé du contenu 15" descr="Une image contenant texte, capture d’écran, nombre, Police&#10;&#10;Description générée automatiquement">
            <a:extLst>
              <a:ext uri="{FF2B5EF4-FFF2-40B4-BE49-F238E27FC236}">
                <a16:creationId xmlns:a16="http://schemas.microsoft.com/office/drawing/2014/main" id="{1CDFD4B5-52AA-F527-6B60-A6037462306F}"/>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2190750" y="2538776"/>
            <a:ext cx="7810500" cy="3345233"/>
          </a:xfrm>
          <a:effectLst>
            <a:outerShdw blurRad="63500" algn="ctr" rotWithShape="0">
              <a:prstClr val="black">
                <a:alpha val="40000"/>
              </a:prstClr>
            </a:outerShdw>
          </a:effectLst>
        </p:spPr>
      </p:pic>
    </p:spTree>
    <p:extLst>
      <p:ext uri="{BB962C8B-B14F-4D97-AF65-F5344CB8AC3E}">
        <p14:creationId xmlns:p14="http://schemas.microsoft.com/office/powerpoint/2010/main" val="193371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pic>
        <p:nvPicPr>
          <p:cNvPr id="10" name="Espace réservé du contenu 9" descr="Une image contenant texte, capture d’écran, logiciel, Page web&#10;&#10;Description générée automatiquement">
            <a:extLst>
              <a:ext uri="{FF2B5EF4-FFF2-40B4-BE49-F238E27FC236}">
                <a16:creationId xmlns:a16="http://schemas.microsoft.com/office/drawing/2014/main" id="{3F93FA55-0F86-E3D2-869F-61E00EB3750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313099" y="2584919"/>
            <a:ext cx="4395242" cy="3439484"/>
          </a:xfrm>
        </p:spPr>
      </p:pic>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mtClean="0">
                <a:latin typeface="+mn-lt"/>
              </a:rPr>
              <a:t>03/12/2024</a:t>
            </a:fld>
            <a:endParaRPr lang="fr-FR" dirty="0">
              <a:latin typeface="+mn-lt"/>
            </a:endParaRPr>
          </a:p>
        </p:txBody>
      </p:sp>
      <p:sp>
        <p:nvSpPr>
          <p:cNvPr id="5" name="Google Shape;392;p42">
            <a:extLst>
              <a:ext uri="{FF2B5EF4-FFF2-40B4-BE49-F238E27FC236}">
                <a16:creationId xmlns:a16="http://schemas.microsoft.com/office/drawing/2014/main" id="{393327BC-5311-B97C-9A72-8B4808FF7C8C}"/>
              </a:ext>
            </a:extLst>
          </p:cNvPr>
          <p:cNvSpPr txBox="1">
            <a:spLocks/>
          </p:cNvSpPr>
          <p:nvPr/>
        </p:nvSpPr>
        <p:spPr>
          <a:xfrm>
            <a:off x="2446828" y="1857856"/>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Composants utilisés : </a:t>
            </a:r>
            <a:r>
              <a:rPr lang="fr-FR" sz="1800" b="0" dirty="0">
                <a:solidFill>
                  <a:srgbClr val="0070C0"/>
                </a:solidFill>
              </a:rPr>
              <a:t>EMR (</a:t>
            </a:r>
            <a:r>
              <a:rPr lang="fr-FR" sz="1800" b="0" dirty="0" err="1">
                <a:solidFill>
                  <a:srgbClr val="0070C0"/>
                </a:solidFill>
              </a:rPr>
              <a:t>Elastic</a:t>
            </a:r>
            <a:r>
              <a:rPr lang="fr-FR" sz="1800" b="0" dirty="0">
                <a:solidFill>
                  <a:srgbClr val="0070C0"/>
                </a:solidFill>
              </a:rPr>
              <a:t> MapReduce) – </a:t>
            </a:r>
            <a:r>
              <a:rPr lang="fr-FR" sz="1800" b="0" dirty="0" err="1">
                <a:solidFill>
                  <a:srgbClr val="0070C0"/>
                </a:solidFill>
              </a:rPr>
              <a:t>Frameworks</a:t>
            </a:r>
            <a:r>
              <a:rPr lang="fr-FR" sz="1800" b="0" dirty="0">
                <a:solidFill>
                  <a:srgbClr val="0070C0"/>
                </a:solidFill>
              </a:rPr>
              <a:t> à choisir</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4" name="Image 3">
            <a:extLst>
              <a:ext uri="{FF2B5EF4-FFF2-40B4-BE49-F238E27FC236}">
                <a16:creationId xmlns:a16="http://schemas.microsoft.com/office/drawing/2014/main" id="{77AC72A3-F4EF-B81C-6294-62873DE6A4E0}"/>
              </a:ext>
            </a:extLst>
          </p:cNvPr>
          <p:cNvPicPr>
            <a:picLocks noChangeAspect="1"/>
          </p:cNvPicPr>
          <p:nvPr/>
        </p:nvPicPr>
        <p:blipFill>
          <a:blip r:embed="rId4"/>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FBB18FAE-F49E-9FE3-4077-C4AD8AB85000}"/>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
        <p:nvSpPr>
          <p:cNvPr id="11" name="Google Shape;392;p42">
            <a:extLst>
              <a:ext uri="{FF2B5EF4-FFF2-40B4-BE49-F238E27FC236}">
                <a16:creationId xmlns:a16="http://schemas.microsoft.com/office/drawing/2014/main" id="{4EC26B4C-18A3-FD9F-9CFB-A1CC6EE66351}"/>
              </a:ext>
            </a:extLst>
          </p:cNvPr>
          <p:cNvSpPr txBox="1">
            <a:spLocks/>
          </p:cNvSpPr>
          <p:nvPr/>
        </p:nvSpPr>
        <p:spPr>
          <a:xfrm>
            <a:off x="7263732" y="2634407"/>
            <a:ext cx="3079173" cy="3439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400" noProof="1">
                <a:solidFill>
                  <a:schemeClr val="bg2">
                    <a:lumMod val="25000"/>
                  </a:schemeClr>
                </a:solidFill>
                <a:latin typeface="+mn-lt"/>
                <a:cs typeface="Catamaran"/>
                <a:sym typeface="Catamaran"/>
              </a:rPr>
              <a:t>TensorFlow</a:t>
            </a:r>
          </a:p>
          <a:p>
            <a:pPr marL="0" indent="0" algn="ctr">
              <a:buClr>
                <a:srgbClr val="FFFFFF"/>
              </a:buClr>
              <a:buSzPts val="1600"/>
              <a:defRPr/>
            </a:pPr>
            <a:r>
              <a:rPr lang="fr-FR" sz="1400" b="0" noProof="1">
                <a:solidFill>
                  <a:schemeClr val="bg2">
                    <a:lumMod val="25000"/>
                  </a:schemeClr>
                </a:solidFill>
                <a:latin typeface="+mn-lt"/>
                <a:cs typeface="Catamaran"/>
                <a:sym typeface="Catamaran"/>
              </a:rPr>
              <a:t>Pour utiliser un modèle de classification d’images</a:t>
            </a:r>
          </a:p>
          <a:p>
            <a:pPr marL="0" indent="0" algn="l">
              <a:buClr>
                <a:srgbClr val="FFFFFF"/>
              </a:buClr>
              <a:buSzPts val="1600"/>
              <a:defRPr/>
            </a:pPr>
            <a:endParaRPr lang="fr-FR" sz="1400" b="0" noProof="1">
              <a:solidFill>
                <a:schemeClr val="bg2">
                  <a:lumMod val="25000"/>
                </a:schemeClr>
              </a:solidFill>
              <a:latin typeface="+mn-lt"/>
              <a:cs typeface="Catamaran"/>
              <a:sym typeface="Catamaran"/>
            </a:endParaRPr>
          </a:p>
          <a:p>
            <a:pPr marL="0" indent="0" algn="ctr">
              <a:buClr>
                <a:srgbClr val="FFFFFF"/>
              </a:buClr>
              <a:buSzPts val="1600"/>
              <a:defRPr/>
            </a:pPr>
            <a:r>
              <a:rPr lang="fr-FR" sz="1400" noProof="1">
                <a:solidFill>
                  <a:schemeClr val="bg2">
                    <a:lumMod val="25000"/>
                  </a:schemeClr>
                </a:solidFill>
                <a:latin typeface="+mn-lt"/>
                <a:cs typeface="Catamaran"/>
                <a:sym typeface="Catamaran"/>
              </a:rPr>
              <a:t>Spark</a:t>
            </a:r>
          </a:p>
          <a:p>
            <a:pPr marL="0" indent="0" algn="ctr">
              <a:buClr>
                <a:srgbClr val="FFFFFF"/>
              </a:buClr>
              <a:buSzPts val="1600"/>
              <a:defRPr/>
            </a:pPr>
            <a:r>
              <a:rPr lang="fr-FR" sz="1400" b="0" noProof="1">
                <a:solidFill>
                  <a:schemeClr val="bg2">
                    <a:lumMod val="25000"/>
                  </a:schemeClr>
                </a:solidFill>
                <a:latin typeface="+mn-lt"/>
                <a:cs typeface="Catamaran"/>
                <a:sym typeface="Catamaran"/>
              </a:rPr>
              <a:t>Pour utiliser un kernel PySpark (calculs distribués)</a:t>
            </a:r>
          </a:p>
          <a:p>
            <a:pPr marL="0" indent="0" algn="ctr">
              <a:buClr>
                <a:srgbClr val="FFFFFF"/>
              </a:buClr>
              <a:buSzPts val="1600"/>
              <a:defRPr/>
            </a:pPr>
            <a:endParaRPr lang="fr-FR" sz="1400" b="0" noProof="1">
              <a:solidFill>
                <a:schemeClr val="bg2">
                  <a:lumMod val="25000"/>
                </a:schemeClr>
              </a:solidFill>
              <a:latin typeface="+mn-lt"/>
              <a:cs typeface="Catamaran"/>
              <a:sym typeface="Catamaran"/>
            </a:endParaRPr>
          </a:p>
          <a:p>
            <a:pPr marL="0" indent="0" algn="ctr">
              <a:buClr>
                <a:srgbClr val="FFFFFF"/>
              </a:buClr>
              <a:buSzPts val="1600"/>
              <a:defRPr/>
            </a:pPr>
            <a:r>
              <a:rPr lang="fr-FR" sz="1400" noProof="1">
                <a:solidFill>
                  <a:schemeClr val="bg2">
                    <a:lumMod val="25000"/>
                  </a:schemeClr>
                </a:solidFill>
                <a:latin typeface="+mn-lt"/>
                <a:cs typeface="Catamaran"/>
                <a:sym typeface="Catamaran"/>
              </a:rPr>
              <a:t>JupyterHub</a:t>
            </a:r>
          </a:p>
          <a:p>
            <a:pPr marL="0" indent="0" algn="ctr">
              <a:buClr>
                <a:srgbClr val="FFFFFF"/>
              </a:buClr>
              <a:buSzPts val="1600"/>
              <a:defRPr/>
            </a:pPr>
            <a:r>
              <a:rPr lang="fr-FR" sz="1400" b="0" noProof="1">
                <a:solidFill>
                  <a:schemeClr val="bg2">
                    <a:lumMod val="25000"/>
                  </a:schemeClr>
                </a:solidFill>
                <a:latin typeface="+mn-lt"/>
                <a:cs typeface="Catamaran"/>
                <a:sym typeface="Catamaran"/>
              </a:rPr>
              <a:t>Pour manipuler des Notebooks directement chez AWS</a:t>
            </a:r>
          </a:p>
          <a:p>
            <a:pPr marL="0" indent="0" algn="ctr">
              <a:buClr>
                <a:srgbClr val="FFFFFF"/>
              </a:buClr>
              <a:buSzPts val="1600"/>
              <a:defRPr/>
            </a:pPr>
            <a:endParaRPr lang="fr-FR" sz="1400" b="0" noProof="1">
              <a:solidFill>
                <a:schemeClr val="bg2">
                  <a:lumMod val="25000"/>
                </a:schemeClr>
              </a:solidFill>
              <a:latin typeface="+mn-lt"/>
              <a:cs typeface="Catamaran"/>
              <a:sym typeface="Catamaran"/>
            </a:endParaRPr>
          </a:p>
          <a:p>
            <a:pPr marL="0" indent="0" algn="ctr">
              <a:buClr>
                <a:srgbClr val="FFFFFF"/>
              </a:buClr>
              <a:buSzPts val="1600"/>
              <a:defRPr/>
            </a:pPr>
            <a:r>
              <a:rPr lang="fr-FR" sz="1400" noProof="1">
                <a:solidFill>
                  <a:schemeClr val="bg2">
                    <a:lumMod val="25000"/>
                  </a:schemeClr>
                </a:solidFill>
                <a:latin typeface="+mn-lt"/>
                <a:cs typeface="Catamaran"/>
                <a:sym typeface="Catamaran"/>
              </a:rPr>
              <a:t>Hadoop 3.3.6</a:t>
            </a:r>
          </a:p>
          <a:p>
            <a:pPr marL="0" indent="0" algn="ctr">
              <a:buClr>
                <a:srgbClr val="FFFFFF"/>
              </a:buClr>
              <a:buSzPts val="1600"/>
              <a:defRPr/>
            </a:pPr>
            <a:r>
              <a:rPr lang="fr-FR" sz="1400" b="0" noProof="1">
                <a:solidFill>
                  <a:schemeClr val="bg2">
                    <a:lumMod val="25000"/>
                  </a:schemeClr>
                </a:solidFill>
                <a:latin typeface="+mn-lt"/>
                <a:cs typeface="Catamaran"/>
                <a:sym typeface="Catamaran"/>
              </a:rPr>
              <a:t>Pour gérer des fichiers distribués et des traitements parallèles</a:t>
            </a:r>
          </a:p>
        </p:txBody>
      </p:sp>
    </p:spTree>
    <p:extLst>
      <p:ext uri="{BB962C8B-B14F-4D97-AF65-F5344CB8AC3E}">
        <p14:creationId xmlns:p14="http://schemas.microsoft.com/office/powerpoint/2010/main" val="85611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mtClean="0">
                <a:latin typeface="+mn-lt"/>
              </a:rPr>
              <a:t>03/12/2024</a:t>
            </a:fld>
            <a:endParaRPr lang="fr-FR" dirty="0">
              <a:latin typeface="+mn-lt"/>
            </a:endParaRPr>
          </a:p>
        </p:txBody>
      </p:sp>
      <p:sp>
        <p:nvSpPr>
          <p:cNvPr id="5" name="Google Shape;392;p42">
            <a:extLst>
              <a:ext uri="{FF2B5EF4-FFF2-40B4-BE49-F238E27FC236}">
                <a16:creationId xmlns:a16="http://schemas.microsoft.com/office/drawing/2014/main" id="{393327BC-5311-B97C-9A72-8B4808FF7C8C}"/>
              </a:ext>
            </a:extLst>
          </p:cNvPr>
          <p:cNvSpPr txBox="1">
            <a:spLocks/>
          </p:cNvSpPr>
          <p:nvPr/>
        </p:nvSpPr>
        <p:spPr>
          <a:xfrm>
            <a:off x="2446828" y="1857856"/>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Composants utilisés : </a:t>
            </a:r>
            <a:r>
              <a:rPr lang="fr-FR" sz="1800" b="0" dirty="0">
                <a:solidFill>
                  <a:srgbClr val="0070C0"/>
                </a:solidFill>
              </a:rPr>
              <a:t>EMR (</a:t>
            </a:r>
            <a:r>
              <a:rPr lang="fr-FR" sz="1800" b="0" dirty="0" err="1">
                <a:solidFill>
                  <a:srgbClr val="0070C0"/>
                </a:solidFill>
              </a:rPr>
              <a:t>Elastic</a:t>
            </a:r>
            <a:r>
              <a:rPr lang="fr-FR" sz="1800" b="0" dirty="0">
                <a:solidFill>
                  <a:srgbClr val="0070C0"/>
                </a:solidFill>
              </a:rPr>
              <a:t> MapReduce) – Machine</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4" name="Image 3">
            <a:extLst>
              <a:ext uri="{FF2B5EF4-FFF2-40B4-BE49-F238E27FC236}">
                <a16:creationId xmlns:a16="http://schemas.microsoft.com/office/drawing/2014/main" id="{77AC72A3-F4EF-B81C-6294-62873DE6A4E0}"/>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FBB18FAE-F49E-9FE3-4077-C4AD8AB85000}"/>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grpSp>
        <p:nvGrpSpPr>
          <p:cNvPr id="11" name="Groupe 10">
            <a:extLst>
              <a:ext uri="{FF2B5EF4-FFF2-40B4-BE49-F238E27FC236}">
                <a16:creationId xmlns:a16="http://schemas.microsoft.com/office/drawing/2014/main" id="{304A6185-DD37-62B1-2C94-C5300D5153C1}"/>
              </a:ext>
            </a:extLst>
          </p:cNvPr>
          <p:cNvGrpSpPr/>
          <p:nvPr/>
        </p:nvGrpSpPr>
        <p:grpSpPr>
          <a:xfrm>
            <a:off x="2058522" y="2418102"/>
            <a:ext cx="9021271" cy="3452629"/>
            <a:chOff x="2058522" y="2468206"/>
            <a:chExt cx="9021271" cy="3452629"/>
          </a:xfrm>
        </p:grpSpPr>
        <p:pic>
          <p:nvPicPr>
            <p:cNvPr id="9" name="Image 8" descr="Une image contenant texte, capture d’écran, nombre, Police&#10;&#10;Description générée automatiquement">
              <a:extLst>
                <a:ext uri="{FF2B5EF4-FFF2-40B4-BE49-F238E27FC236}">
                  <a16:creationId xmlns:a16="http://schemas.microsoft.com/office/drawing/2014/main" id="{DCA678C0-54F0-D163-713C-60AACBB4B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522" y="2468206"/>
              <a:ext cx="5140957" cy="3452629"/>
            </a:xfrm>
            <a:prstGeom prst="rect">
              <a:avLst/>
            </a:prstGeom>
            <a:effectLst>
              <a:outerShdw blurRad="63500" algn="ctr" rotWithShape="0">
                <a:prstClr val="black">
                  <a:alpha val="40000"/>
                </a:prstClr>
              </a:outerShdw>
            </a:effectLst>
          </p:spPr>
        </p:pic>
        <p:sp>
          <p:nvSpPr>
            <p:cNvPr id="10" name="ZoneTexte 9">
              <a:extLst>
                <a:ext uri="{FF2B5EF4-FFF2-40B4-BE49-F238E27FC236}">
                  <a16:creationId xmlns:a16="http://schemas.microsoft.com/office/drawing/2014/main" id="{78C3F7F9-CC65-6011-B55D-A3A91A96393E}"/>
                </a:ext>
              </a:extLst>
            </p:cNvPr>
            <p:cNvSpPr txBox="1"/>
            <p:nvPr/>
          </p:nvSpPr>
          <p:spPr>
            <a:xfrm>
              <a:off x="7490564" y="2770412"/>
              <a:ext cx="3589229" cy="2893100"/>
            </a:xfrm>
            <a:prstGeom prst="rect">
              <a:avLst/>
            </a:prstGeom>
            <a:noFill/>
          </p:spPr>
          <p:txBody>
            <a:bodyPr wrap="square" rtlCol="0">
              <a:spAutoFit/>
            </a:bodyPr>
            <a:lstStyle/>
            <a:p>
              <a:pPr algn="ctr"/>
              <a:r>
                <a:rPr lang="fr-FR" sz="1600" b="1" dirty="0">
                  <a:solidFill>
                    <a:schemeClr val="bg2">
                      <a:lumMod val="25000"/>
                    </a:schemeClr>
                  </a:solidFill>
                </a:rPr>
                <a:t>1 Unité Primaire (Master)</a:t>
              </a:r>
            </a:p>
            <a:p>
              <a:pPr algn="ctr"/>
              <a:r>
                <a:rPr lang="fr-FR" sz="1600" dirty="0">
                  <a:solidFill>
                    <a:schemeClr val="bg2">
                      <a:lumMod val="25000"/>
                    </a:schemeClr>
                  </a:solidFill>
                </a:rPr>
                <a:t>Exécute YARN et HDFS Name Node</a:t>
              </a:r>
            </a:p>
            <a:p>
              <a:pPr algn="ctr"/>
              <a:endParaRPr lang="fr-FR" sz="1600" dirty="0">
                <a:solidFill>
                  <a:schemeClr val="bg2">
                    <a:lumMod val="25000"/>
                  </a:schemeClr>
                </a:solidFill>
              </a:endParaRPr>
            </a:p>
            <a:p>
              <a:pPr algn="ctr"/>
              <a:r>
                <a:rPr lang="fr-FR" sz="1600" b="1" dirty="0">
                  <a:solidFill>
                    <a:schemeClr val="bg2">
                      <a:lumMod val="25000"/>
                    </a:schemeClr>
                  </a:solidFill>
                </a:rPr>
                <a:t>1 Unité principale (</a:t>
              </a:r>
              <a:r>
                <a:rPr lang="fr-FR" sz="1600" b="1" dirty="0" err="1">
                  <a:solidFill>
                    <a:schemeClr val="bg2">
                      <a:lumMod val="25000"/>
                    </a:schemeClr>
                  </a:solidFill>
                </a:rPr>
                <a:t>Core</a:t>
              </a:r>
              <a:r>
                <a:rPr lang="fr-FR" sz="1600" b="1" dirty="0">
                  <a:solidFill>
                    <a:schemeClr val="bg2">
                      <a:lumMod val="25000"/>
                    </a:schemeClr>
                  </a:solidFill>
                </a:rPr>
                <a:t>)</a:t>
              </a:r>
            </a:p>
            <a:p>
              <a:pPr algn="ctr"/>
              <a:r>
                <a:rPr lang="fr-FR" sz="1600" dirty="0">
                  <a:solidFill>
                    <a:schemeClr val="bg2">
                      <a:lumMod val="25000"/>
                    </a:schemeClr>
                  </a:solidFill>
                </a:rPr>
                <a:t>Exécute le HDFS Data Node et sert aussi d’unité de tâche</a:t>
              </a:r>
            </a:p>
            <a:p>
              <a:pPr algn="ctr"/>
              <a:endParaRPr lang="fr-FR" sz="1600" dirty="0">
                <a:solidFill>
                  <a:schemeClr val="bg2">
                    <a:lumMod val="25000"/>
                  </a:schemeClr>
                </a:solidFill>
              </a:endParaRPr>
            </a:p>
            <a:p>
              <a:pPr algn="ctr"/>
              <a:r>
                <a:rPr lang="fr-FR" sz="1600" b="1" dirty="0">
                  <a:solidFill>
                    <a:schemeClr val="bg2">
                      <a:lumMod val="25000"/>
                    </a:schemeClr>
                  </a:solidFill>
                </a:rPr>
                <a:t>1 Unités de Tâche (</a:t>
              </a:r>
              <a:r>
                <a:rPr lang="fr-FR" sz="1600" b="1" dirty="0" err="1">
                  <a:solidFill>
                    <a:schemeClr val="bg2">
                      <a:lumMod val="25000"/>
                    </a:schemeClr>
                  </a:solidFill>
                </a:rPr>
                <a:t>Task</a:t>
              </a:r>
              <a:r>
                <a:rPr lang="fr-FR" sz="1600" b="1" dirty="0">
                  <a:solidFill>
                    <a:schemeClr val="bg2">
                      <a:lumMod val="25000"/>
                    </a:schemeClr>
                  </a:solidFill>
                </a:rPr>
                <a:t>)</a:t>
              </a:r>
            </a:p>
            <a:p>
              <a:pPr algn="ctr"/>
              <a:r>
                <a:rPr lang="fr-FR" sz="1600" dirty="0">
                  <a:solidFill>
                    <a:schemeClr val="bg2">
                      <a:lumMod val="25000"/>
                    </a:schemeClr>
                  </a:solidFill>
                </a:rPr>
                <a:t>Effectuent uniquement les tâches de calcul parallèle sur les données</a:t>
              </a:r>
            </a:p>
            <a:p>
              <a:pPr algn="ctr"/>
              <a:endParaRPr lang="fr-FR" sz="1600" dirty="0">
                <a:solidFill>
                  <a:schemeClr val="bg2">
                    <a:lumMod val="25000"/>
                  </a:schemeClr>
                </a:solidFill>
              </a:endParaRPr>
            </a:p>
          </p:txBody>
        </p:sp>
      </p:grpSp>
    </p:spTree>
    <p:extLst>
      <p:ext uri="{BB962C8B-B14F-4D97-AF65-F5344CB8AC3E}">
        <p14:creationId xmlns:p14="http://schemas.microsoft.com/office/powerpoint/2010/main" val="294328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Environnement Big Data : AWS</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2" name="Espace réservé de la date 1">
            <a:extLst>
              <a:ext uri="{FF2B5EF4-FFF2-40B4-BE49-F238E27FC236}">
                <a16:creationId xmlns:a16="http://schemas.microsoft.com/office/drawing/2014/main" id="{FFB07F73-8B33-72CC-FC4C-B0529B9A0845}"/>
              </a:ext>
            </a:extLst>
          </p:cNvPr>
          <p:cNvSpPr>
            <a:spLocks noGrp="1"/>
          </p:cNvSpPr>
          <p:nvPr>
            <p:ph type="dt" sz="half" idx="21"/>
          </p:nvPr>
        </p:nvSpPr>
        <p:spPr/>
        <p:txBody>
          <a:bodyPr/>
          <a:lstStyle/>
          <a:p>
            <a:pPr rtl="0"/>
            <a:fld id="{59C08A0D-ED07-4866-8BD1-AA9C3010D0C8}" type="datetime1">
              <a:rPr lang="fr-FR" smtClean="0">
                <a:latin typeface="+mn-lt"/>
              </a:rPr>
              <a:t>03/12/2024</a:t>
            </a:fld>
            <a:endParaRPr lang="fr-FR" dirty="0">
              <a:latin typeface="+mn-lt"/>
            </a:endParaRPr>
          </a:p>
        </p:txBody>
      </p:sp>
      <p:sp>
        <p:nvSpPr>
          <p:cNvPr id="5" name="Google Shape;392;p42">
            <a:extLst>
              <a:ext uri="{FF2B5EF4-FFF2-40B4-BE49-F238E27FC236}">
                <a16:creationId xmlns:a16="http://schemas.microsoft.com/office/drawing/2014/main" id="{393327BC-5311-B97C-9A72-8B4808FF7C8C}"/>
              </a:ext>
            </a:extLst>
          </p:cNvPr>
          <p:cNvSpPr txBox="1">
            <a:spLocks/>
          </p:cNvSpPr>
          <p:nvPr/>
        </p:nvSpPr>
        <p:spPr>
          <a:xfrm>
            <a:off x="2446828" y="1857856"/>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Composants utilisés : </a:t>
            </a:r>
            <a:r>
              <a:rPr lang="fr-FR" sz="1800" b="0" dirty="0">
                <a:solidFill>
                  <a:srgbClr val="0070C0"/>
                </a:solidFill>
              </a:rPr>
              <a:t>EMR (</a:t>
            </a:r>
            <a:r>
              <a:rPr lang="fr-FR" sz="1800" b="0" dirty="0" err="1">
                <a:solidFill>
                  <a:srgbClr val="0070C0"/>
                </a:solidFill>
              </a:rPr>
              <a:t>Elastic</a:t>
            </a:r>
            <a:r>
              <a:rPr lang="fr-FR" sz="1800" b="0" dirty="0">
                <a:solidFill>
                  <a:srgbClr val="0070C0"/>
                </a:solidFill>
              </a:rPr>
              <a:t> MapReduce) – </a:t>
            </a:r>
            <a:r>
              <a:rPr lang="fr-FR" sz="1800" b="0" dirty="0" err="1">
                <a:solidFill>
                  <a:srgbClr val="0070C0"/>
                </a:solidFill>
              </a:rPr>
              <a:t>Paramètrage</a:t>
            </a:r>
            <a:endParaRPr lang="fr-FR" sz="1800" b="0" dirty="0">
              <a:solidFill>
                <a:srgbClr val="0070C0"/>
              </a:solidFill>
            </a:endParaRP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4" name="Image 3">
            <a:extLst>
              <a:ext uri="{FF2B5EF4-FFF2-40B4-BE49-F238E27FC236}">
                <a16:creationId xmlns:a16="http://schemas.microsoft.com/office/drawing/2014/main" id="{77AC72A3-F4EF-B81C-6294-62873DE6A4E0}"/>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FBB18FAE-F49E-9FE3-4077-C4AD8AB85000}"/>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grpSp>
        <p:nvGrpSpPr>
          <p:cNvPr id="24" name="Groupe 23">
            <a:extLst>
              <a:ext uri="{FF2B5EF4-FFF2-40B4-BE49-F238E27FC236}">
                <a16:creationId xmlns:a16="http://schemas.microsoft.com/office/drawing/2014/main" id="{EDC1405D-A4C2-DA2B-9EEA-2A9448EE43A2}"/>
              </a:ext>
            </a:extLst>
          </p:cNvPr>
          <p:cNvGrpSpPr/>
          <p:nvPr/>
        </p:nvGrpSpPr>
        <p:grpSpPr>
          <a:xfrm>
            <a:off x="629637" y="2468507"/>
            <a:ext cx="10932726" cy="3302581"/>
            <a:chOff x="629637" y="2468507"/>
            <a:chExt cx="10932726" cy="3302581"/>
          </a:xfrm>
        </p:grpSpPr>
        <p:pic>
          <p:nvPicPr>
            <p:cNvPr id="15" name="Image 14" descr="Une image contenant texte, Appareils électroniques, capture d’écran, logiciel&#10;&#10;Description générée automatiquement">
              <a:extLst>
                <a:ext uri="{FF2B5EF4-FFF2-40B4-BE49-F238E27FC236}">
                  <a16:creationId xmlns:a16="http://schemas.microsoft.com/office/drawing/2014/main" id="{1071C854-2616-9419-8432-06729FAF4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222" y="3047242"/>
              <a:ext cx="4895141" cy="2723846"/>
            </a:xfrm>
            <a:prstGeom prst="rect">
              <a:avLst/>
            </a:prstGeom>
          </p:spPr>
        </p:pic>
        <p:pic>
          <p:nvPicPr>
            <p:cNvPr id="23" name="Image 22">
              <a:extLst>
                <a:ext uri="{FF2B5EF4-FFF2-40B4-BE49-F238E27FC236}">
                  <a16:creationId xmlns:a16="http://schemas.microsoft.com/office/drawing/2014/main" id="{810A0DA1-9108-6A4F-68D4-250815112C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37" y="2468507"/>
              <a:ext cx="5724865" cy="1941419"/>
            </a:xfrm>
            <a:prstGeom prst="rect">
              <a:avLst/>
            </a:prstGeom>
          </p:spPr>
        </p:pic>
      </p:grpSp>
    </p:spTree>
    <p:extLst>
      <p:ext uri="{BB962C8B-B14F-4D97-AF65-F5344CB8AC3E}">
        <p14:creationId xmlns:p14="http://schemas.microsoft.com/office/powerpoint/2010/main" val="319925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fr-FR"/>
            </a:defPPr>
          </a:lstStyle>
          <a:p>
            <a:pPr rtl="0"/>
            <a:r>
              <a:rPr lang="fr-FR" dirty="0">
                <a:effectLst>
                  <a:outerShdw blurRad="38100" dist="38100" dir="2700000" algn="tl">
                    <a:srgbClr val="000000">
                      <a:alpha val="43137"/>
                    </a:srgbClr>
                  </a:outerShdw>
                </a:effectLst>
              </a:rPr>
              <a:t>Programme</a:t>
            </a:r>
          </a:p>
        </p:txBody>
      </p:sp>
      <p:sp>
        <p:nvSpPr>
          <p:cNvPr id="3" name="Espace réservé du texte 2">
            <a:extLst>
              <a:ext uri="{FF2B5EF4-FFF2-40B4-BE49-F238E27FC236}">
                <a16:creationId xmlns:a16="http://schemas.microsoft.com/office/drawing/2014/main" id="{3B8EBC2C-6DD7-5003-38EB-40753046FE8C}"/>
              </a:ext>
            </a:extLst>
          </p:cNvPr>
          <p:cNvSpPr>
            <a:spLocks noGrp="1"/>
          </p:cNvSpPr>
          <p:nvPr>
            <p:ph sz="quarter" idx="13"/>
          </p:nvPr>
        </p:nvSpPr>
        <p:spPr>
          <a:xfrm>
            <a:off x="594359" y="2061319"/>
            <a:ext cx="9047351" cy="3709987"/>
          </a:xfrm>
        </p:spPr>
        <p:txBody>
          <a:bodyPr tIns="457200" rtlCol="0">
            <a:normAutofit/>
          </a:bodyPr>
          <a:lstStyle>
            <a:defPPr>
              <a:defRPr lang="fr-FR"/>
            </a:defPPr>
          </a:lstStyle>
          <a:p>
            <a:pPr rtl="0"/>
            <a:r>
              <a:rPr lang="fr-FR" dirty="0"/>
              <a:t>Introduction</a:t>
            </a:r>
          </a:p>
          <a:p>
            <a:pPr rtl="0"/>
            <a:r>
              <a:rPr lang="fr-FR" dirty="0"/>
              <a:t>La révolution </a:t>
            </a:r>
            <a:r>
              <a:rPr lang="fr-FR" dirty="0" err="1"/>
              <a:t>Map</a:t>
            </a:r>
            <a:r>
              <a:rPr lang="fr-FR" dirty="0"/>
              <a:t>/</a:t>
            </a:r>
            <a:r>
              <a:rPr lang="fr-FR" dirty="0" err="1"/>
              <a:t>Reduce</a:t>
            </a:r>
            <a:endParaRPr lang="fr-FR" dirty="0"/>
          </a:p>
          <a:p>
            <a:pPr rtl="0"/>
            <a:r>
              <a:rPr lang="en-US" dirty="0" err="1"/>
              <a:t>Environnement</a:t>
            </a:r>
            <a:r>
              <a:rPr lang="en-US" dirty="0"/>
              <a:t> Big Data (IAM + S3 + EMR)</a:t>
            </a:r>
          </a:p>
          <a:p>
            <a:pPr rtl="0"/>
            <a:r>
              <a:rPr lang="fr-FR" dirty="0"/>
              <a:t>Chaîne de traitement des images</a:t>
            </a:r>
          </a:p>
          <a:p>
            <a:pPr rtl="0"/>
            <a:r>
              <a:rPr lang="fr-FR" dirty="0"/>
              <a:t>Démonstration d’exécution de liens vers des interfaces Cloud</a:t>
            </a:r>
          </a:p>
          <a:p>
            <a:pPr rtl="0"/>
            <a:r>
              <a:rPr lang="fr-FR" dirty="0"/>
              <a:t>Synthèse et conclusion</a:t>
            </a:r>
          </a:p>
          <a:p>
            <a:pPr marL="0" indent="0" rtl="0">
              <a:buNone/>
            </a:pPr>
            <a:endParaRPr lang="fr-FR" dirty="0"/>
          </a:p>
        </p:txBody>
      </p:sp>
      <p:pic>
        <p:nvPicPr>
          <p:cNvPr id="6" name="Image 5">
            <a:extLst>
              <a:ext uri="{FF2B5EF4-FFF2-40B4-BE49-F238E27FC236}">
                <a16:creationId xmlns:a16="http://schemas.microsoft.com/office/drawing/2014/main" id="{46D8E4F8-EFAA-861F-A7B3-4205914A36EC}"/>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8" name="Espace réservé du pied de page 4">
            <a:extLst>
              <a:ext uri="{FF2B5EF4-FFF2-40B4-BE49-F238E27FC236}">
                <a16:creationId xmlns:a16="http://schemas.microsoft.com/office/drawing/2014/main" id="{47A343C3-6F48-B4C5-AA99-D694E005A8C0}"/>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
        <p:nvSpPr>
          <p:cNvPr id="9" name="Espace réservé de la date 4">
            <a:extLst>
              <a:ext uri="{FF2B5EF4-FFF2-40B4-BE49-F238E27FC236}">
                <a16:creationId xmlns:a16="http://schemas.microsoft.com/office/drawing/2014/main" id="{0C8CB89C-80CD-4D53-DBB9-B18F8C030182}"/>
              </a:ext>
            </a:extLst>
          </p:cNvPr>
          <p:cNvSpPr>
            <a:spLocks noGrp="1"/>
          </p:cNvSpPr>
          <p:nvPr>
            <p:ph type="dt" sz="half" idx="25"/>
          </p:nvPr>
        </p:nvSpPr>
        <p:spPr>
          <a:xfrm>
            <a:off x="809557" y="6312568"/>
            <a:ext cx="1313180" cy="247651"/>
          </a:xfrm>
        </p:spPr>
        <p:txBody>
          <a:bodyPr/>
          <a:lstStyle/>
          <a:p>
            <a:pPr rtl="0"/>
            <a:fld id="{F3768FCA-2875-47F5-AF1E-7CA26EC63E41}" type="datetime1">
              <a:rPr lang="fr-FR" sz="1000" smtClean="0">
                <a:latin typeface="+mn-lt"/>
              </a:rPr>
              <a:t>03/12/2024</a:t>
            </a:fld>
            <a:endParaRPr lang="fr-FR" dirty="0">
              <a:latin typeface="+mn-lt"/>
            </a:endParaRP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9" name="Google Shape;392;p42">
            <a:extLst>
              <a:ext uri="{FF2B5EF4-FFF2-40B4-BE49-F238E27FC236}">
                <a16:creationId xmlns:a16="http://schemas.microsoft.com/office/drawing/2014/main" id="{C334EEC0-0A21-E27F-872D-2B3CF8EBD35B}"/>
              </a:ext>
            </a:extLst>
          </p:cNvPr>
          <p:cNvSpPr txBox="1">
            <a:spLocks/>
          </p:cNvSpPr>
          <p:nvPr/>
        </p:nvSpPr>
        <p:spPr>
          <a:xfrm>
            <a:off x="2292667"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800" noProof="1">
                <a:solidFill>
                  <a:schemeClr val="tx2">
                    <a:lumMod val="50000"/>
                  </a:schemeClr>
                </a:solidFill>
                <a:latin typeface="Catamaran"/>
                <a:cs typeface="Catamaran"/>
                <a:sym typeface="Catamaran"/>
              </a:rPr>
              <a:t>Étapes principales : </a:t>
            </a:r>
            <a:r>
              <a:rPr lang="fr-FR" sz="1600" b="0" dirty="0">
                <a:solidFill>
                  <a:srgbClr val="0070C0"/>
                </a:solidFill>
              </a:rPr>
              <a:t>Aperçu de la chaine entière de traitement avec </a:t>
            </a:r>
            <a:r>
              <a:rPr lang="fr-FR" sz="1600" b="0" dirty="0" err="1">
                <a:solidFill>
                  <a:srgbClr val="0070C0"/>
                </a:solidFill>
              </a:rPr>
              <a:t>SparkUI</a:t>
            </a:r>
            <a:endParaRPr lang="fr-FR" sz="1800" b="0" noProof="1">
              <a:solidFill>
                <a:schemeClr val="tx2">
                  <a:lumMod val="50000"/>
                </a:schemeClr>
              </a:solidFill>
              <a:latin typeface="Catamaran"/>
              <a:cs typeface="Catamaran"/>
              <a:sym typeface="Catamaran"/>
            </a:endParaRPr>
          </a:p>
        </p:txBody>
      </p:sp>
      <p:pic>
        <p:nvPicPr>
          <p:cNvPr id="3" name="Image 2">
            <a:extLst>
              <a:ext uri="{FF2B5EF4-FFF2-40B4-BE49-F238E27FC236}">
                <a16:creationId xmlns:a16="http://schemas.microsoft.com/office/drawing/2014/main" id="{5C4C873B-F67C-29C6-1F5C-81414BA2B827}"/>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7" name="Espace réservé du pied de page 4">
            <a:extLst>
              <a:ext uri="{FF2B5EF4-FFF2-40B4-BE49-F238E27FC236}">
                <a16:creationId xmlns:a16="http://schemas.microsoft.com/office/drawing/2014/main" id="{E5AFECE8-0FFA-9024-A17B-230CC372137B}"/>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2" name="Image 11" descr="Une image contenant texte, ligne, Tracé, nombre&#10;&#10;Description générée automatiquement">
            <a:extLst>
              <a:ext uri="{FF2B5EF4-FFF2-40B4-BE49-F238E27FC236}">
                <a16:creationId xmlns:a16="http://schemas.microsoft.com/office/drawing/2014/main" id="{F962A8AF-C90A-75A0-8836-8C1B465256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261" y="2456513"/>
            <a:ext cx="8857478" cy="3273661"/>
          </a:xfrm>
          <a:prstGeom prst="rect">
            <a:avLst/>
          </a:prstGeom>
          <a:effectLst>
            <a:outerShdw blurRad="63500" algn="ctr" rotWithShape="0">
              <a:prstClr val="black">
                <a:alpha val="40000"/>
              </a:prstClr>
            </a:outerShdw>
          </a:effectLst>
        </p:spPr>
      </p:pic>
    </p:spTree>
    <p:extLst>
      <p:ext uri="{BB962C8B-B14F-4D97-AF65-F5344CB8AC3E}">
        <p14:creationId xmlns:p14="http://schemas.microsoft.com/office/powerpoint/2010/main" val="3807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9" name="Google Shape;392;p42">
            <a:extLst>
              <a:ext uri="{FF2B5EF4-FFF2-40B4-BE49-F238E27FC236}">
                <a16:creationId xmlns:a16="http://schemas.microsoft.com/office/drawing/2014/main" id="{C334EEC0-0A21-E27F-872D-2B3CF8EBD35B}"/>
              </a:ext>
            </a:extLst>
          </p:cNvPr>
          <p:cNvSpPr txBox="1">
            <a:spLocks/>
          </p:cNvSpPr>
          <p:nvPr/>
        </p:nvSpPr>
        <p:spPr>
          <a:xfrm>
            <a:off x="2029621" y="1863101"/>
            <a:ext cx="9440136"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800" noProof="1">
                <a:solidFill>
                  <a:schemeClr val="tx2">
                    <a:lumMod val="50000"/>
                  </a:schemeClr>
                </a:solidFill>
                <a:latin typeface="Catamaran"/>
                <a:cs typeface="Catamaran"/>
                <a:sym typeface="Catamaran"/>
              </a:rPr>
              <a:t>Étapes principales : </a:t>
            </a:r>
            <a:r>
              <a:rPr lang="fr-FR" sz="1800" b="0" dirty="0">
                <a:solidFill>
                  <a:srgbClr val="0070C0"/>
                </a:solidFill>
              </a:rPr>
              <a:t>Aperçu de DAG </a:t>
            </a:r>
            <a:r>
              <a:rPr lang="fr-FR" sz="1800" b="0" dirty="0" err="1">
                <a:solidFill>
                  <a:srgbClr val="0070C0"/>
                </a:solidFill>
              </a:rPr>
              <a:t>SparkUI</a:t>
            </a:r>
            <a:r>
              <a:rPr lang="fr-FR" sz="1800" b="0" dirty="0">
                <a:solidFill>
                  <a:srgbClr val="0070C0"/>
                </a:solidFill>
              </a:rPr>
              <a:t> pour l’extraction des </a:t>
            </a:r>
            <a:r>
              <a:rPr lang="fr-FR" sz="1800" b="0" dirty="0" err="1">
                <a:solidFill>
                  <a:srgbClr val="0070C0"/>
                </a:solidFill>
              </a:rPr>
              <a:t>features</a:t>
            </a:r>
            <a:r>
              <a:rPr lang="fr-FR" sz="1800" b="0" dirty="0">
                <a:solidFill>
                  <a:srgbClr val="0070C0"/>
                </a:solidFill>
              </a:rPr>
              <a:t> </a:t>
            </a:r>
            <a:endParaRPr lang="fr-FR" sz="1800" noProof="1">
              <a:solidFill>
                <a:schemeClr val="tx2">
                  <a:lumMod val="50000"/>
                </a:schemeClr>
              </a:solidFill>
              <a:latin typeface="Catamaran"/>
              <a:cs typeface="Catamaran"/>
              <a:sym typeface="Catamaran"/>
            </a:endParaRPr>
          </a:p>
        </p:txBody>
      </p:sp>
      <p:pic>
        <p:nvPicPr>
          <p:cNvPr id="3" name="Image 2">
            <a:extLst>
              <a:ext uri="{FF2B5EF4-FFF2-40B4-BE49-F238E27FC236}">
                <a16:creationId xmlns:a16="http://schemas.microsoft.com/office/drawing/2014/main" id="{12DDD10C-3872-B230-18C5-3C4753D2849E}"/>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7" name="Espace réservé du pied de page 4">
            <a:extLst>
              <a:ext uri="{FF2B5EF4-FFF2-40B4-BE49-F238E27FC236}">
                <a16:creationId xmlns:a16="http://schemas.microsoft.com/office/drawing/2014/main" id="{A3268EC8-587A-6640-C32F-25CB61703306}"/>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2" name="Espace réservé du contenu 11" descr="Une image contenant texte, capture d’écran, Police, nombre&#10;&#10;Description générée automatiquement">
            <a:extLst>
              <a:ext uri="{FF2B5EF4-FFF2-40B4-BE49-F238E27FC236}">
                <a16:creationId xmlns:a16="http://schemas.microsoft.com/office/drawing/2014/main" id="{284AD6F6-1640-6BA0-CA57-CC146F5CF7E2}"/>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1406206" y="2341085"/>
            <a:ext cx="2290929" cy="3806190"/>
          </a:xfrm>
        </p:spPr>
      </p:pic>
      <p:sp>
        <p:nvSpPr>
          <p:cNvPr id="13" name="Google Shape;392;p42">
            <a:extLst>
              <a:ext uri="{FF2B5EF4-FFF2-40B4-BE49-F238E27FC236}">
                <a16:creationId xmlns:a16="http://schemas.microsoft.com/office/drawing/2014/main" id="{B28B6522-F2B1-9706-63B1-8C07A3A6AE34}"/>
              </a:ext>
            </a:extLst>
          </p:cNvPr>
          <p:cNvSpPr txBox="1">
            <a:spLocks/>
          </p:cNvSpPr>
          <p:nvPr/>
        </p:nvSpPr>
        <p:spPr>
          <a:xfrm>
            <a:off x="4221410" y="3028245"/>
            <a:ext cx="5875734" cy="3740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400" noProof="1">
                <a:solidFill>
                  <a:schemeClr val="bg2">
                    <a:lumMod val="25000"/>
                  </a:schemeClr>
                </a:solidFill>
                <a:latin typeface="+mn-lt"/>
                <a:cs typeface="Catamaran"/>
                <a:sym typeface="Catamaran"/>
              </a:rPr>
              <a:t>Scan binaryFile</a:t>
            </a:r>
          </a:p>
          <a:p>
            <a:pPr marL="0" indent="0" algn="ctr">
              <a:buClr>
                <a:srgbClr val="FFFFFF"/>
              </a:buClr>
              <a:buSzPts val="1600"/>
              <a:defRPr/>
            </a:pPr>
            <a:r>
              <a:rPr lang="fr-FR" sz="1400" b="0" noProof="1">
                <a:solidFill>
                  <a:schemeClr val="bg2">
                    <a:lumMod val="25000"/>
                  </a:schemeClr>
                </a:solidFill>
                <a:latin typeface="+mn-lt"/>
                <a:cs typeface="Catamaran"/>
                <a:sym typeface="Catamaran"/>
              </a:rPr>
              <a:t>Point de départ – lecture des données sources</a:t>
            </a:r>
          </a:p>
          <a:p>
            <a:pPr marL="0" indent="0" algn="ctr">
              <a:buClr>
                <a:srgbClr val="FFFFFF"/>
              </a:buClr>
              <a:buSzPts val="1600"/>
              <a:defRPr/>
            </a:pPr>
            <a:endParaRPr lang="fr-FR" sz="1400" b="0" noProof="1">
              <a:solidFill>
                <a:schemeClr val="bg2">
                  <a:lumMod val="25000"/>
                </a:schemeClr>
              </a:solidFill>
              <a:latin typeface="+mn-lt"/>
              <a:cs typeface="Catamaran"/>
              <a:sym typeface="Catamaran"/>
            </a:endParaRPr>
          </a:p>
          <a:p>
            <a:pPr marL="0" indent="0" algn="ctr">
              <a:buClr>
                <a:srgbClr val="FFFFFF"/>
              </a:buClr>
              <a:buSzPts val="1600"/>
              <a:defRPr/>
            </a:pPr>
            <a:r>
              <a:rPr lang="fr-FR" sz="1400" noProof="1">
                <a:solidFill>
                  <a:schemeClr val="bg2">
                    <a:lumMod val="25000"/>
                  </a:schemeClr>
                </a:solidFill>
                <a:latin typeface="+mn-lt"/>
                <a:cs typeface="Catamaran"/>
                <a:sym typeface="Catamaran"/>
              </a:rPr>
              <a:t>WholeStageCodegen</a:t>
            </a:r>
          </a:p>
          <a:p>
            <a:pPr marL="0" indent="0" algn="ctr">
              <a:buClr>
                <a:srgbClr val="FFFFFF"/>
              </a:buClr>
              <a:buSzPts val="1600"/>
              <a:defRPr/>
            </a:pPr>
            <a:r>
              <a:rPr lang="fr-FR" sz="1400" b="0" noProof="1">
                <a:solidFill>
                  <a:schemeClr val="bg2">
                    <a:lumMod val="25000"/>
                  </a:schemeClr>
                </a:solidFill>
                <a:latin typeface="+mn-lt"/>
                <a:cs typeface="Catamaran"/>
                <a:sym typeface="Catamaran"/>
              </a:rPr>
              <a:t>Une ou plusieurs étapes pour appliquer les transformations comme les filtres, les calculs, ou la génération de nouvelles colonnes</a:t>
            </a:r>
          </a:p>
          <a:p>
            <a:pPr marL="0" indent="0" algn="ctr">
              <a:buClr>
                <a:srgbClr val="FFFFFF"/>
              </a:buClr>
              <a:buSzPts val="1600"/>
              <a:defRPr/>
            </a:pPr>
            <a:endParaRPr lang="fr-FR" sz="1400" b="0" noProof="1">
              <a:solidFill>
                <a:schemeClr val="bg2">
                  <a:lumMod val="25000"/>
                </a:schemeClr>
              </a:solidFill>
              <a:latin typeface="+mn-lt"/>
              <a:cs typeface="Catamaran"/>
              <a:sym typeface="Catamaran"/>
            </a:endParaRPr>
          </a:p>
          <a:p>
            <a:pPr marL="0" indent="0" algn="ctr">
              <a:buClr>
                <a:srgbClr val="FFFFFF"/>
              </a:buClr>
              <a:buSzPts val="1600"/>
              <a:defRPr/>
            </a:pPr>
            <a:r>
              <a:rPr lang="fr-FR" sz="1400" noProof="1">
                <a:solidFill>
                  <a:schemeClr val="bg2">
                    <a:lumMod val="25000"/>
                  </a:schemeClr>
                </a:solidFill>
                <a:latin typeface="+mn-lt"/>
                <a:cs typeface="Catamaran"/>
                <a:sym typeface="Catamaran"/>
              </a:rPr>
              <a:t>Exchange</a:t>
            </a:r>
          </a:p>
          <a:p>
            <a:pPr marL="0" indent="0" algn="ctr">
              <a:buClr>
                <a:srgbClr val="FFFFFF"/>
              </a:buClr>
              <a:buSzPts val="1600"/>
              <a:defRPr/>
            </a:pPr>
            <a:r>
              <a:rPr lang="fr-FR" sz="1400" b="0" noProof="1">
                <a:solidFill>
                  <a:schemeClr val="bg2">
                    <a:lumMod val="25000"/>
                  </a:schemeClr>
                </a:solidFill>
                <a:latin typeface="+mn-lt"/>
                <a:cs typeface="Catamaran"/>
                <a:sym typeface="Catamaran"/>
              </a:rPr>
              <a:t>Redistribue les données entre les partitions pour des transformations nécessitant une organisation spécifique des données (comme un shuffle)</a:t>
            </a:r>
          </a:p>
        </p:txBody>
      </p:sp>
    </p:spTree>
    <p:extLst>
      <p:ext uri="{BB962C8B-B14F-4D97-AF65-F5344CB8AC3E}">
        <p14:creationId xmlns:p14="http://schemas.microsoft.com/office/powerpoint/2010/main" val="287042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11" name="Google Shape;392;p42">
            <a:extLst>
              <a:ext uri="{FF2B5EF4-FFF2-40B4-BE49-F238E27FC236}">
                <a16:creationId xmlns:a16="http://schemas.microsoft.com/office/drawing/2014/main" id="{B928E244-06E8-978A-0474-3406F0B6B066}"/>
              </a:ext>
            </a:extLst>
          </p:cNvPr>
          <p:cNvSpPr txBox="1">
            <a:spLocks/>
          </p:cNvSpPr>
          <p:nvPr/>
        </p:nvSpPr>
        <p:spPr>
          <a:xfrm>
            <a:off x="2029621" y="1863101"/>
            <a:ext cx="9440136"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Étapes principales :</a:t>
            </a:r>
          </a:p>
        </p:txBody>
      </p:sp>
      <p:pic>
        <p:nvPicPr>
          <p:cNvPr id="3" name="Image 2">
            <a:extLst>
              <a:ext uri="{FF2B5EF4-FFF2-40B4-BE49-F238E27FC236}">
                <a16:creationId xmlns:a16="http://schemas.microsoft.com/office/drawing/2014/main" id="{B142101E-8A37-C343-01E1-3F7AE1EC590F}"/>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D626DCCB-DC07-0016-ACE8-F48A12870C43}"/>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0" name="Espace réservé du contenu 9" descr="Une image contenant texte, ligne, Police, capture d’écran&#10;&#10;Description générée automatiquement">
            <a:extLst>
              <a:ext uri="{FF2B5EF4-FFF2-40B4-BE49-F238E27FC236}">
                <a16:creationId xmlns:a16="http://schemas.microsoft.com/office/drawing/2014/main" id="{B2A2F7D1-89A6-DEDA-39D0-25373C4047FD}"/>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567432" y="3252645"/>
            <a:ext cx="11057136" cy="2106457"/>
          </a:xfrm>
        </p:spPr>
      </p:pic>
      <p:sp>
        <p:nvSpPr>
          <p:cNvPr id="13" name="Google Shape;392;p42">
            <a:extLst>
              <a:ext uri="{FF2B5EF4-FFF2-40B4-BE49-F238E27FC236}">
                <a16:creationId xmlns:a16="http://schemas.microsoft.com/office/drawing/2014/main" id="{4723EFEF-E790-366B-9D4F-3D7523E6F8A2}"/>
              </a:ext>
            </a:extLst>
          </p:cNvPr>
          <p:cNvSpPr txBox="1">
            <a:spLocks/>
          </p:cNvSpPr>
          <p:nvPr/>
        </p:nvSpPr>
        <p:spPr>
          <a:xfrm>
            <a:off x="1405183" y="231747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accent3">
                    <a:lumMod val="50000"/>
                  </a:schemeClr>
                </a:solidFill>
                <a:latin typeface="Catamaran"/>
                <a:cs typeface="Catamaran"/>
                <a:sym typeface="Catamaran"/>
              </a:rPr>
              <a:t>Exemple de visualisation SparkUI pour l’extraction des features (Stage 4) </a:t>
            </a:r>
            <a:endParaRPr lang="en-US" sz="2000" dirty="0">
              <a:solidFill>
                <a:schemeClr val="accent3">
                  <a:lumMod val="50000"/>
                </a:schemeClr>
              </a:solidFill>
              <a:latin typeface="Catamaran"/>
              <a:cs typeface="Catamaran"/>
              <a:sym typeface="Catamaran"/>
            </a:endParaRPr>
          </a:p>
          <a:p>
            <a:pPr marL="342900" indent="-342900" algn="l">
              <a:buClr>
                <a:srgbClr val="FFFFFF"/>
              </a:buClr>
              <a:buSzPts val="1600"/>
              <a:buFontTx/>
              <a:buChar char="-"/>
              <a:defRPr/>
            </a:pPr>
            <a:endParaRPr lang="en-US" sz="2000" b="0" dirty="0">
              <a:solidFill>
                <a:schemeClr val="accent3">
                  <a:lumMod val="50000"/>
                </a:schemeClr>
              </a:solidFill>
              <a:latin typeface="Catamaran"/>
              <a:cs typeface="Catamaran"/>
              <a:sym typeface="Catamaran"/>
            </a:endParaRPr>
          </a:p>
        </p:txBody>
      </p:sp>
    </p:spTree>
    <p:extLst>
      <p:ext uri="{BB962C8B-B14F-4D97-AF65-F5344CB8AC3E}">
        <p14:creationId xmlns:p14="http://schemas.microsoft.com/office/powerpoint/2010/main" val="88848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 capture d’écran, nombre, Police&#10;&#10;Description générée automatiquement">
            <a:extLst>
              <a:ext uri="{FF2B5EF4-FFF2-40B4-BE49-F238E27FC236}">
                <a16:creationId xmlns:a16="http://schemas.microsoft.com/office/drawing/2014/main" id="{7E4C1C14-E2E1-EDC9-5D3E-77866AD54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75666"/>
            <a:ext cx="8697975" cy="3712618"/>
          </a:xfrm>
          <a:prstGeom prst="rect">
            <a:avLst/>
          </a:prstGeom>
        </p:spPr>
      </p:pic>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9" name="Google Shape;392;p42">
            <a:extLst>
              <a:ext uri="{FF2B5EF4-FFF2-40B4-BE49-F238E27FC236}">
                <a16:creationId xmlns:a16="http://schemas.microsoft.com/office/drawing/2014/main" id="{C334EEC0-0A21-E27F-872D-2B3CF8EBD35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Étapes principales : Stockage des résultats </a:t>
            </a:r>
          </a:p>
          <a:p>
            <a:pPr marL="0" indent="0" algn="ctr">
              <a:buClr>
                <a:srgbClr val="FFFFFF"/>
              </a:buClr>
              <a:buSzPts val="1600"/>
              <a:defRPr/>
            </a:pPr>
            <a:r>
              <a:rPr lang="fr-FR" sz="2000" noProof="1">
                <a:solidFill>
                  <a:schemeClr val="tx2">
                    <a:lumMod val="50000"/>
                  </a:schemeClr>
                </a:solidFill>
                <a:latin typeface="Catamaran"/>
                <a:cs typeface="Catamaran"/>
                <a:sym typeface="Catamaran"/>
              </a:rPr>
              <a:t> </a:t>
            </a:r>
          </a:p>
        </p:txBody>
      </p:sp>
      <p:sp>
        <p:nvSpPr>
          <p:cNvPr id="3" name="Content Placeholder 2">
            <a:extLst>
              <a:ext uri="{FF2B5EF4-FFF2-40B4-BE49-F238E27FC236}">
                <a16:creationId xmlns:a16="http://schemas.microsoft.com/office/drawing/2014/main" id="{1335A1CE-EF1D-B08C-DF73-56680738553E}"/>
              </a:ext>
            </a:extLst>
          </p:cNvPr>
          <p:cNvSpPr>
            <a:spLocks noGrp="1"/>
          </p:cNvSpPr>
          <p:nvPr/>
        </p:nvSpPr>
        <p:spPr>
          <a:xfrm>
            <a:off x="8484242" y="3582981"/>
            <a:ext cx="3067627" cy="186786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sz="1600" dirty="0">
                <a:solidFill>
                  <a:schemeClr val="bg2">
                    <a:lumMod val="25000"/>
                  </a:schemeClr>
                </a:solidFill>
              </a:rPr>
              <a:t>Résultats enregistrés en fichiers parquet :</a:t>
            </a:r>
          </a:p>
          <a:p>
            <a:pPr marL="715963">
              <a:buFont typeface="Arial" panose="020B0604020202020204" pitchFamily="34" charset="0"/>
              <a:buChar char="•"/>
            </a:pPr>
            <a:r>
              <a:rPr lang="fr-FR" sz="1600" dirty="0">
                <a:solidFill>
                  <a:schemeClr val="bg2">
                    <a:lumMod val="25000"/>
                  </a:schemeClr>
                </a:solidFill>
              </a:rPr>
              <a:t>22688 images</a:t>
            </a:r>
          </a:p>
          <a:p>
            <a:pPr marL="715963">
              <a:buFont typeface="Arial" panose="020B0604020202020204" pitchFamily="34" charset="0"/>
              <a:buChar char="•"/>
            </a:pPr>
            <a:r>
              <a:rPr lang="fr-FR" sz="1600" dirty="0">
                <a:solidFill>
                  <a:schemeClr val="bg2">
                    <a:lumMod val="25000"/>
                  </a:schemeClr>
                </a:solidFill>
              </a:rPr>
              <a:t>1280 </a:t>
            </a:r>
            <a:r>
              <a:rPr lang="fr-FR" sz="1600" dirty="0" err="1">
                <a:solidFill>
                  <a:schemeClr val="bg2">
                    <a:lumMod val="25000"/>
                  </a:schemeClr>
                </a:solidFill>
              </a:rPr>
              <a:t>features</a:t>
            </a:r>
            <a:r>
              <a:rPr lang="fr-FR" sz="1600" dirty="0">
                <a:solidFill>
                  <a:schemeClr val="bg2">
                    <a:lumMod val="25000"/>
                  </a:schemeClr>
                </a:solidFill>
              </a:rPr>
              <a:t> par image</a:t>
            </a:r>
          </a:p>
          <a:p>
            <a:pPr marL="715963">
              <a:buFont typeface="Arial" panose="020B0604020202020204" pitchFamily="34" charset="0"/>
              <a:buChar char="•"/>
            </a:pPr>
            <a:r>
              <a:rPr lang="fr-FR" sz="1600" dirty="0">
                <a:solidFill>
                  <a:schemeClr val="bg2">
                    <a:lumMod val="25000"/>
                  </a:schemeClr>
                </a:solidFill>
              </a:rPr>
              <a:t>26 parquets</a:t>
            </a:r>
          </a:p>
          <a:p>
            <a:pPr marL="0" indent="0">
              <a:buNone/>
            </a:pPr>
            <a:endParaRPr sz="1600" dirty="0">
              <a:solidFill>
                <a:schemeClr val="bg2">
                  <a:lumMod val="25000"/>
                </a:schemeClr>
              </a:solidFill>
            </a:endParaRPr>
          </a:p>
        </p:txBody>
      </p:sp>
      <p:pic>
        <p:nvPicPr>
          <p:cNvPr id="4" name="Image 3">
            <a:extLst>
              <a:ext uri="{FF2B5EF4-FFF2-40B4-BE49-F238E27FC236}">
                <a16:creationId xmlns:a16="http://schemas.microsoft.com/office/drawing/2014/main" id="{8A32DC87-C3F8-9BF3-FB3C-F3BAD2580691}"/>
              </a:ext>
            </a:extLst>
          </p:cNvPr>
          <p:cNvPicPr>
            <a:picLocks noChangeAspect="1"/>
          </p:cNvPicPr>
          <p:nvPr/>
        </p:nvPicPr>
        <p:blipFill>
          <a:blip r:embed="rId4"/>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624660D4-43E5-810C-5980-17116533F168}"/>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1510341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4" name="Espace réservé du contenu 3">
            <a:extLst>
              <a:ext uri="{FF2B5EF4-FFF2-40B4-BE49-F238E27FC236}">
                <a16:creationId xmlns:a16="http://schemas.microsoft.com/office/drawing/2014/main" id="{41FC7B50-71A6-D8BE-C032-5EB4CF5706D5}"/>
              </a:ext>
            </a:extLst>
          </p:cNvPr>
          <p:cNvSpPr>
            <a:spLocks noGrp="1"/>
          </p:cNvSpPr>
          <p:nvPr>
            <p:ph sz="quarter" idx="16"/>
          </p:nvPr>
        </p:nvSpPr>
        <p:spPr>
          <a:xfrm>
            <a:off x="715668" y="2491360"/>
            <a:ext cx="10457953" cy="477984"/>
          </a:xfrm>
        </p:spPr>
        <p:txBody>
          <a:bodyPr rtlCol="0"/>
          <a:lstStyle>
            <a:defPPr>
              <a:defRPr lang="fr-FR"/>
            </a:defPPr>
          </a:lstStyle>
          <a:p>
            <a:pPr marL="357188" rtl="0"/>
            <a:r>
              <a:rPr lang="fr-FR" dirty="0">
                <a:solidFill>
                  <a:srgbClr val="0070C0"/>
                </a:solidFill>
              </a:rPr>
              <a:t>Application de l'ACP pour optimiser les données </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9" name="Google Shape;392;p42">
            <a:extLst>
              <a:ext uri="{FF2B5EF4-FFF2-40B4-BE49-F238E27FC236}">
                <a16:creationId xmlns:a16="http://schemas.microsoft.com/office/drawing/2014/main" id="{C334EEC0-0A21-E27F-872D-2B3CF8EBD35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Étapes principales : Réduction des dimensions avec ACP</a:t>
            </a:r>
          </a:p>
          <a:p>
            <a:pPr marL="0" indent="0" algn="ctr">
              <a:buClr>
                <a:srgbClr val="FFFFFF"/>
              </a:buClr>
              <a:buSzPts val="1600"/>
              <a:defRPr/>
            </a:pPr>
            <a:r>
              <a:rPr lang="fr-FR" sz="2000" noProof="1">
                <a:solidFill>
                  <a:schemeClr val="tx2">
                    <a:lumMod val="50000"/>
                  </a:schemeClr>
                </a:solidFill>
                <a:latin typeface="Catamaran"/>
                <a:cs typeface="Catamaran"/>
                <a:sym typeface="Catamaran"/>
              </a:rPr>
              <a:t> </a:t>
            </a:r>
          </a:p>
        </p:txBody>
      </p:sp>
      <p:sp>
        <p:nvSpPr>
          <p:cNvPr id="3" name="Content Placeholder 2">
            <a:extLst>
              <a:ext uri="{FF2B5EF4-FFF2-40B4-BE49-F238E27FC236}">
                <a16:creationId xmlns:a16="http://schemas.microsoft.com/office/drawing/2014/main" id="{1335A1CE-EF1D-B08C-DF73-56680738553E}"/>
              </a:ext>
            </a:extLst>
          </p:cNvPr>
          <p:cNvSpPr>
            <a:spLocks noGrp="1"/>
          </p:cNvSpPr>
          <p:nvPr/>
        </p:nvSpPr>
        <p:spPr>
          <a:xfrm>
            <a:off x="7951305" y="3119619"/>
            <a:ext cx="3677478" cy="25354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000" dirty="0">
                <a:solidFill>
                  <a:schemeClr val="bg2">
                    <a:lumMod val="25000"/>
                  </a:schemeClr>
                </a:solidFill>
              </a:rPr>
              <a:t>200 composantes principales expliquant 98% de la variance.</a:t>
            </a:r>
          </a:p>
          <a:p>
            <a:endParaRPr lang="fr-FR" sz="2000" dirty="0">
              <a:solidFill>
                <a:schemeClr val="bg2">
                  <a:lumMod val="25000"/>
                </a:schemeClr>
              </a:solidFill>
            </a:endParaRPr>
          </a:p>
          <a:p>
            <a:r>
              <a:rPr lang="fr-FR" sz="2000" dirty="0">
                <a:solidFill>
                  <a:schemeClr val="bg2">
                    <a:lumMod val="25000"/>
                  </a:schemeClr>
                </a:solidFill>
              </a:rPr>
              <a:t>Réduction de la charge mémoire pour les modèles.</a:t>
            </a:r>
          </a:p>
          <a:p>
            <a:pPr marL="0" indent="0">
              <a:buNone/>
            </a:pPr>
            <a:endParaRPr sz="2000" dirty="0">
              <a:solidFill>
                <a:schemeClr val="bg2">
                  <a:lumMod val="25000"/>
                </a:schemeClr>
              </a:solidFill>
            </a:endParaRPr>
          </a:p>
        </p:txBody>
      </p:sp>
      <p:pic>
        <p:nvPicPr>
          <p:cNvPr id="6" name="Image 5">
            <a:extLst>
              <a:ext uri="{FF2B5EF4-FFF2-40B4-BE49-F238E27FC236}">
                <a16:creationId xmlns:a16="http://schemas.microsoft.com/office/drawing/2014/main" id="{EAE36E4C-B7B0-3ED9-BC6C-B258C68EA887}"/>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7" name="Espace réservé du pied de page 4">
            <a:extLst>
              <a:ext uri="{FF2B5EF4-FFF2-40B4-BE49-F238E27FC236}">
                <a16:creationId xmlns:a16="http://schemas.microsoft.com/office/drawing/2014/main" id="{64EB0FE1-26AE-355E-07A3-E49ECC26A896}"/>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026" name="Picture 2">
            <a:extLst>
              <a:ext uri="{FF2B5EF4-FFF2-40B4-BE49-F238E27FC236}">
                <a16:creationId xmlns:a16="http://schemas.microsoft.com/office/drawing/2014/main" id="{FE3CF362-08FB-F27C-E6FE-F921BAA41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3119618"/>
            <a:ext cx="5332391" cy="291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63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9" name="Google Shape;392;p42">
            <a:extLst>
              <a:ext uri="{FF2B5EF4-FFF2-40B4-BE49-F238E27FC236}">
                <a16:creationId xmlns:a16="http://schemas.microsoft.com/office/drawing/2014/main" id="{C334EEC0-0A21-E27F-872D-2B3CF8EBD35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Étapes principales : Résultats finaux</a:t>
            </a:r>
          </a:p>
          <a:p>
            <a:pPr marL="0" indent="0" algn="ctr">
              <a:buClr>
                <a:srgbClr val="FFFFFF"/>
              </a:buClr>
              <a:buSzPts val="1600"/>
              <a:defRPr/>
            </a:pPr>
            <a:r>
              <a:rPr lang="fr-FR" sz="2000" noProof="1">
                <a:solidFill>
                  <a:schemeClr val="tx2">
                    <a:lumMod val="50000"/>
                  </a:schemeClr>
                </a:solidFill>
                <a:latin typeface="Catamaran"/>
                <a:cs typeface="Catamaran"/>
                <a:sym typeface="Catamaran"/>
              </a:rPr>
              <a:t> </a:t>
            </a:r>
          </a:p>
        </p:txBody>
      </p:sp>
      <p:pic>
        <p:nvPicPr>
          <p:cNvPr id="4" name="Image 3">
            <a:extLst>
              <a:ext uri="{FF2B5EF4-FFF2-40B4-BE49-F238E27FC236}">
                <a16:creationId xmlns:a16="http://schemas.microsoft.com/office/drawing/2014/main" id="{1A133CB4-8BB7-2DE3-DD09-9B29AF847EFF}"/>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B42F0098-E51F-0A8D-BD51-C22446990189}"/>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8" name="Image 7" descr="Une image contenant texte, capture d’écran, nombre, Police&#10;&#10;Description générée automatiquement">
            <a:extLst>
              <a:ext uri="{FF2B5EF4-FFF2-40B4-BE49-F238E27FC236}">
                <a16:creationId xmlns:a16="http://schemas.microsoft.com/office/drawing/2014/main" id="{6F84665C-5D11-E0B9-4481-F217041EE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982" y="2341085"/>
            <a:ext cx="5478036" cy="3738564"/>
          </a:xfrm>
          <a:prstGeom prst="rect">
            <a:avLst/>
          </a:prstGeom>
          <a:effectLst>
            <a:outerShdw blurRad="63500" algn="ctr" rotWithShape="0">
              <a:prstClr val="black">
                <a:alpha val="40000"/>
              </a:prstClr>
            </a:outerShdw>
          </a:effectLst>
        </p:spPr>
      </p:pic>
    </p:spTree>
    <p:extLst>
      <p:ext uri="{BB962C8B-B14F-4D97-AF65-F5344CB8AC3E}">
        <p14:creationId xmlns:p14="http://schemas.microsoft.com/office/powerpoint/2010/main" val="1151164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Pipeline de traitement des images</a:t>
            </a:r>
          </a:p>
        </p:txBody>
      </p:sp>
      <p:sp>
        <p:nvSpPr>
          <p:cNvPr id="5" name="Espace réservé de la date 4">
            <a:extLst>
              <a:ext uri="{FF2B5EF4-FFF2-40B4-BE49-F238E27FC236}">
                <a16:creationId xmlns:a16="http://schemas.microsoft.com/office/drawing/2014/main" id="{C004F80E-5105-0170-9AD4-3EE7B6B098A2}"/>
              </a:ext>
            </a:extLst>
          </p:cNvPr>
          <p:cNvSpPr>
            <a:spLocks noGrp="1"/>
          </p:cNvSpPr>
          <p:nvPr>
            <p:ph type="dt" sz="half" idx="11"/>
          </p:nvPr>
        </p:nvSpPr>
        <p:spPr/>
        <p:txBody>
          <a:bodyPr/>
          <a:lstStyle/>
          <a:p>
            <a:pPr rtl="0"/>
            <a:fld id="{DBE9898C-015C-4367-99D3-314F94C65E58}" type="datetime1">
              <a:rPr lang="fr-FR" sz="1000" smtClean="0">
                <a:latin typeface="+mn-lt"/>
              </a:rPr>
              <a:t>03/12/2024</a:t>
            </a:fld>
            <a:endParaRPr lang="fr-FR" sz="1000" dirty="0">
              <a:latin typeface="+mn-lt"/>
            </a:endParaRPr>
          </a:p>
        </p:txBody>
      </p:sp>
      <p:sp>
        <p:nvSpPr>
          <p:cNvPr id="9" name="Google Shape;392;p42">
            <a:extLst>
              <a:ext uri="{FF2B5EF4-FFF2-40B4-BE49-F238E27FC236}">
                <a16:creationId xmlns:a16="http://schemas.microsoft.com/office/drawing/2014/main" id="{C334EEC0-0A21-E27F-872D-2B3CF8EBD35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Étapes principales : Résultats finaux</a:t>
            </a:r>
          </a:p>
          <a:p>
            <a:pPr marL="0" indent="0" algn="ctr">
              <a:buClr>
                <a:srgbClr val="FFFFFF"/>
              </a:buClr>
              <a:buSzPts val="1600"/>
              <a:defRPr/>
            </a:pPr>
            <a:r>
              <a:rPr lang="fr-FR" sz="2000" noProof="1">
                <a:solidFill>
                  <a:schemeClr val="tx2">
                    <a:lumMod val="50000"/>
                  </a:schemeClr>
                </a:solidFill>
                <a:latin typeface="Catamaran"/>
                <a:cs typeface="Catamaran"/>
                <a:sym typeface="Catamaran"/>
              </a:rPr>
              <a:t> </a:t>
            </a:r>
          </a:p>
        </p:txBody>
      </p:sp>
      <p:pic>
        <p:nvPicPr>
          <p:cNvPr id="4" name="Image 3">
            <a:extLst>
              <a:ext uri="{FF2B5EF4-FFF2-40B4-BE49-F238E27FC236}">
                <a16:creationId xmlns:a16="http://schemas.microsoft.com/office/drawing/2014/main" id="{1A133CB4-8BB7-2DE3-DD09-9B29AF847EFF}"/>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B42F0098-E51F-0A8D-BD51-C22446990189}"/>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10" name="Image 9" descr="Une image contenant texte, nombre, logiciel, Police&#10;&#10;Description générée automatiquement">
            <a:extLst>
              <a:ext uri="{FF2B5EF4-FFF2-40B4-BE49-F238E27FC236}">
                <a16:creationId xmlns:a16="http://schemas.microsoft.com/office/drawing/2014/main" id="{CFCEA258-E558-23B4-A525-CC2574C85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621" y="2410535"/>
            <a:ext cx="7863068" cy="3615073"/>
          </a:xfrm>
          <a:prstGeom prst="rect">
            <a:avLst/>
          </a:prstGeom>
          <a:effectLst>
            <a:outerShdw blurRad="63500" algn="ctr" rotWithShape="0">
              <a:prstClr val="black">
                <a:alpha val="40000"/>
              </a:prstClr>
            </a:outerShdw>
          </a:effectLst>
        </p:spPr>
      </p:pic>
    </p:spTree>
    <p:extLst>
      <p:ext uri="{BB962C8B-B14F-4D97-AF65-F5344CB8AC3E}">
        <p14:creationId xmlns:p14="http://schemas.microsoft.com/office/powerpoint/2010/main" val="135041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8937567" cy="1574317"/>
          </a:xfrm>
        </p:spPr>
        <p:txBody>
          <a:bodyPr rtlCol="0"/>
          <a:lstStyle>
            <a:defPPr>
              <a:defRPr lang="fr-FR"/>
            </a:defPPr>
          </a:lstStyle>
          <a:p>
            <a:pPr rtl="0"/>
            <a:r>
              <a:rPr lang="fr-FR" dirty="0"/>
              <a:t>Démonstration en direct</a:t>
            </a:r>
          </a:p>
        </p:txBody>
      </p:sp>
      <p:sp>
        <p:nvSpPr>
          <p:cNvPr id="3" name="Espace réservé du contenu 2">
            <a:extLst>
              <a:ext uri="{FF2B5EF4-FFF2-40B4-BE49-F238E27FC236}">
                <a16:creationId xmlns:a16="http://schemas.microsoft.com/office/drawing/2014/main" id="{4096FB3A-B62C-3DAB-4FD1-B4EBDD650AEF}"/>
              </a:ext>
            </a:extLst>
          </p:cNvPr>
          <p:cNvSpPr>
            <a:spLocks noGrp="1"/>
          </p:cNvSpPr>
          <p:nvPr>
            <p:ph sz="quarter" idx="13"/>
          </p:nvPr>
        </p:nvSpPr>
        <p:spPr>
          <a:xfrm>
            <a:off x="393794" y="3162149"/>
            <a:ext cx="11404411" cy="958439"/>
          </a:xfrm>
        </p:spPr>
        <p:txBody>
          <a:bodyPr rtlCol="0">
            <a:normAutofit/>
          </a:bodyPr>
          <a:lstStyle>
            <a:defPPr>
              <a:defRPr lang="fr-FR"/>
            </a:defPPr>
          </a:lstStyle>
          <a:p>
            <a:pPr algn="ctr" rtl="0"/>
            <a:r>
              <a:rPr lang="fr-FR" sz="1600" dirty="0"/>
              <a:t>Lien direct vers l'interface EMR :</a:t>
            </a:r>
          </a:p>
          <a:p>
            <a:pPr algn="ctr" rtl="0"/>
            <a:r>
              <a:rPr lang="fr-FR" sz="1600" dirty="0">
                <a:hlinkClick r:id="rId3"/>
              </a:rPr>
              <a:t>https://eu-west-3.console.aws.amazon.com/emr/home?region=eu-west-3#/clusters</a:t>
            </a:r>
            <a:endParaRPr lang="fr-FR" sz="1600" dirty="0"/>
          </a:p>
          <a:p>
            <a:pPr algn="ctr" rtl="0"/>
            <a:endParaRPr lang="fr-FR" sz="1600" dirty="0"/>
          </a:p>
        </p:txBody>
      </p:sp>
      <p:sp>
        <p:nvSpPr>
          <p:cNvPr id="5" name="Espace réservé de la date 4">
            <a:extLst>
              <a:ext uri="{FF2B5EF4-FFF2-40B4-BE49-F238E27FC236}">
                <a16:creationId xmlns:a16="http://schemas.microsoft.com/office/drawing/2014/main" id="{1D17D824-C802-CE91-9383-439FD43B9DF2}"/>
              </a:ext>
            </a:extLst>
          </p:cNvPr>
          <p:cNvSpPr>
            <a:spLocks noGrp="1"/>
          </p:cNvSpPr>
          <p:nvPr>
            <p:ph type="dt" sz="half" idx="11"/>
          </p:nvPr>
        </p:nvSpPr>
        <p:spPr/>
        <p:txBody>
          <a:bodyPr/>
          <a:lstStyle/>
          <a:p>
            <a:pPr rtl="0"/>
            <a:fld id="{2219BCBA-8B80-401C-BAB4-3F83C6F2B163}" type="datetime1">
              <a:rPr lang="fr-FR" sz="1000" smtClean="0">
                <a:latin typeface="+mn-lt"/>
              </a:rPr>
              <a:t>03/12/2024</a:t>
            </a:fld>
            <a:endParaRPr lang="fr-FR" sz="1000" dirty="0">
              <a:latin typeface="+mn-lt"/>
            </a:endParaRPr>
          </a:p>
        </p:txBody>
      </p:sp>
      <p:pic>
        <p:nvPicPr>
          <p:cNvPr id="4" name="Image 3">
            <a:extLst>
              <a:ext uri="{FF2B5EF4-FFF2-40B4-BE49-F238E27FC236}">
                <a16:creationId xmlns:a16="http://schemas.microsoft.com/office/drawing/2014/main" id="{300A9504-CAD2-B514-A46F-8DFFF1D23580}"/>
              </a:ext>
            </a:extLst>
          </p:cNvPr>
          <p:cNvPicPr>
            <a:picLocks noChangeAspect="1"/>
          </p:cNvPicPr>
          <p:nvPr/>
        </p:nvPicPr>
        <p:blipFill>
          <a:blip r:embed="rId4"/>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A88A4303-4D93-837A-8098-A8DC2B739676}"/>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1850768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8937567" cy="1574317"/>
          </a:xfrm>
        </p:spPr>
        <p:txBody>
          <a:bodyPr rtlCol="0"/>
          <a:lstStyle>
            <a:defPPr>
              <a:defRPr lang="fr-FR"/>
            </a:defPPr>
          </a:lstStyle>
          <a:p>
            <a:pPr rtl="0"/>
            <a:r>
              <a:rPr lang="fr-FR" dirty="0"/>
              <a:t>Synthèse</a:t>
            </a:r>
          </a:p>
        </p:txBody>
      </p:sp>
      <p:sp>
        <p:nvSpPr>
          <p:cNvPr id="3" name="Espace réservé du contenu 2">
            <a:extLst>
              <a:ext uri="{FF2B5EF4-FFF2-40B4-BE49-F238E27FC236}">
                <a16:creationId xmlns:a16="http://schemas.microsoft.com/office/drawing/2014/main" id="{4096FB3A-B62C-3DAB-4FD1-B4EBDD650AEF}"/>
              </a:ext>
            </a:extLst>
          </p:cNvPr>
          <p:cNvSpPr>
            <a:spLocks noGrp="1"/>
          </p:cNvSpPr>
          <p:nvPr>
            <p:ph sz="quarter" idx="13"/>
          </p:nvPr>
        </p:nvSpPr>
        <p:spPr>
          <a:xfrm>
            <a:off x="595522" y="2734750"/>
            <a:ext cx="5443241" cy="2632380"/>
          </a:xfrm>
          <a:solidFill>
            <a:schemeClr val="accent1">
              <a:lumMod val="40000"/>
              <a:lumOff val="60000"/>
            </a:schemeClr>
          </a:solidFill>
        </p:spPr>
        <p:txBody>
          <a:bodyPr rtlCol="0">
            <a:normAutofit/>
          </a:bodyPr>
          <a:lstStyle>
            <a:defPPr>
              <a:defRPr lang="fr-FR"/>
            </a:defPPr>
          </a:lstStyle>
          <a:p>
            <a:pPr rtl="0"/>
            <a:r>
              <a:rPr lang="fr-FR" sz="1800" dirty="0"/>
              <a:t>Points clés :</a:t>
            </a:r>
          </a:p>
          <a:p>
            <a:pPr marL="342900" indent="-342900" rtl="0">
              <a:buFont typeface="Arial" panose="020B0604020202020204" pitchFamily="34" charset="0"/>
              <a:buChar char="•"/>
            </a:pPr>
            <a:r>
              <a:rPr lang="fr-FR" sz="1800" dirty="0"/>
              <a:t>22688 images traitées.</a:t>
            </a:r>
          </a:p>
          <a:p>
            <a:pPr marL="342900" indent="-342900" rtl="0">
              <a:buFont typeface="Arial" panose="020B0604020202020204" pitchFamily="34" charset="0"/>
              <a:buChar char="•"/>
            </a:pPr>
            <a:r>
              <a:rPr lang="fr-FR" sz="1800" dirty="0"/>
              <a:t>Réduction des dimensions (200 composantes principales).</a:t>
            </a:r>
          </a:p>
          <a:p>
            <a:pPr marL="342900" indent="-342900" rtl="0">
              <a:buFont typeface="Arial" panose="020B0604020202020204" pitchFamily="34" charset="0"/>
              <a:buChar char="•"/>
            </a:pPr>
            <a:r>
              <a:rPr lang="fr-FR" sz="1800" dirty="0"/>
              <a:t>Données prêtes pour l'entraînement des modèles.</a:t>
            </a:r>
          </a:p>
        </p:txBody>
      </p:sp>
      <p:sp>
        <p:nvSpPr>
          <p:cNvPr id="5" name="Espace réservé de la date 4">
            <a:extLst>
              <a:ext uri="{FF2B5EF4-FFF2-40B4-BE49-F238E27FC236}">
                <a16:creationId xmlns:a16="http://schemas.microsoft.com/office/drawing/2014/main" id="{1D17D824-C802-CE91-9383-439FD43B9DF2}"/>
              </a:ext>
            </a:extLst>
          </p:cNvPr>
          <p:cNvSpPr>
            <a:spLocks noGrp="1"/>
          </p:cNvSpPr>
          <p:nvPr>
            <p:ph type="dt" sz="half" idx="11"/>
          </p:nvPr>
        </p:nvSpPr>
        <p:spPr/>
        <p:txBody>
          <a:bodyPr/>
          <a:lstStyle/>
          <a:p>
            <a:pPr rtl="0"/>
            <a:fld id="{2219BCBA-8B80-401C-BAB4-3F83C6F2B163}" type="datetime1">
              <a:rPr lang="fr-FR" sz="1000" smtClean="0">
                <a:latin typeface="+mn-lt"/>
              </a:rPr>
              <a:t>03/12/2024</a:t>
            </a:fld>
            <a:endParaRPr lang="fr-FR" sz="1000" dirty="0">
              <a:latin typeface="+mn-lt"/>
            </a:endParaRPr>
          </a:p>
        </p:txBody>
      </p:sp>
      <p:sp>
        <p:nvSpPr>
          <p:cNvPr id="4" name="Espace réservé du contenu 2">
            <a:extLst>
              <a:ext uri="{FF2B5EF4-FFF2-40B4-BE49-F238E27FC236}">
                <a16:creationId xmlns:a16="http://schemas.microsoft.com/office/drawing/2014/main" id="{DD10AE5C-3982-F7A0-4D2C-25D26BC809FA}"/>
              </a:ext>
            </a:extLst>
          </p:cNvPr>
          <p:cNvSpPr txBox="1">
            <a:spLocks/>
          </p:cNvSpPr>
          <p:nvPr/>
        </p:nvSpPr>
        <p:spPr>
          <a:xfrm>
            <a:off x="6232748" y="2734750"/>
            <a:ext cx="5443241" cy="2632380"/>
          </a:xfrm>
          <a:prstGeom prst="rect">
            <a:avLst/>
          </a:prstGeom>
          <a:solidFill>
            <a:schemeClr val="accent6">
              <a:lumMod val="20000"/>
              <a:lumOff val="80000"/>
            </a:schemeClr>
          </a:solidFill>
        </p:spPr>
        <p:txBody>
          <a:bodyPr vert="horz" lIns="0" tIns="45720" rIns="91440" bIns="45720" rtlCol="0">
            <a:normAutofit/>
          </a:bodyPr>
          <a:lstStyle>
            <a:defPPr>
              <a:defRPr lang="fr-FR"/>
            </a:defPPr>
            <a:lvl1pPr marL="0" indent="0" algn="l" defTabSz="914400" rtl="0" eaLnBrk="1" latinLnBrk="0" hangingPunct="1">
              <a:lnSpc>
                <a:spcPct val="90000"/>
              </a:lnSpc>
              <a:spcBef>
                <a:spcPts val="1800"/>
              </a:spcBef>
              <a:buFont typeface="Arial" panose="020B0604020202020204" pitchFamily="34" charset="0"/>
              <a:buNone/>
              <a:defRPr lang="fr-FR"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fr-F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sz="1800" dirty="0"/>
              <a:t>Résumé des étapes :</a:t>
            </a:r>
          </a:p>
          <a:p>
            <a:pPr marL="342900" indent="-342900">
              <a:buFont typeface="Arial" panose="020B0604020202020204" pitchFamily="34" charset="0"/>
              <a:buChar char="•"/>
            </a:pPr>
            <a:r>
              <a:rPr lang="fr-FR" sz="1800" dirty="0"/>
              <a:t>Pipeline Big Data complet (S3, EMR, Spark).</a:t>
            </a:r>
          </a:p>
          <a:p>
            <a:pPr marL="342900" indent="-342900">
              <a:buFont typeface="Arial" panose="020B0604020202020204" pitchFamily="34" charset="0"/>
              <a:buChar char="•"/>
            </a:pPr>
            <a:r>
              <a:rPr lang="fr-FR" sz="1800" dirty="0"/>
              <a:t>Extraction et réduction des caractéristiques.</a:t>
            </a:r>
          </a:p>
          <a:p>
            <a:pPr marL="342900" indent="-342900">
              <a:buFont typeface="Arial" panose="020B0604020202020204" pitchFamily="34" charset="0"/>
              <a:buChar char="•"/>
            </a:pPr>
            <a:r>
              <a:rPr lang="fr-FR" sz="1800" dirty="0"/>
              <a:t>Stockage optimisé pour le traitement futur.</a:t>
            </a:r>
          </a:p>
        </p:txBody>
      </p:sp>
      <p:pic>
        <p:nvPicPr>
          <p:cNvPr id="6" name="Image 5">
            <a:extLst>
              <a:ext uri="{FF2B5EF4-FFF2-40B4-BE49-F238E27FC236}">
                <a16:creationId xmlns:a16="http://schemas.microsoft.com/office/drawing/2014/main" id="{B5616596-ECF7-BAB5-55DB-91C2991741E1}"/>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7" name="Espace réservé du pied de page 4">
            <a:extLst>
              <a:ext uri="{FF2B5EF4-FFF2-40B4-BE49-F238E27FC236}">
                <a16:creationId xmlns:a16="http://schemas.microsoft.com/office/drawing/2014/main" id="{1C8ACE05-0FEC-57C5-D1F6-32F7B5FAF062}"/>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575636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8937567" cy="1574317"/>
          </a:xfrm>
        </p:spPr>
        <p:txBody>
          <a:bodyPr rtlCol="0"/>
          <a:lstStyle>
            <a:defPPr>
              <a:defRPr lang="fr-FR"/>
            </a:defPPr>
          </a:lstStyle>
          <a:p>
            <a:pPr rtl="0"/>
            <a:r>
              <a:rPr lang="fr-FR" dirty="0"/>
              <a:t>Conclusion</a:t>
            </a:r>
          </a:p>
        </p:txBody>
      </p:sp>
      <p:sp>
        <p:nvSpPr>
          <p:cNvPr id="3" name="Espace réservé du contenu 2">
            <a:extLst>
              <a:ext uri="{FF2B5EF4-FFF2-40B4-BE49-F238E27FC236}">
                <a16:creationId xmlns:a16="http://schemas.microsoft.com/office/drawing/2014/main" id="{4096FB3A-B62C-3DAB-4FD1-B4EBDD650AEF}"/>
              </a:ext>
            </a:extLst>
          </p:cNvPr>
          <p:cNvSpPr>
            <a:spLocks noGrp="1"/>
          </p:cNvSpPr>
          <p:nvPr>
            <p:ph sz="quarter" idx="13"/>
          </p:nvPr>
        </p:nvSpPr>
        <p:spPr>
          <a:xfrm>
            <a:off x="595522" y="2734750"/>
            <a:ext cx="5443241" cy="2632380"/>
          </a:xfrm>
          <a:solidFill>
            <a:schemeClr val="accent3">
              <a:lumMod val="20000"/>
              <a:lumOff val="80000"/>
            </a:schemeClr>
          </a:solidFill>
        </p:spPr>
        <p:txBody>
          <a:bodyPr rtlCol="0">
            <a:normAutofit/>
          </a:bodyPr>
          <a:lstStyle>
            <a:defPPr>
              <a:defRPr lang="fr-FR"/>
            </a:defPPr>
          </a:lstStyle>
          <a:p>
            <a:pPr rtl="0"/>
            <a:r>
              <a:rPr lang="fr-FR" sz="1800" dirty="0"/>
              <a:t>Ce projet démontre la puissance des outils Big Data :</a:t>
            </a:r>
          </a:p>
          <a:p>
            <a:pPr marL="342900" indent="-342900" rtl="0">
              <a:buFont typeface="Arial" panose="020B0604020202020204" pitchFamily="34" charset="0"/>
              <a:buChar char="•"/>
            </a:pPr>
            <a:r>
              <a:rPr lang="fr-FR" sz="1800" dirty="0"/>
              <a:t>Traitement scalable avec Spark.</a:t>
            </a:r>
          </a:p>
          <a:p>
            <a:pPr marL="342900" indent="-342900" rtl="0">
              <a:buFont typeface="Arial" panose="020B0604020202020204" pitchFamily="34" charset="0"/>
              <a:buChar char="•"/>
            </a:pPr>
            <a:r>
              <a:rPr lang="fr-FR" sz="1800" dirty="0"/>
              <a:t>Infrastructure sécurisée et RGPD-compliant.</a:t>
            </a:r>
          </a:p>
          <a:p>
            <a:pPr marL="342900" indent="-342900" rtl="0">
              <a:buFont typeface="Arial" panose="020B0604020202020204" pitchFamily="34" charset="0"/>
              <a:buChar char="•"/>
            </a:pPr>
            <a:r>
              <a:rPr lang="fr-FR" sz="1800" dirty="0"/>
              <a:t>Résultats exploitables pour le Machine Learning.</a:t>
            </a:r>
          </a:p>
        </p:txBody>
      </p:sp>
      <p:sp>
        <p:nvSpPr>
          <p:cNvPr id="5" name="Espace réservé de la date 4">
            <a:extLst>
              <a:ext uri="{FF2B5EF4-FFF2-40B4-BE49-F238E27FC236}">
                <a16:creationId xmlns:a16="http://schemas.microsoft.com/office/drawing/2014/main" id="{1D17D824-C802-CE91-9383-439FD43B9DF2}"/>
              </a:ext>
            </a:extLst>
          </p:cNvPr>
          <p:cNvSpPr>
            <a:spLocks noGrp="1"/>
          </p:cNvSpPr>
          <p:nvPr>
            <p:ph type="dt" sz="half" idx="11"/>
          </p:nvPr>
        </p:nvSpPr>
        <p:spPr/>
        <p:txBody>
          <a:bodyPr/>
          <a:lstStyle/>
          <a:p>
            <a:pPr rtl="0"/>
            <a:fld id="{2219BCBA-8B80-401C-BAB4-3F83C6F2B163}" type="datetime1">
              <a:rPr lang="fr-FR" sz="1000" smtClean="0">
                <a:latin typeface="+mn-lt"/>
              </a:rPr>
              <a:t>03/12/2024</a:t>
            </a:fld>
            <a:endParaRPr lang="fr-FR" sz="1000" dirty="0">
              <a:latin typeface="+mn-lt"/>
            </a:endParaRPr>
          </a:p>
        </p:txBody>
      </p:sp>
      <p:sp>
        <p:nvSpPr>
          <p:cNvPr id="4" name="Espace réservé du contenu 2">
            <a:extLst>
              <a:ext uri="{FF2B5EF4-FFF2-40B4-BE49-F238E27FC236}">
                <a16:creationId xmlns:a16="http://schemas.microsoft.com/office/drawing/2014/main" id="{DD10AE5C-3982-F7A0-4D2C-25D26BC809FA}"/>
              </a:ext>
            </a:extLst>
          </p:cNvPr>
          <p:cNvSpPr txBox="1">
            <a:spLocks/>
          </p:cNvSpPr>
          <p:nvPr/>
        </p:nvSpPr>
        <p:spPr>
          <a:xfrm>
            <a:off x="6232748" y="2734750"/>
            <a:ext cx="5443241" cy="2632380"/>
          </a:xfrm>
          <a:prstGeom prst="rect">
            <a:avLst/>
          </a:prstGeom>
          <a:solidFill>
            <a:schemeClr val="accent5">
              <a:lumMod val="20000"/>
              <a:lumOff val="80000"/>
            </a:schemeClr>
          </a:solidFill>
        </p:spPr>
        <p:txBody>
          <a:bodyPr vert="horz" lIns="0" tIns="45720" rIns="91440" bIns="45720" rtlCol="0">
            <a:normAutofit/>
          </a:bodyPr>
          <a:lstStyle>
            <a:defPPr>
              <a:defRPr lang="fr-FR"/>
            </a:defPPr>
            <a:lvl1pPr marL="0" indent="0" algn="l" defTabSz="914400" rtl="0" eaLnBrk="1" latinLnBrk="0" hangingPunct="1">
              <a:lnSpc>
                <a:spcPct val="90000"/>
              </a:lnSpc>
              <a:spcBef>
                <a:spcPts val="1800"/>
              </a:spcBef>
              <a:buFont typeface="Arial" panose="020B0604020202020204" pitchFamily="34" charset="0"/>
              <a:buNone/>
              <a:defRPr lang="fr-FR"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fr-F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fr-F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sz="1800" dirty="0"/>
              <a:t>Prochaines étapes :</a:t>
            </a:r>
          </a:p>
          <a:p>
            <a:pPr marL="342900" indent="-342900">
              <a:buFont typeface="Arial" panose="020B0604020202020204" pitchFamily="34" charset="0"/>
              <a:buChar char="•"/>
            </a:pPr>
            <a:r>
              <a:rPr lang="fr-FR" sz="1800" dirty="0"/>
              <a:t>Intégration d'algorithmes de classification (SVM, </a:t>
            </a:r>
            <a:r>
              <a:rPr lang="fr-FR" sz="1800" dirty="0" err="1"/>
              <a:t>Random</a:t>
            </a:r>
            <a:r>
              <a:rPr lang="fr-FR" sz="1800" dirty="0"/>
              <a:t> Forest).</a:t>
            </a:r>
          </a:p>
          <a:p>
            <a:pPr marL="342900" indent="-342900">
              <a:buFont typeface="Arial" panose="020B0604020202020204" pitchFamily="34" charset="0"/>
              <a:buChar char="•"/>
            </a:pPr>
            <a:r>
              <a:rPr lang="fr-FR" sz="1800" dirty="0"/>
              <a:t>Visualisation avancée des données (t-SNE 2D/3D).</a:t>
            </a:r>
          </a:p>
          <a:p>
            <a:pPr marL="342900" indent="-342900">
              <a:buFont typeface="Arial" panose="020B0604020202020204" pitchFamily="34" charset="0"/>
              <a:buChar char="•"/>
            </a:pPr>
            <a:r>
              <a:rPr lang="fr-FR" sz="1800" dirty="0"/>
              <a:t>Optimisation des performances en augmentant les ressources AWS.</a:t>
            </a:r>
          </a:p>
        </p:txBody>
      </p:sp>
      <p:pic>
        <p:nvPicPr>
          <p:cNvPr id="6" name="Image 5">
            <a:extLst>
              <a:ext uri="{FF2B5EF4-FFF2-40B4-BE49-F238E27FC236}">
                <a16:creationId xmlns:a16="http://schemas.microsoft.com/office/drawing/2014/main" id="{BA04275C-CC22-199A-DD32-91D7DDC7B1B2}"/>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7" name="Espace réservé du pied de page 4">
            <a:extLst>
              <a:ext uri="{FF2B5EF4-FFF2-40B4-BE49-F238E27FC236}">
                <a16:creationId xmlns:a16="http://schemas.microsoft.com/office/drawing/2014/main" id="{91C12968-C1D4-1D92-A15B-228AAFCFBA0D}"/>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3821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E6922-038E-CE2A-A412-C6C54D879EB6}"/>
              </a:ext>
            </a:extLst>
          </p:cNvPr>
          <p:cNvSpPr>
            <a:spLocks noGrp="1"/>
          </p:cNvSpPr>
          <p:nvPr>
            <p:ph type="title"/>
          </p:nvPr>
        </p:nvSpPr>
        <p:spPr/>
        <p:txBody>
          <a:bodyPr/>
          <a:lstStyle/>
          <a:p>
            <a:r>
              <a:rPr lang="fr-FR" dirty="0">
                <a:effectLst>
                  <a:outerShdw blurRad="38100" dist="38100" dir="2700000" algn="tl">
                    <a:srgbClr val="000000">
                      <a:alpha val="43137"/>
                    </a:srgbClr>
                  </a:outerShdw>
                </a:effectLst>
              </a:rPr>
              <a:t>Introduction</a:t>
            </a:r>
          </a:p>
        </p:txBody>
      </p:sp>
      <p:sp>
        <p:nvSpPr>
          <p:cNvPr id="3" name="Espace réservé du contenu 2">
            <a:extLst>
              <a:ext uri="{FF2B5EF4-FFF2-40B4-BE49-F238E27FC236}">
                <a16:creationId xmlns:a16="http://schemas.microsoft.com/office/drawing/2014/main" id="{62DC3513-9F33-00FA-AF1A-5F3074260629}"/>
              </a:ext>
            </a:extLst>
          </p:cNvPr>
          <p:cNvSpPr>
            <a:spLocks noGrp="1"/>
          </p:cNvSpPr>
          <p:nvPr>
            <p:ph sz="quarter" idx="13"/>
          </p:nvPr>
        </p:nvSpPr>
        <p:spPr>
          <a:xfrm>
            <a:off x="2108291" y="2406058"/>
            <a:ext cx="9021272" cy="3699328"/>
          </a:xfrm>
        </p:spPr>
        <p:txBody>
          <a:bodyPr>
            <a:normAutofit/>
          </a:bodyPr>
          <a:lstStyle/>
          <a:p>
            <a:pPr marL="0" indent="0">
              <a:buNone/>
            </a:pPr>
            <a:r>
              <a:rPr lang="fr-FR" dirty="0"/>
              <a:t>Jeune start-up de l'</a:t>
            </a:r>
            <a:r>
              <a:rPr lang="fr-FR" dirty="0" err="1"/>
              <a:t>AgriTech</a:t>
            </a:r>
            <a:r>
              <a:rPr lang="fr-FR" dirty="0"/>
              <a:t> : </a:t>
            </a:r>
            <a:r>
              <a:rPr lang="fr-FR" b="1" dirty="0"/>
              <a:t>Fruits</a:t>
            </a:r>
            <a:endParaRPr lang="fr-FR" sz="400" b="1" dirty="0"/>
          </a:p>
          <a:p>
            <a:pPr marL="0" indent="0">
              <a:buNone/>
            </a:pPr>
            <a:r>
              <a:rPr lang="fr-FR" b="1" dirty="0"/>
              <a:t>Objectif</a:t>
            </a:r>
            <a:r>
              <a:rPr lang="fr-FR" dirty="0"/>
              <a:t> : Création d’une application mobile qui permettrait aux utilisateurs de prendre en photo un fruit et d'obtenir des informations sur ce fruit. De plus, le développement de l’application mobile permettra de construire une première version de l'architecture Big Data nécessaire.</a:t>
            </a:r>
          </a:p>
          <a:p>
            <a:pPr marL="0" indent="0">
              <a:buNone/>
            </a:pPr>
            <a:r>
              <a:rPr lang="fr-FR" b="1" dirty="0"/>
              <a:t>Travail</a:t>
            </a:r>
            <a:r>
              <a:rPr lang="fr-FR" dirty="0"/>
              <a:t> : Compléter un notebook pour créer une architecture Big Data scalable</a:t>
            </a:r>
          </a:p>
          <a:p>
            <a:pPr marL="0" indent="0">
              <a:buNone/>
            </a:pPr>
            <a:r>
              <a:rPr lang="fr-FR" b="1" dirty="0"/>
              <a:t>Enjeu principal </a:t>
            </a:r>
            <a:r>
              <a:rPr lang="fr-FR" dirty="0"/>
              <a:t>: Créer une architecture Big Data scalable.</a:t>
            </a:r>
            <a:endParaRPr lang="fr-FR" sz="400" dirty="0"/>
          </a:p>
          <a:p>
            <a:pPr marL="0" indent="0">
              <a:buNone/>
            </a:pPr>
            <a:r>
              <a:rPr lang="fr-FR" b="1" dirty="0"/>
              <a:t>Données</a:t>
            </a:r>
            <a:r>
              <a:rPr lang="fr-FR" dirty="0"/>
              <a:t> : 22688 images, 131 classes.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DF9D87D0-B132-2DE1-EC7D-9CAC0E7824C8}"/>
              </a:ext>
            </a:extLst>
          </p:cNvPr>
          <p:cNvSpPr>
            <a:spLocks noGrp="1"/>
          </p:cNvSpPr>
          <p:nvPr>
            <p:ph type="dt" sz="half" idx="21"/>
          </p:nvPr>
        </p:nvSpPr>
        <p:spPr/>
        <p:txBody>
          <a:bodyPr/>
          <a:lstStyle/>
          <a:p>
            <a:pPr rtl="0"/>
            <a:fld id="{ACB883C1-65DF-4AF2-AD4F-D5F588A1D994}" type="datetime1">
              <a:rPr lang="fr-FR" sz="1000" smtClean="0">
                <a:latin typeface="+mn-lt"/>
              </a:rPr>
              <a:t>03/12/2024</a:t>
            </a:fld>
            <a:endParaRPr lang="fr-FR" sz="1000" dirty="0">
              <a:latin typeface="+mn-lt"/>
            </a:endParaRPr>
          </a:p>
        </p:txBody>
      </p:sp>
      <p:pic>
        <p:nvPicPr>
          <p:cNvPr id="5" name="Image 4">
            <a:extLst>
              <a:ext uri="{FF2B5EF4-FFF2-40B4-BE49-F238E27FC236}">
                <a16:creationId xmlns:a16="http://schemas.microsoft.com/office/drawing/2014/main" id="{C0000A3C-6504-DE87-19D3-65212A43A971}"/>
              </a:ext>
            </a:extLst>
          </p:cNvPr>
          <p:cNvPicPr>
            <a:picLocks noChangeAspect="1"/>
          </p:cNvPicPr>
          <p:nvPr/>
        </p:nvPicPr>
        <p:blipFill>
          <a:blip r:embed="rId2"/>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F1CD82B7-BE52-FFB5-0CF6-18C0C8ECE396}"/>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5784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0C1B7-6E4E-3DEE-50C0-1CA3B14303EE}"/>
              </a:ext>
            </a:extLst>
          </p:cNvPr>
          <p:cNvSpPr>
            <a:spLocks noGrp="1"/>
          </p:cNvSpPr>
          <p:nvPr>
            <p:ph type="ctrTitle"/>
          </p:nvPr>
        </p:nvSpPr>
        <p:spPr>
          <a:xfrm>
            <a:off x="2423160" y="1783080"/>
            <a:ext cx="6541936" cy="3291840"/>
          </a:xfrm>
        </p:spPr>
        <p:txBody>
          <a:bodyPr rtlCol="0"/>
          <a:lstStyle>
            <a:defPPr>
              <a:defRPr lang="fr-FR"/>
            </a:defPPr>
          </a:lstStyle>
          <a:p>
            <a:pPr algn="ctr" rtl="0"/>
            <a:r>
              <a:rPr lang="fr-FR" dirty="0"/>
              <a:t>MERCI POUR VOTRE ATTENTION</a:t>
            </a:r>
          </a:p>
        </p:txBody>
      </p:sp>
    </p:spTree>
    <p:extLst>
      <p:ext uri="{BB962C8B-B14F-4D97-AF65-F5344CB8AC3E}">
        <p14:creationId xmlns:p14="http://schemas.microsoft.com/office/powerpoint/2010/main" val="426113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9C5BF-83EE-2E38-3145-A5A4CB56A624}"/>
              </a:ext>
            </a:extLst>
          </p:cNvPr>
          <p:cNvSpPr>
            <a:spLocks noGrp="1"/>
          </p:cNvSpPr>
          <p:nvPr>
            <p:ph type="title"/>
          </p:nvPr>
        </p:nvSpPr>
        <p:spPr/>
        <p:txBody>
          <a:bodyPr/>
          <a:lstStyle/>
          <a:p>
            <a:r>
              <a:rPr lang="fr-FR" dirty="0"/>
              <a:t>Présentation des images</a:t>
            </a:r>
          </a:p>
        </p:txBody>
      </p:sp>
      <p:sp>
        <p:nvSpPr>
          <p:cNvPr id="4" name="Espace réservé de la date 3">
            <a:extLst>
              <a:ext uri="{FF2B5EF4-FFF2-40B4-BE49-F238E27FC236}">
                <a16:creationId xmlns:a16="http://schemas.microsoft.com/office/drawing/2014/main" id="{3F559154-8A4F-2C85-FFDB-7609B94F7565}"/>
              </a:ext>
            </a:extLst>
          </p:cNvPr>
          <p:cNvSpPr>
            <a:spLocks noGrp="1"/>
          </p:cNvSpPr>
          <p:nvPr>
            <p:ph type="dt" sz="half" idx="11"/>
          </p:nvPr>
        </p:nvSpPr>
        <p:spPr/>
        <p:txBody>
          <a:bodyPr/>
          <a:lstStyle/>
          <a:p>
            <a:pPr rtl="0"/>
            <a:fld id="{CF94A292-18CC-4CA4-91A6-5543787800D0}" type="datetime1">
              <a:rPr lang="fr-FR" smtClean="0">
                <a:latin typeface="+mn-lt"/>
              </a:rPr>
              <a:t>03/12/2024</a:t>
            </a:fld>
            <a:endParaRPr lang="fr-FR" dirty="0">
              <a:latin typeface="+mn-lt"/>
            </a:endParaRPr>
          </a:p>
        </p:txBody>
      </p:sp>
      <p:sp>
        <p:nvSpPr>
          <p:cNvPr id="5" name="Google Shape;392;p42">
            <a:extLst>
              <a:ext uri="{FF2B5EF4-FFF2-40B4-BE49-F238E27FC236}">
                <a16:creationId xmlns:a16="http://schemas.microsoft.com/office/drawing/2014/main" id="{D4562A0C-072F-F525-F137-120B5466982C}"/>
              </a:ext>
            </a:extLst>
          </p:cNvPr>
          <p:cNvSpPr txBox="1">
            <a:spLocks/>
          </p:cNvSpPr>
          <p:nvPr/>
        </p:nvSpPr>
        <p:spPr>
          <a:xfrm>
            <a:off x="594360" y="2513027"/>
            <a:ext cx="3159162" cy="353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500" noProof="1">
                <a:solidFill>
                  <a:schemeClr val="bg1">
                    <a:lumMod val="85000"/>
                    <a:lumOff val="15000"/>
                  </a:schemeClr>
                </a:solidFill>
                <a:latin typeface="Catamaran"/>
                <a:cs typeface="Catamaran"/>
                <a:sym typeface="Catamaran"/>
              </a:rPr>
              <a:t>Pamplemousse blanc (166 images)</a:t>
            </a:r>
          </a:p>
          <a:p>
            <a:pPr marL="0" indent="0" algn="ctr">
              <a:buClr>
                <a:srgbClr val="FFFFFF"/>
              </a:buClr>
              <a:buSzPts val="1600"/>
              <a:defRPr/>
            </a:pPr>
            <a:endParaRPr lang="fr-FR" sz="2500" b="0" noProof="1">
              <a:solidFill>
                <a:schemeClr val="bg1">
                  <a:lumMod val="85000"/>
                  <a:lumOff val="15000"/>
                </a:schemeClr>
              </a:solidFill>
              <a:latin typeface="Catamaran"/>
              <a:cs typeface="Catamaran"/>
              <a:sym typeface="Catamaran"/>
            </a:endParaRPr>
          </a:p>
          <a:p>
            <a:pPr marL="0" indent="0" algn="ctr">
              <a:buClr>
                <a:srgbClr val="FFFFFF"/>
              </a:buClr>
              <a:buSzPts val="1600"/>
              <a:defRPr/>
            </a:pPr>
            <a:endParaRPr lang="fr-FR" sz="400" b="0" noProof="1">
              <a:solidFill>
                <a:schemeClr val="bg1">
                  <a:lumMod val="85000"/>
                  <a:lumOff val="15000"/>
                </a:schemeClr>
              </a:solidFill>
              <a:latin typeface="Catamaran"/>
              <a:cs typeface="Catamaran"/>
              <a:sym typeface="Catamaran"/>
            </a:endParaRPr>
          </a:p>
          <a:p>
            <a:pPr marL="0" indent="0" algn="ctr">
              <a:buClr>
                <a:srgbClr val="FFFFFF"/>
              </a:buClr>
              <a:buSzPts val="1600"/>
              <a:defRPr/>
            </a:pPr>
            <a:r>
              <a:rPr lang="fr-FR" sz="2500" noProof="1">
                <a:solidFill>
                  <a:schemeClr val="bg1">
                    <a:lumMod val="85000"/>
                    <a:lumOff val="15000"/>
                  </a:schemeClr>
                </a:solidFill>
                <a:latin typeface="Catamaran"/>
                <a:cs typeface="Catamaran"/>
                <a:sym typeface="Catamaran"/>
              </a:rPr>
              <a:t>Ananas </a:t>
            </a:r>
          </a:p>
          <a:p>
            <a:pPr marL="0" indent="0" algn="ctr">
              <a:buClr>
                <a:srgbClr val="FFFFFF"/>
              </a:buClr>
              <a:buSzPts val="1600"/>
              <a:defRPr/>
            </a:pPr>
            <a:r>
              <a:rPr lang="fr-FR" sz="2500" noProof="1">
                <a:solidFill>
                  <a:schemeClr val="bg1">
                    <a:lumMod val="85000"/>
                    <a:lumOff val="15000"/>
                  </a:schemeClr>
                </a:solidFill>
                <a:latin typeface="Catamaran"/>
                <a:cs typeface="Catamaran"/>
                <a:sym typeface="Catamaran"/>
              </a:rPr>
              <a:t>(166 images)</a:t>
            </a:r>
            <a:endParaRPr lang="fr-FR" sz="2500" b="0" noProof="1">
              <a:solidFill>
                <a:schemeClr val="bg1">
                  <a:lumMod val="85000"/>
                  <a:lumOff val="15000"/>
                </a:schemeClr>
              </a:solidFill>
              <a:latin typeface="Catamaran"/>
              <a:cs typeface="Catamaran"/>
              <a:sym typeface="Catamaran"/>
            </a:endParaRPr>
          </a:p>
          <a:p>
            <a:pPr marL="0" indent="0" algn="l">
              <a:buClr>
                <a:srgbClr val="FFFFFF"/>
              </a:buClr>
              <a:buSzPts val="1600"/>
              <a:defRPr/>
            </a:pPr>
            <a:endParaRPr lang="fr-FR" sz="2500" b="0" noProof="1">
              <a:solidFill>
                <a:schemeClr val="bg1">
                  <a:lumMod val="85000"/>
                  <a:lumOff val="15000"/>
                </a:schemeClr>
              </a:solidFill>
              <a:latin typeface="Catamaran"/>
              <a:cs typeface="Catamaran"/>
              <a:sym typeface="Catamaran"/>
            </a:endParaRPr>
          </a:p>
          <a:p>
            <a:pPr marL="0" indent="0" algn="l">
              <a:buClr>
                <a:srgbClr val="FFFFFF"/>
              </a:buClr>
              <a:buSzPts val="1600"/>
              <a:defRPr/>
            </a:pPr>
            <a:endParaRPr lang="fr-FR" sz="400" b="0" noProof="1">
              <a:solidFill>
                <a:schemeClr val="bg1">
                  <a:lumMod val="85000"/>
                  <a:lumOff val="15000"/>
                </a:schemeClr>
              </a:solidFill>
              <a:latin typeface="Catamaran"/>
              <a:cs typeface="Catamaran"/>
              <a:sym typeface="Catamaran"/>
            </a:endParaRPr>
          </a:p>
          <a:p>
            <a:pPr marL="0" indent="0" algn="ctr">
              <a:buClr>
                <a:srgbClr val="FFFFFF"/>
              </a:buClr>
              <a:buSzPts val="1600"/>
              <a:defRPr/>
            </a:pPr>
            <a:r>
              <a:rPr lang="fr-FR" sz="2500" noProof="1">
                <a:solidFill>
                  <a:schemeClr val="bg1">
                    <a:lumMod val="85000"/>
                    <a:lumOff val="15000"/>
                  </a:schemeClr>
                </a:solidFill>
                <a:latin typeface="Catamaran"/>
                <a:cs typeface="Catamaran"/>
                <a:sym typeface="Catamaran"/>
              </a:rPr>
              <a:t>Orange </a:t>
            </a:r>
          </a:p>
          <a:p>
            <a:pPr marL="0" indent="0" algn="ctr">
              <a:buClr>
                <a:srgbClr val="FFFFFF"/>
              </a:buClr>
              <a:buSzPts val="1600"/>
              <a:defRPr/>
            </a:pPr>
            <a:r>
              <a:rPr lang="fr-FR" sz="2500" noProof="1">
                <a:solidFill>
                  <a:schemeClr val="bg1">
                    <a:lumMod val="85000"/>
                    <a:lumOff val="15000"/>
                  </a:schemeClr>
                </a:solidFill>
                <a:latin typeface="Catamaran"/>
                <a:cs typeface="Catamaran"/>
                <a:sym typeface="Catamaran"/>
              </a:rPr>
              <a:t>(160 images)</a:t>
            </a:r>
            <a:endParaRPr lang="fr-FR" sz="2500" b="0" noProof="1">
              <a:solidFill>
                <a:schemeClr val="bg1">
                  <a:lumMod val="85000"/>
                  <a:lumOff val="15000"/>
                </a:schemeClr>
              </a:solidFill>
              <a:latin typeface="Catamaran"/>
              <a:cs typeface="Catamaran"/>
              <a:sym typeface="Catamaran"/>
            </a:endParaRPr>
          </a:p>
          <a:p>
            <a:pPr marL="0" indent="0" algn="l">
              <a:buClr>
                <a:srgbClr val="FFFFFF"/>
              </a:buClr>
              <a:buSzPts val="1600"/>
              <a:defRPr/>
            </a:pPr>
            <a:endParaRPr lang="en-US" sz="2500" dirty="0">
              <a:solidFill>
                <a:schemeClr val="bg1">
                  <a:lumMod val="85000"/>
                  <a:lumOff val="15000"/>
                </a:schemeClr>
              </a:solidFill>
              <a:latin typeface="Catamaran"/>
              <a:cs typeface="Catamaran"/>
              <a:sym typeface="Catamaran"/>
            </a:endParaRPr>
          </a:p>
          <a:p>
            <a:pPr marL="342900" indent="-342900" algn="l">
              <a:buClr>
                <a:srgbClr val="FFFFFF"/>
              </a:buClr>
              <a:buSzPts val="1600"/>
              <a:buFontTx/>
              <a:buChar char="-"/>
              <a:defRPr/>
            </a:pPr>
            <a:endParaRPr lang="en-US" sz="2500" b="0" dirty="0">
              <a:solidFill>
                <a:schemeClr val="bg1">
                  <a:lumMod val="85000"/>
                  <a:lumOff val="15000"/>
                </a:schemeClr>
              </a:solidFill>
              <a:latin typeface="Catamaran"/>
              <a:cs typeface="Catamaran"/>
              <a:sym typeface="Catamaran"/>
            </a:endParaRPr>
          </a:p>
        </p:txBody>
      </p:sp>
      <p:pic>
        <p:nvPicPr>
          <p:cNvPr id="6" name="Picture 19">
            <a:extLst>
              <a:ext uri="{FF2B5EF4-FFF2-40B4-BE49-F238E27FC236}">
                <a16:creationId xmlns:a16="http://schemas.microsoft.com/office/drawing/2014/main" id="{B7AE890D-F041-B97D-8591-030E26523F40}"/>
              </a:ext>
            </a:extLst>
          </p:cNvPr>
          <p:cNvPicPr>
            <a:picLocks noChangeAspect="1"/>
          </p:cNvPicPr>
          <p:nvPr/>
        </p:nvPicPr>
        <p:blipFill>
          <a:blip r:embed="rId2"/>
          <a:stretch>
            <a:fillRect/>
          </a:stretch>
        </p:blipFill>
        <p:spPr>
          <a:xfrm>
            <a:off x="4552672" y="3766420"/>
            <a:ext cx="952500" cy="972587"/>
          </a:xfrm>
          <a:prstGeom prst="rect">
            <a:avLst/>
          </a:prstGeom>
        </p:spPr>
      </p:pic>
      <p:pic>
        <p:nvPicPr>
          <p:cNvPr id="7" name="Picture 21">
            <a:extLst>
              <a:ext uri="{FF2B5EF4-FFF2-40B4-BE49-F238E27FC236}">
                <a16:creationId xmlns:a16="http://schemas.microsoft.com/office/drawing/2014/main" id="{406E7B73-169C-F8F4-3FBB-3D35E67B611E}"/>
              </a:ext>
            </a:extLst>
          </p:cNvPr>
          <p:cNvPicPr>
            <a:picLocks noChangeAspect="1"/>
          </p:cNvPicPr>
          <p:nvPr/>
        </p:nvPicPr>
        <p:blipFill>
          <a:blip r:embed="rId3"/>
          <a:stretch>
            <a:fillRect/>
          </a:stretch>
        </p:blipFill>
        <p:spPr>
          <a:xfrm>
            <a:off x="6675341" y="3766420"/>
            <a:ext cx="952500" cy="972587"/>
          </a:xfrm>
          <a:prstGeom prst="rect">
            <a:avLst/>
          </a:prstGeom>
        </p:spPr>
      </p:pic>
      <p:pic>
        <p:nvPicPr>
          <p:cNvPr id="8" name="Picture 23">
            <a:extLst>
              <a:ext uri="{FF2B5EF4-FFF2-40B4-BE49-F238E27FC236}">
                <a16:creationId xmlns:a16="http://schemas.microsoft.com/office/drawing/2014/main" id="{BA79FA06-8AF8-25E9-0077-7FD443182AC6}"/>
              </a:ext>
            </a:extLst>
          </p:cNvPr>
          <p:cNvPicPr>
            <a:picLocks noChangeAspect="1"/>
          </p:cNvPicPr>
          <p:nvPr/>
        </p:nvPicPr>
        <p:blipFill>
          <a:blip r:embed="rId4"/>
          <a:stretch>
            <a:fillRect/>
          </a:stretch>
        </p:blipFill>
        <p:spPr>
          <a:xfrm>
            <a:off x="8679164" y="3766420"/>
            <a:ext cx="952500" cy="972587"/>
          </a:xfrm>
          <a:prstGeom prst="rect">
            <a:avLst/>
          </a:prstGeom>
        </p:spPr>
      </p:pic>
      <p:pic>
        <p:nvPicPr>
          <p:cNvPr id="9" name="Picture 31">
            <a:extLst>
              <a:ext uri="{FF2B5EF4-FFF2-40B4-BE49-F238E27FC236}">
                <a16:creationId xmlns:a16="http://schemas.microsoft.com/office/drawing/2014/main" id="{36922C01-DB07-8974-D4BD-9935E688A781}"/>
              </a:ext>
            </a:extLst>
          </p:cNvPr>
          <p:cNvPicPr>
            <a:picLocks noChangeAspect="1"/>
          </p:cNvPicPr>
          <p:nvPr/>
        </p:nvPicPr>
        <p:blipFill>
          <a:blip r:embed="rId5"/>
          <a:stretch>
            <a:fillRect/>
          </a:stretch>
        </p:blipFill>
        <p:spPr>
          <a:xfrm>
            <a:off x="4552672" y="2453463"/>
            <a:ext cx="952500" cy="972587"/>
          </a:xfrm>
          <a:prstGeom prst="rect">
            <a:avLst/>
          </a:prstGeom>
        </p:spPr>
      </p:pic>
      <p:pic>
        <p:nvPicPr>
          <p:cNvPr id="10" name="Picture 33">
            <a:extLst>
              <a:ext uri="{FF2B5EF4-FFF2-40B4-BE49-F238E27FC236}">
                <a16:creationId xmlns:a16="http://schemas.microsoft.com/office/drawing/2014/main" id="{0164187E-0FC7-26CD-EB23-01D7EB0D6B53}"/>
              </a:ext>
            </a:extLst>
          </p:cNvPr>
          <p:cNvPicPr>
            <a:picLocks noChangeAspect="1"/>
          </p:cNvPicPr>
          <p:nvPr/>
        </p:nvPicPr>
        <p:blipFill>
          <a:blip r:embed="rId6"/>
          <a:stretch>
            <a:fillRect/>
          </a:stretch>
        </p:blipFill>
        <p:spPr>
          <a:xfrm>
            <a:off x="6671175" y="2453463"/>
            <a:ext cx="952500" cy="972587"/>
          </a:xfrm>
          <a:prstGeom prst="rect">
            <a:avLst/>
          </a:prstGeom>
        </p:spPr>
      </p:pic>
      <p:pic>
        <p:nvPicPr>
          <p:cNvPr id="11" name="Picture 35">
            <a:extLst>
              <a:ext uri="{FF2B5EF4-FFF2-40B4-BE49-F238E27FC236}">
                <a16:creationId xmlns:a16="http://schemas.microsoft.com/office/drawing/2014/main" id="{8FC30FC9-A14B-3C22-DE1B-76DB99D76EDF}"/>
              </a:ext>
            </a:extLst>
          </p:cNvPr>
          <p:cNvPicPr>
            <a:picLocks noChangeAspect="1"/>
          </p:cNvPicPr>
          <p:nvPr/>
        </p:nvPicPr>
        <p:blipFill>
          <a:blip r:embed="rId7"/>
          <a:stretch>
            <a:fillRect/>
          </a:stretch>
        </p:blipFill>
        <p:spPr>
          <a:xfrm>
            <a:off x="8674998" y="2453463"/>
            <a:ext cx="952500" cy="972587"/>
          </a:xfrm>
          <a:prstGeom prst="rect">
            <a:avLst/>
          </a:prstGeom>
        </p:spPr>
      </p:pic>
      <p:pic>
        <p:nvPicPr>
          <p:cNvPr id="12" name="Picture 37">
            <a:extLst>
              <a:ext uri="{FF2B5EF4-FFF2-40B4-BE49-F238E27FC236}">
                <a16:creationId xmlns:a16="http://schemas.microsoft.com/office/drawing/2014/main" id="{CBEBD464-DDB7-66F6-B948-B1EDF1C08167}"/>
              </a:ext>
            </a:extLst>
          </p:cNvPr>
          <p:cNvPicPr>
            <a:picLocks noChangeAspect="1"/>
          </p:cNvPicPr>
          <p:nvPr/>
        </p:nvPicPr>
        <p:blipFill>
          <a:blip r:embed="rId8"/>
          <a:stretch>
            <a:fillRect/>
          </a:stretch>
        </p:blipFill>
        <p:spPr>
          <a:xfrm>
            <a:off x="4705875" y="5079377"/>
            <a:ext cx="952500" cy="972587"/>
          </a:xfrm>
          <a:prstGeom prst="rect">
            <a:avLst/>
          </a:prstGeom>
        </p:spPr>
      </p:pic>
      <p:pic>
        <p:nvPicPr>
          <p:cNvPr id="13" name="Picture 41">
            <a:extLst>
              <a:ext uri="{FF2B5EF4-FFF2-40B4-BE49-F238E27FC236}">
                <a16:creationId xmlns:a16="http://schemas.microsoft.com/office/drawing/2014/main" id="{8A350105-5CFA-B57F-CF05-FBAAD6C0A179}"/>
              </a:ext>
            </a:extLst>
          </p:cNvPr>
          <p:cNvPicPr>
            <a:picLocks noChangeAspect="1"/>
          </p:cNvPicPr>
          <p:nvPr/>
        </p:nvPicPr>
        <p:blipFill>
          <a:blip r:embed="rId9"/>
          <a:stretch>
            <a:fillRect/>
          </a:stretch>
        </p:blipFill>
        <p:spPr>
          <a:xfrm>
            <a:off x="6811873" y="5079377"/>
            <a:ext cx="952500" cy="972587"/>
          </a:xfrm>
          <a:prstGeom prst="rect">
            <a:avLst/>
          </a:prstGeom>
        </p:spPr>
      </p:pic>
      <p:pic>
        <p:nvPicPr>
          <p:cNvPr id="14" name="Picture 43">
            <a:extLst>
              <a:ext uri="{FF2B5EF4-FFF2-40B4-BE49-F238E27FC236}">
                <a16:creationId xmlns:a16="http://schemas.microsoft.com/office/drawing/2014/main" id="{4D3F6305-A35F-18C7-AF59-734A2C87B052}"/>
              </a:ext>
            </a:extLst>
          </p:cNvPr>
          <p:cNvPicPr>
            <a:picLocks noChangeAspect="1"/>
          </p:cNvPicPr>
          <p:nvPr/>
        </p:nvPicPr>
        <p:blipFill>
          <a:blip r:embed="rId10"/>
          <a:stretch>
            <a:fillRect/>
          </a:stretch>
        </p:blipFill>
        <p:spPr>
          <a:xfrm>
            <a:off x="8828795" y="5079377"/>
            <a:ext cx="952500" cy="972587"/>
          </a:xfrm>
          <a:prstGeom prst="rect">
            <a:avLst/>
          </a:prstGeom>
        </p:spPr>
      </p:pic>
      <p:pic>
        <p:nvPicPr>
          <p:cNvPr id="3" name="Image 2">
            <a:extLst>
              <a:ext uri="{FF2B5EF4-FFF2-40B4-BE49-F238E27FC236}">
                <a16:creationId xmlns:a16="http://schemas.microsoft.com/office/drawing/2014/main" id="{AD8B5DF3-3718-2612-7E21-8DE1231B878D}"/>
              </a:ext>
            </a:extLst>
          </p:cNvPr>
          <p:cNvPicPr>
            <a:picLocks noChangeAspect="1"/>
          </p:cNvPicPr>
          <p:nvPr/>
        </p:nvPicPr>
        <p:blipFill>
          <a:blip r:embed="rId11"/>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15" name="Espace réservé du pied de page 4">
            <a:extLst>
              <a:ext uri="{FF2B5EF4-FFF2-40B4-BE49-F238E27FC236}">
                <a16:creationId xmlns:a16="http://schemas.microsoft.com/office/drawing/2014/main" id="{45A897E5-C71D-D52D-1BBE-8F89320BCD62}"/>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321331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D8411-F5F1-A18A-7F55-E2ABF536C69E}"/>
              </a:ext>
            </a:extLst>
          </p:cNvPr>
          <p:cNvSpPr>
            <a:spLocks noGrp="1"/>
          </p:cNvSpPr>
          <p:nvPr>
            <p:ph type="title"/>
          </p:nvPr>
        </p:nvSpPr>
        <p:spPr/>
        <p:txBody>
          <a:bodyPr/>
          <a:lstStyle/>
          <a:p>
            <a:r>
              <a:rPr lang="fr-FR" dirty="0"/>
              <a:t>Problématique</a:t>
            </a:r>
          </a:p>
        </p:txBody>
      </p:sp>
      <p:sp>
        <p:nvSpPr>
          <p:cNvPr id="4" name="Espace réservé du contenu 3">
            <a:extLst>
              <a:ext uri="{FF2B5EF4-FFF2-40B4-BE49-F238E27FC236}">
                <a16:creationId xmlns:a16="http://schemas.microsoft.com/office/drawing/2014/main" id="{12DFE3CA-5F1C-3F3A-898E-369644C8EE07}"/>
              </a:ext>
            </a:extLst>
          </p:cNvPr>
          <p:cNvSpPr>
            <a:spLocks noGrp="1"/>
          </p:cNvSpPr>
          <p:nvPr>
            <p:ph sz="quarter" idx="16"/>
          </p:nvPr>
        </p:nvSpPr>
        <p:spPr>
          <a:xfrm>
            <a:off x="594360" y="2676525"/>
            <a:ext cx="9778365" cy="3597470"/>
          </a:xfrm>
        </p:spPr>
        <p:txBody>
          <a:bodyPr>
            <a:normAutofit/>
          </a:bodyPr>
          <a:lstStyle/>
          <a:p>
            <a:pPr marL="342900" indent="-342900">
              <a:buFont typeface="Arial" panose="020B0604020202020204" pitchFamily="34" charset="0"/>
              <a:buChar char="•"/>
            </a:pPr>
            <a:r>
              <a:rPr lang="fr-FR" dirty="0"/>
              <a:t>Comment traiter efficacement un grand volume d'images pour entraîner un modèle de reconnaissance ?</a:t>
            </a:r>
          </a:p>
          <a:p>
            <a:endParaRPr lang="fr-FR" sz="400" dirty="0"/>
          </a:p>
          <a:p>
            <a:pPr marL="342900" indent="-342900">
              <a:buFont typeface="Arial" panose="020B0604020202020204" pitchFamily="34" charset="0"/>
              <a:buChar char="•"/>
            </a:pPr>
            <a:r>
              <a:rPr lang="fr-FR" dirty="0"/>
              <a:t>Nécessité d'une infrastructure scalable.</a:t>
            </a:r>
          </a:p>
          <a:p>
            <a:pPr marL="342900" indent="-342900">
              <a:buFontTx/>
              <a:buChar char="-"/>
            </a:pPr>
            <a:endParaRPr lang="fr-FR" sz="400" dirty="0"/>
          </a:p>
          <a:p>
            <a:pPr marL="342900" indent="-342900">
              <a:buFont typeface="Arial" panose="020B0604020202020204" pitchFamily="34" charset="0"/>
              <a:buChar char="•"/>
            </a:pPr>
            <a:r>
              <a:rPr lang="fr-FR" dirty="0"/>
              <a:t>Conformité aux contraintes réglementaires (RGPD).</a:t>
            </a:r>
          </a:p>
          <a:p>
            <a:pPr marL="342900" indent="-342900">
              <a:buFontTx/>
              <a:buChar char="-"/>
            </a:pPr>
            <a:endParaRPr lang="fr-FR" sz="400" dirty="0"/>
          </a:p>
          <a:p>
            <a:pPr marL="342900" indent="-342900">
              <a:buFont typeface="Arial" panose="020B0604020202020204" pitchFamily="34" charset="0"/>
              <a:buChar char="•"/>
            </a:pPr>
            <a:r>
              <a:rPr lang="fr-FR" dirty="0"/>
              <a:t>Optimisation des performances de traitement.</a:t>
            </a:r>
          </a:p>
          <a:p>
            <a:endParaRPr lang="fr-FR" dirty="0"/>
          </a:p>
        </p:txBody>
      </p:sp>
      <p:sp>
        <p:nvSpPr>
          <p:cNvPr id="5" name="Espace réservé de la date 4">
            <a:extLst>
              <a:ext uri="{FF2B5EF4-FFF2-40B4-BE49-F238E27FC236}">
                <a16:creationId xmlns:a16="http://schemas.microsoft.com/office/drawing/2014/main" id="{CE2BEAC4-D792-3EF0-DB3E-42E08261D1DF}"/>
              </a:ext>
            </a:extLst>
          </p:cNvPr>
          <p:cNvSpPr>
            <a:spLocks noGrp="1"/>
          </p:cNvSpPr>
          <p:nvPr>
            <p:ph type="dt" sz="half" idx="11"/>
          </p:nvPr>
        </p:nvSpPr>
        <p:spPr/>
        <p:txBody>
          <a:bodyPr/>
          <a:lstStyle/>
          <a:p>
            <a:pPr rtl="0"/>
            <a:fld id="{1ABA0FE3-9AFE-4300-B460-D1057500DF35}" type="datetime1">
              <a:rPr lang="fr-FR" sz="1000" smtClean="0">
                <a:latin typeface="+mn-lt"/>
              </a:rPr>
              <a:t>03/12/2024</a:t>
            </a:fld>
            <a:endParaRPr lang="fr-FR" sz="1000" dirty="0">
              <a:latin typeface="+mn-lt"/>
            </a:endParaRPr>
          </a:p>
        </p:txBody>
      </p:sp>
      <p:pic>
        <p:nvPicPr>
          <p:cNvPr id="3" name="Image 2">
            <a:extLst>
              <a:ext uri="{FF2B5EF4-FFF2-40B4-BE49-F238E27FC236}">
                <a16:creationId xmlns:a16="http://schemas.microsoft.com/office/drawing/2014/main" id="{39FD6125-79D2-3D99-4052-F233D2363143}"/>
              </a:ext>
            </a:extLst>
          </p:cNvPr>
          <p:cNvPicPr>
            <a:picLocks noChangeAspect="1"/>
          </p:cNvPicPr>
          <p:nvPr/>
        </p:nvPicPr>
        <p:blipFill>
          <a:blip r:embed="rId2"/>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6" name="Espace réservé du pied de page 4">
            <a:extLst>
              <a:ext uri="{FF2B5EF4-FFF2-40B4-BE49-F238E27FC236}">
                <a16:creationId xmlns:a16="http://schemas.microsoft.com/office/drawing/2014/main" id="{1D0579E3-C818-709F-6367-9F780B837389}"/>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333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5860-D256-8CB1-A593-0B34E8F1C1FF}"/>
              </a:ext>
            </a:extLst>
          </p:cNvPr>
          <p:cNvSpPr>
            <a:spLocks noGrp="1"/>
          </p:cNvSpPr>
          <p:nvPr>
            <p:ph type="title"/>
          </p:nvPr>
        </p:nvSpPr>
        <p:spPr/>
        <p:txBody>
          <a:bodyPr/>
          <a:lstStyle/>
          <a:p>
            <a:r>
              <a:rPr lang="fr-FR" dirty="0"/>
              <a:t>La révolution </a:t>
            </a:r>
            <a:r>
              <a:rPr lang="fr-FR" dirty="0" err="1"/>
              <a:t>Map</a:t>
            </a:r>
            <a:r>
              <a:rPr lang="fr-FR" dirty="0"/>
              <a:t>/</a:t>
            </a:r>
            <a:r>
              <a:rPr lang="fr-FR" dirty="0" err="1"/>
              <a:t>Reduce</a:t>
            </a:r>
            <a:endParaRPr lang="fr-FR" dirty="0"/>
          </a:p>
        </p:txBody>
      </p:sp>
      <p:sp>
        <p:nvSpPr>
          <p:cNvPr id="4" name="Espace réservé de la date 3">
            <a:extLst>
              <a:ext uri="{FF2B5EF4-FFF2-40B4-BE49-F238E27FC236}">
                <a16:creationId xmlns:a16="http://schemas.microsoft.com/office/drawing/2014/main" id="{BE1B351A-2178-CD91-704C-C69C5FCF20D5}"/>
              </a:ext>
            </a:extLst>
          </p:cNvPr>
          <p:cNvSpPr>
            <a:spLocks noGrp="1"/>
          </p:cNvSpPr>
          <p:nvPr>
            <p:ph type="dt" sz="half" idx="11"/>
          </p:nvPr>
        </p:nvSpPr>
        <p:spPr/>
        <p:txBody>
          <a:bodyPr/>
          <a:lstStyle/>
          <a:p>
            <a:pPr rtl="0"/>
            <a:fld id="{CF94A292-18CC-4CA4-91A6-5543787800D0}" type="datetime1">
              <a:rPr lang="fr-FR" sz="1000" smtClean="0">
                <a:latin typeface="+mn-lt"/>
              </a:rPr>
              <a:t>03/12/2024</a:t>
            </a:fld>
            <a:endParaRPr lang="fr-FR" sz="1000" dirty="0">
              <a:latin typeface="+mn-lt"/>
            </a:endParaRPr>
          </a:p>
        </p:txBody>
      </p:sp>
      <p:pic>
        <p:nvPicPr>
          <p:cNvPr id="5" name="Picture 2" descr="Image">
            <a:extLst>
              <a:ext uri="{FF2B5EF4-FFF2-40B4-BE49-F238E27FC236}">
                <a16:creationId xmlns:a16="http://schemas.microsoft.com/office/drawing/2014/main" id="{9DD3A99A-F854-01C6-9647-5C25252F8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731" y="2333008"/>
            <a:ext cx="5067300" cy="380047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92;p42">
            <a:extLst>
              <a:ext uri="{FF2B5EF4-FFF2-40B4-BE49-F238E27FC236}">
                <a16:creationId xmlns:a16="http://schemas.microsoft.com/office/drawing/2014/main" id="{604FCC8D-6378-8C2E-16B7-0D5C3A8A0C0A}"/>
              </a:ext>
            </a:extLst>
          </p:cNvPr>
          <p:cNvSpPr txBox="1">
            <a:spLocks/>
          </p:cNvSpPr>
          <p:nvPr/>
        </p:nvSpPr>
        <p:spPr>
          <a:xfrm>
            <a:off x="7184748" y="2088541"/>
            <a:ext cx="3496865" cy="44913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800" noProof="1">
                <a:solidFill>
                  <a:schemeClr val="bg1">
                    <a:lumMod val="85000"/>
                    <a:lumOff val="15000"/>
                  </a:schemeClr>
                </a:solidFill>
                <a:latin typeface="Catamaran"/>
                <a:cs typeface="Catamaran"/>
                <a:sym typeface="Catamaran"/>
              </a:rPr>
              <a:t>SPLIT</a:t>
            </a:r>
          </a:p>
          <a:p>
            <a:pPr marL="0" indent="0" algn="ctr">
              <a:buClr>
                <a:srgbClr val="FFFFFF"/>
              </a:buClr>
              <a:buSzPts val="1600"/>
              <a:defRPr/>
            </a:pPr>
            <a:r>
              <a:rPr lang="fr-FR" sz="1800" b="0" noProof="1">
                <a:solidFill>
                  <a:schemeClr val="bg1">
                    <a:lumMod val="85000"/>
                    <a:lumOff val="15000"/>
                  </a:schemeClr>
                </a:solidFill>
                <a:latin typeface="Catamaran"/>
                <a:cs typeface="Catamaran"/>
                <a:sym typeface="Catamaran"/>
              </a:rPr>
              <a:t>Sépare notre data en plusieurs sous-ensembles</a:t>
            </a:r>
          </a:p>
          <a:p>
            <a:pPr marL="0" indent="0" algn="ctr">
              <a:buClr>
                <a:srgbClr val="FFFFFF"/>
              </a:buClr>
              <a:buSzPts val="1600"/>
              <a:defRPr/>
            </a:pPr>
            <a:endParaRPr lang="fr-FR" sz="1800" b="0" noProof="1">
              <a:solidFill>
                <a:schemeClr val="bg1">
                  <a:lumMod val="85000"/>
                  <a:lumOff val="15000"/>
                </a:schemeClr>
              </a:solidFill>
              <a:latin typeface="Catamaran"/>
              <a:cs typeface="Catamaran"/>
              <a:sym typeface="Catamaran"/>
            </a:endParaRPr>
          </a:p>
          <a:p>
            <a:pPr marL="0" indent="0" algn="ctr">
              <a:buClr>
                <a:srgbClr val="FFFFFF"/>
              </a:buClr>
              <a:buSzPts val="1600"/>
              <a:defRPr/>
            </a:pPr>
            <a:r>
              <a:rPr lang="fr-FR" sz="1800" noProof="1">
                <a:solidFill>
                  <a:schemeClr val="bg1">
                    <a:lumMod val="85000"/>
                    <a:lumOff val="15000"/>
                  </a:schemeClr>
                </a:solidFill>
                <a:latin typeface="Catamaran"/>
                <a:cs typeface="Catamaran"/>
                <a:sym typeface="Catamaran"/>
              </a:rPr>
              <a:t>MAP</a:t>
            </a:r>
          </a:p>
          <a:p>
            <a:pPr marL="0" indent="0" algn="ctr">
              <a:buClr>
                <a:srgbClr val="FFFFFF"/>
              </a:buClr>
              <a:buSzPts val="1600"/>
              <a:defRPr/>
            </a:pPr>
            <a:r>
              <a:rPr lang="fr-FR" sz="1800" b="0" noProof="1">
                <a:solidFill>
                  <a:schemeClr val="bg1">
                    <a:lumMod val="85000"/>
                    <a:lumOff val="15000"/>
                  </a:schemeClr>
                </a:solidFill>
                <a:latin typeface="Catamaran"/>
                <a:cs typeface="Catamaran"/>
                <a:sym typeface="Catamaran"/>
              </a:rPr>
              <a:t>Transforme la donnée en une paire (clé,valeur)</a:t>
            </a:r>
          </a:p>
          <a:p>
            <a:pPr marL="0" indent="0" algn="l">
              <a:buClr>
                <a:srgbClr val="FFFFFF"/>
              </a:buClr>
              <a:buSzPts val="1600"/>
              <a:defRPr/>
            </a:pPr>
            <a:endParaRPr lang="fr-FR" sz="1800" b="0" noProof="1">
              <a:solidFill>
                <a:schemeClr val="bg1">
                  <a:lumMod val="85000"/>
                  <a:lumOff val="15000"/>
                </a:schemeClr>
              </a:solidFill>
              <a:latin typeface="Catamaran"/>
              <a:cs typeface="Catamaran"/>
              <a:sym typeface="Catamaran"/>
            </a:endParaRPr>
          </a:p>
          <a:p>
            <a:pPr marL="0" indent="0" algn="ctr">
              <a:buClr>
                <a:srgbClr val="FFFFFF"/>
              </a:buClr>
              <a:buSzPts val="1600"/>
              <a:defRPr/>
            </a:pPr>
            <a:r>
              <a:rPr lang="fr-FR" sz="1800" noProof="1">
                <a:solidFill>
                  <a:schemeClr val="bg1">
                    <a:lumMod val="85000"/>
                    <a:lumOff val="15000"/>
                  </a:schemeClr>
                </a:solidFill>
                <a:latin typeface="Catamaran"/>
                <a:cs typeface="Catamaran"/>
                <a:sym typeface="Catamaran"/>
              </a:rPr>
              <a:t>SHUFFLE and SORT</a:t>
            </a:r>
          </a:p>
          <a:p>
            <a:pPr marL="0" indent="0" algn="ctr">
              <a:buClr>
                <a:srgbClr val="FFFFFF"/>
              </a:buClr>
              <a:buSzPts val="1600"/>
              <a:defRPr/>
            </a:pPr>
            <a:r>
              <a:rPr lang="fr-FR" sz="1800" b="0" noProof="1">
                <a:solidFill>
                  <a:schemeClr val="bg1">
                    <a:lumMod val="85000"/>
                    <a:lumOff val="15000"/>
                  </a:schemeClr>
                </a:solidFill>
                <a:latin typeface="Catamaran"/>
                <a:cs typeface="Catamaran"/>
                <a:sym typeface="Catamaran"/>
              </a:rPr>
              <a:t>Regroupe et trie par clé</a:t>
            </a:r>
          </a:p>
          <a:p>
            <a:pPr marL="0" indent="0" algn="ctr">
              <a:buClr>
                <a:srgbClr val="FFFFFF"/>
              </a:buClr>
              <a:buSzPts val="1600"/>
              <a:defRPr/>
            </a:pPr>
            <a:endParaRPr lang="fr-FR" sz="1800" b="0" noProof="1">
              <a:solidFill>
                <a:schemeClr val="bg1">
                  <a:lumMod val="85000"/>
                  <a:lumOff val="15000"/>
                </a:schemeClr>
              </a:solidFill>
              <a:latin typeface="Catamaran"/>
              <a:cs typeface="Catamaran"/>
              <a:sym typeface="Catamaran"/>
            </a:endParaRPr>
          </a:p>
          <a:p>
            <a:pPr marL="0" indent="0" algn="ctr">
              <a:buClr>
                <a:srgbClr val="FFFFFF"/>
              </a:buClr>
              <a:buSzPts val="1600"/>
              <a:defRPr/>
            </a:pPr>
            <a:r>
              <a:rPr lang="fr-FR" sz="1800" noProof="1">
                <a:solidFill>
                  <a:schemeClr val="bg1">
                    <a:lumMod val="85000"/>
                    <a:lumOff val="15000"/>
                  </a:schemeClr>
                </a:solidFill>
                <a:latin typeface="Catamaran"/>
                <a:cs typeface="Catamaran"/>
                <a:sym typeface="Catamaran"/>
              </a:rPr>
              <a:t>REDUCE</a:t>
            </a:r>
          </a:p>
          <a:p>
            <a:pPr marL="0" indent="0" algn="ctr">
              <a:buClr>
                <a:srgbClr val="FFFFFF"/>
              </a:buClr>
              <a:buSzPts val="1600"/>
              <a:defRPr/>
            </a:pPr>
            <a:r>
              <a:rPr lang="fr-FR" sz="1800" b="0" noProof="1">
                <a:solidFill>
                  <a:schemeClr val="bg1">
                    <a:lumMod val="85000"/>
                    <a:lumOff val="15000"/>
                  </a:schemeClr>
                </a:solidFill>
                <a:latin typeface="Catamaran"/>
                <a:cs typeface="Catamaran"/>
                <a:sym typeface="Catamaran"/>
              </a:rPr>
              <a:t>Agrège les résultats et renvoie pour chaque clé une valeur unique </a:t>
            </a:r>
          </a:p>
          <a:p>
            <a:pPr marL="0" indent="0" algn="ctr">
              <a:buClr>
                <a:srgbClr val="FFFFFF"/>
              </a:buClr>
              <a:buSzPts val="1600"/>
              <a:defRPr/>
            </a:pPr>
            <a:endParaRPr lang="fr-FR" sz="1800" b="0" noProof="1">
              <a:solidFill>
                <a:schemeClr val="bg1">
                  <a:lumMod val="85000"/>
                  <a:lumOff val="15000"/>
                </a:schemeClr>
              </a:solidFill>
              <a:latin typeface="Catamaran"/>
              <a:cs typeface="Catamaran"/>
              <a:sym typeface="Catamaran"/>
            </a:endParaRPr>
          </a:p>
          <a:p>
            <a:pPr marL="0" indent="0" algn="l">
              <a:buClr>
                <a:srgbClr val="FFFFFF"/>
              </a:buClr>
              <a:buSzPts val="1600"/>
              <a:defRPr/>
            </a:pPr>
            <a:endParaRPr lang="en-US" sz="1800" dirty="0">
              <a:solidFill>
                <a:schemeClr val="bg1">
                  <a:lumMod val="85000"/>
                  <a:lumOff val="15000"/>
                </a:schemeClr>
              </a:solidFill>
              <a:latin typeface="Catamaran"/>
              <a:cs typeface="Catamaran"/>
              <a:sym typeface="Catamaran"/>
            </a:endParaRPr>
          </a:p>
          <a:p>
            <a:pPr marL="342900" indent="-342900" algn="l">
              <a:buClr>
                <a:srgbClr val="FFFFFF"/>
              </a:buClr>
              <a:buSzPts val="1600"/>
              <a:buFontTx/>
              <a:buChar char="-"/>
              <a:defRPr/>
            </a:pPr>
            <a:endParaRPr lang="en-US" sz="1800" b="0" dirty="0">
              <a:solidFill>
                <a:schemeClr val="bg1">
                  <a:lumMod val="85000"/>
                  <a:lumOff val="15000"/>
                </a:schemeClr>
              </a:solidFill>
              <a:latin typeface="Catamaran"/>
              <a:cs typeface="Catamaran"/>
              <a:sym typeface="Catamaran"/>
            </a:endParaRPr>
          </a:p>
          <a:p>
            <a:pPr marL="342900" indent="-342900" algn="l">
              <a:buClr>
                <a:srgbClr val="FFFFFF"/>
              </a:buClr>
              <a:buSzPts val="1600"/>
              <a:buFontTx/>
              <a:buChar char="-"/>
              <a:defRPr/>
            </a:pPr>
            <a:endParaRPr lang="en-US" sz="1800" b="0" dirty="0">
              <a:solidFill>
                <a:schemeClr val="bg1">
                  <a:lumMod val="85000"/>
                  <a:lumOff val="15000"/>
                </a:schemeClr>
              </a:solidFill>
              <a:latin typeface="Catamaran"/>
              <a:cs typeface="Catamaran"/>
              <a:sym typeface="Catamaran"/>
            </a:endParaRPr>
          </a:p>
        </p:txBody>
      </p:sp>
      <p:pic>
        <p:nvPicPr>
          <p:cNvPr id="3" name="Image 2">
            <a:extLst>
              <a:ext uri="{FF2B5EF4-FFF2-40B4-BE49-F238E27FC236}">
                <a16:creationId xmlns:a16="http://schemas.microsoft.com/office/drawing/2014/main" id="{723C78C7-C6E8-2AF7-6210-B29C86A58C61}"/>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7" name="Espace réservé du pied de page 4">
            <a:extLst>
              <a:ext uri="{FF2B5EF4-FFF2-40B4-BE49-F238E27FC236}">
                <a16:creationId xmlns:a16="http://schemas.microsoft.com/office/drawing/2014/main" id="{820DD436-E673-D92E-3283-B8BA27F793E8}"/>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112933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5FEA0F6E-4BD7-8952-6ED3-148E5EB55634}"/>
              </a:ext>
            </a:extLst>
          </p:cNvPr>
          <p:cNvSpPr>
            <a:spLocks noGrp="1"/>
          </p:cNvSpPr>
          <p:nvPr>
            <p:ph type="dt" sz="half" idx="11"/>
          </p:nvPr>
        </p:nvSpPr>
        <p:spPr/>
        <p:txBody>
          <a:bodyPr/>
          <a:lstStyle/>
          <a:p>
            <a:pPr rtl="0"/>
            <a:fld id="{F4FCCE6D-4FC3-4377-948D-D9C161B7174A}" type="datetime1">
              <a:rPr lang="fr-FR" sz="1000" smtClean="0">
                <a:latin typeface="+mn-lt"/>
              </a:rPr>
              <a:t>03/12/2024</a:t>
            </a:fld>
            <a:endParaRPr lang="fr-FR" sz="1000" dirty="0">
              <a:latin typeface="+mn-lt"/>
            </a:endParaRPr>
          </a:p>
        </p:txBody>
      </p:sp>
      <p:sp>
        <p:nvSpPr>
          <p:cNvPr id="10" name="Google Shape;392;p42">
            <a:extLst>
              <a:ext uri="{FF2B5EF4-FFF2-40B4-BE49-F238E27FC236}">
                <a16:creationId xmlns:a16="http://schemas.microsoft.com/office/drawing/2014/main" id="{5010B7B2-AF78-55C6-9BE4-96971A9EE900}"/>
              </a:ext>
            </a:extLst>
          </p:cNvPr>
          <p:cNvSpPr txBox="1">
            <a:spLocks/>
          </p:cNvSpPr>
          <p:nvPr/>
        </p:nvSpPr>
        <p:spPr>
          <a:xfrm>
            <a:off x="6835362" y="2297306"/>
            <a:ext cx="3536371" cy="3178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1600" noProof="1">
                <a:solidFill>
                  <a:schemeClr val="bg1">
                    <a:lumMod val="85000"/>
                    <a:lumOff val="15000"/>
                  </a:schemeClr>
                </a:solidFill>
                <a:latin typeface="Franklin Gothic Book (Corps)"/>
                <a:cs typeface="Catamaran"/>
                <a:sym typeface="Catamaran"/>
              </a:rPr>
              <a:t>Name Node</a:t>
            </a:r>
          </a:p>
          <a:p>
            <a:pPr marL="0" indent="0" algn="ctr">
              <a:buClr>
                <a:srgbClr val="FFFFFF"/>
              </a:buClr>
              <a:buSzPts val="1600"/>
              <a:defRPr/>
            </a:pPr>
            <a:r>
              <a:rPr lang="fr-FR" sz="1600" b="0" noProof="1">
                <a:solidFill>
                  <a:schemeClr val="bg1">
                    <a:lumMod val="85000"/>
                    <a:lumOff val="15000"/>
                  </a:schemeClr>
                </a:solidFill>
                <a:latin typeface="Franklin Gothic Book (Corps)"/>
                <a:cs typeface="Catamaran"/>
                <a:sym typeface="Catamaran"/>
              </a:rPr>
              <a:t>Stocke la localisation de chaque bloc dans le cluster</a:t>
            </a:r>
          </a:p>
          <a:p>
            <a:pPr marL="0" indent="0" algn="l">
              <a:buClr>
                <a:srgbClr val="FFFFFF"/>
              </a:buClr>
              <a:buSzPts val="1600"/>
              <a:defRPr/>
            </a:pPr>
            <a:endParaRPr lang="fr-FR" sz="1600" b="0" noProof="1">
              <a:solidFill>
                <a:schemeClr val="bg1">
                  <a:lumMod val="85000"/>
                  <a:lumOff val="15000"/>
                </a:schemeClr>
              </a:solidFill>
              <a:latin typeface="Franklin Gothic Book (Corps)"/>
              <a:cs typeface="Catamaran"/>
              <a:sym typeface="Catamaran"/>
            </a:endParaRPr>
          </a:p>
          <a:p>
            <a:pPr marL="0" indent="0" algn="ctr">
              <a:buClr>
                <a:srgbClr val="FFFFFF"/>
              </a:buClr>
              <a:buSzPts val="1600"/>
              <a:defRPr/>
            </a:pPr>
            <a:r>
              <a:rPr lang="fr-FR" sz="1600" noProof="1">
                <a:solidFill>
                  <a:schemeClr val="bg1">
                    <a:lumMod val="85000"/>
                    <a:lumOff val="15000"/>
                  </a:schemeClr>
                </a:solidFill>
                <a:latin typeface="Franklin Gothic Book (Corps)"/>
                <a:cs typeface="Catamaran"/>
                <a:sym typeface="Catamaran"/>
              </a:rPr>
              <a:t>Secondary Name node</a:t>
            </a:r>
          </a:p>
          <a:p>
            <a:pPr marL="0" indent="0" algn="ctr">
              <a:buClr>
                <a:srgbClr val="FFFFFF"/>
              </a:buClr>
              <a:buSzPts val="1600"/>
              <a:defRPr/>
            </a:pPr>
            <a:r>
              <a:rPr lang="fr-FR" sz="1600" b="0" noProof="1">
                <a:solidFill>
                  <a:schemeClr val="bg1">
                    <a:lumMod val="85000"/>
                    <a:lumOff val="15000"/>
                  </a:schemeClr>
                </a:solidFill>
                <a:latin typeface="Franklin Gothic Book (Corps)"/>
                <a:cs typeface="Catamaran"/>
                <a:sym typeface="Catamaran"/>
              </a:rPr>
              <a:t>Node de secours en cas de défaillance du nœud maître</a:t>
            </a:r>
          </a:p>
          <a:p>
            <a:pPr marL="0" indent="0" algn="l">
              <a:buClr>
                <a:srgbClr val="FFFFFF"/>
              </a:buClr>
              <a:buSzPts val="1600"/>
              <a:defRPr/>
            </a:pPr>
            <a:endParaRPr lang="fr-FR" sz="1600" b="0" noProof="1">
              <a:solidFill>
                <a:schemeClr val="bg1">
                  <a:lumMod val="85000"/>
                  <a:lumOff val="15000"/>
                </a:schemeClr>
              </a:solidFill>
              <a:latin typeface="Franklin Gothic Book (Corps)"/>
              <a:cs typeface="Catamaran"/>
              <a:sym typeface="Catamaran"/>
            </a:endParaRPr>
          </a:p>
          <a:p>
            <a:pPr marL="0" indent="0" algn="ctr">
              <a:buClr>
                <a:srgbClr val="FFFFFF"/>
              </a:buClr>
              <a:buSzPts val="1600"/>
              <a:defRPr/>
            </a:pPr>
            <a:r>
              <a:rPr lang="fr-FR" sz="1600" noProof="1">
                <a:solidFill>
                  <a:schemeClr val="bg1">
                    <a:lumMod val="85000"/>
                    <a:lumOff val="15000"/>
                  </a:schemeClr>
                </a:solidFill>
                <a:latin typeface="Franklin Gothic Book (Corps)"/>
                <a:cs typeface="Catamaran"/>
                <a:sym typeface="Catamaran"/>
              </a:rPr>
              <a:t>Data node</a:t>
            </a:r>
          </a:p>
          <a:p>
            <a:pPr marL="0" indent="0" algn="ctr">
              <a:buClr>
                <a:srgbClr val="FFFFFF"/>
              </a:buClr>
              <a:buSzPts val="1600"/>
              <a:defRPr/>
            </a:pPr>
            <a:r>
              <a:rPr lang="fr-FR" sz="1600" b="0" noProof="1">
                <a:solidFill>
                  <a:schemeClr val="bg1">
                    <a:lumMod val="85000"/>
                    <a:lumOff val="15000"/>
                  </a:schemeClr>
                </a:solidFill>
                <a:latin typeface="Franklin Gothic Book (Corps)"/>
                <a:cs typeface="Catamaran"/>
                <a:sym typeface="Catamaran"/>
              </a:rPr>
              <a:t>Gèrent les opérations de stockage (lecture, écriture  et réplication de blocs)</a:t>
            </a:r>
            <a:endParaRPr lang="en-US" sz="1600" dirty="0">
              <a:solidFill>
                <a:schemeClr val="bg1">
                  <a:lumMod val="85000"/>
                  <a:lumOff val="15000"/>
                </a:schemeClr>
              </a:solidFill>
              <a:latin typeface="Franklin Gothic Book (Corps)"/>
              <a:cs typeface="Catamaran"/>
              <a:sym typeface="Catamaran"/>
            </a:endParaRPr>
          </a:p>
          <a:p>
            <a:pPr marL="342900" indent="-342900" algn="l">
              <a:buClr>
                <a:srgbClr val="FFFFFF"/>
              </a:buClr>
              <a:buSzPts val="1600"/>
              <a:buFontTx/>
              <a:buChar char="-"/>
              <a:defRPr/>
            </a:pPr>
            <a:endParaRPr lang="en-US" sz="1600" b="0" dirty="0">
              <a:solidFill>
                <a:schemeClr val="bg1">
                  <a:lumMod val="85000"/>
                  <a:lumOff val="15000"/>
                </a:schemeClr>
              </a:solidFill>
              <a:latin typeface="Franklin Gothic Book (Corps)"/>
              <a:cs typeface="Catamaran"/>
              <a:sym typeface="Catamaran"/>
            </a:endParaRPr>
          </a:p>
          <a:p>
            <a:pPr marL="342900" indent="-342900" algn="l">
              <a:buClr>
                <a:srgbClr val="FFFFFF"/>
              </a:buClr>
              <a:buSzPts val="1600"/>
              <a:buFontTx/>
              <a:buChar char="-"/>
              <a:defRPr/>
            </a:pPr>
            <a:endParaRPr lang="en-US" sz="1600" b="0" dirty="0">
              <a:solidFill>
                <a:schemeClr val="bg1">
                  <a:lumMod val="85000"/>
                  <a:lumOff val="15000"/>
                </a:schemeClr>
              </a:solidFill>
              <a:latin typeface="Franklin Gothic Book (Corps)"/>
              <a:cs typeface="Catamaran"/>
              <a:sym typeface="Catamaran"/>
            </a:endParaRPr>
          </a:p>
        </p:txBody>
      </p:sp>
      <p:sp>
        <p:nvSpPr>
          <p:cNvPr id="11" name="Google Shape;392;p42">
            <a:extLst>
              <a:ext uri="{FF2B5EF4-FFF2-40B4-BE49-F238E27FC236}">
                <a16:creationId xmlns:a16="http://schemas.microsoft.com/office/drawing/2014/main" id="{FA39CBDA-5394-2BB7-3D45-10C30B42BDCA}"/>
              </a:ext>
            </a:extLst>
          </p:cNvPr>
          <p:cNvSpPr txBox="1">
            <a:spLocks/>
          </p:cNvSpPr>
          <p:nvPr/>
        </p:nvSpPr>
        <p:spPr>
          <a:xfrm>
            <a:off x="1790238" y="1478967"/>
            <a:ext cx="7357782" cy="696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Franklin Gothic Book (Corps)"/>
                <a:cs typeface="Catamaran"/>
                <a:sym typeface="Catamaran"/>
              </a:rPr>
              <a:t>Hadoop 1.0 (2011) – HDFS (Hadoop Distributed File System)</a:t>
            </a:r>
            <a:endParaRPr lang="en-US" sz="2000" dirty="0">
              <a:solidFill>
                <a:schemeClr val="tx2">
                  <a:lumMod val="50000"/>
                </a:schemeClr>
              </a:solidFill>
              <a:latin typeface="Franklin Gothic Book (Corps)"/>
              <a:cs typeface="Catamaran"/>
              <a:sym typeface="Catamaran"/>
            </a:endParaRPr>
          </a:p>
          <a:p>
            <a:pPr marL="342900" indent="-342900" algn="l">
              <a:buClr>
                <a:srgbClr val="FFFFFF"/>
              </a:buClr>
              <a:buSzPts val="1600"/>
              <a:buFontTx/>
              <a:buChar char="-"/>
              <a:defRPr/>
            </a:pPr>
            <a:endParaRPr lang="en-US" sz="2000" b="0" dirty="0">
              <a:solidFill>
                <a:schemeClr val="tx2">
                  <a:lumMod val="50000"/>
                </a:schemeClr>
              </a:solidFill>
              <a:latin typeface="Franklin Gothic Book (Corps)"/>
              <a:cs typeface="Catamaran"/>
              <a:sym typeface="Catamaran"/>
            </a:endParaRPr>
          </a:p>
        </p:txBody>
      </p:sp>
      <p:sp>
        <p:nvSpPr>
          <p:cNvPr id="12" name="Titre 1">
            <a:extLst>
              <a:ext uri="{FF2B5EF4-FFF2-40B4-BE49-F238E27FC236}">
                <a16:creationId xmlns:a16="http://schemas.microsoft.com/office/drawing/2014/main" id="{FCE4F3C4-41AE-34C4-44F7-8E3769D088AB}"/>
              </a:ext>
            </a:extLst>
          </p:cNvPr>
          <p:cNvSpPr>
            <a:spLocks noGrp="1"/>
          </p:cNvSpPr>
          <p:nvPr>
            <p:ph type="title"/>
          </p:nvPr>
        </p:nvSpPr>
        <p:spPr>
          <a:xfrm>
            <a:off x="589083" y="491465"/>
            <a:ext cx="7102805" cy="696159"/>
          </a:xfrm>
        </p:spPr>
        <p:txBody>
          <a:bodyPr/>
          <a:lstStyle/>
          <a:p>
            <a:r>
              <a:rPr lang="fr-FR" dirty="0"/>
              <a:t>La révolution </a:t>
            </a:r>
            <a:r>
              <a:rPr lang="fr-FR" dirty="0" err="1"/>
              <a:t>Map</a:t>
            </a:r>
            <a:r>
              <a:rPr lang="fr-FR" dirty="0"/>
              <a:t>/</a:t>
            </a:r>
            <a:r>
              <a:rPr lang="fr-FR" dirty="0" err="1"/>
              <a:t>Reduce</a:t>
            </a:r>
            <a:endParaRPr lang="fr-FR" dirty="0"/>
          </a:p>
        </p:txBody>
      </p:sp>
      <p:pic>
        <p:nvPicPr>
          <p:cNvPr id="2" name="Image 1">
            <a:extLst>
              <a:ext uri="{FF2B5EF4-FFF2-40B4-BE49-F238E27FC236}">
                <a16:creationId xmlns:a16="http://schemas.microsoft.com/office/drawing/2014/main" id="{B16E967A-2839-9A43-B7D7-3A52089870DE}"/>
              </a:ext>
            </a:extLst>
          </p:cNvPr>
          <p:cNvPicPr>
            <a:picLocks noChangeAspect="1"/>
          </p:cNvPicPr>
          <p:nvPr/>
        </p:nvPicPr>
        <p:blipFill>
          <a:blip r:embed="rId2"/>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3" name="Espace réservé du pied de page 4">
            <a:extLst>
              <a:ext uri="{FF2B5EF4-FFF2-40B4-BE49-F238E27FC236}">
                <a16:creationId xmlns:a16="http://schemas.microsoft.com/office/drawing/2014/main" id="{16177D12-8693-28A7-B8C6-9C98C46CC683}"/>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pic>
        <p:nvPicPr>
          <p:cNvPr id="4" name="Picture 2" descr="Image">
            <a:extLst>
              <a:ext uri="{FF2B5EF4-FFF2-40B4-BE49-F238E27FC236}">
                <a16:creationId xmlns:a16="http://schemas.microsoft.com/office/drawing/2014/main" id="{1805E79E-3E1D-2A69-8B7C-615F7CDA0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44" y="2468696"/>
            <a:ext cx="4022933" cy="283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97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5860-D256-8CB1-A593-0B34E8F1C1FF}"/>
              </a:ext>
            </a:extLst>
          </p:cNvPr>
          <p:cNvSpPr>
            <a:spLocks noGrp="1"/>
          </p:cNvSpPr>
          <p:nvPr>
            <p:ph type="title"/>
          </p:nvPr>
        </p:nvSpPr>
        <p:spPr/>
        <p:txBody>
          <a:bodyPr/>
          <a:lstStyle/>
          <a:p>
            <a:r>
              <a:rPr lang="fr-FR" dirty="0"/>
              <a:t>La révolution </a:t>
            </a:r>
            <a:r>
              <a:rPr lang="fr-FR" dirty="0" err="1"/>
              <a:t>Map</a:t>
            </a:r>
            <a:r>
              <a:rPr lang="fr-FR" dirty="0"/>
              <a:t>/</a:t>
            </a:r>
            <a:r>
              <a:rPr lang="fr-FR" dirty="0" err="1"/>
              <a:t>Reduce</a:t>
            </a:r>
            <a:endParaRPr lang="fr-FR" dirty="0"/>
          </a:p>
        </p:txBody>
      </p:sp>
      <p:sp>
        <p:nvSpPr>
          <p:cNvPr id="4" name="Espace réservé de la date 3">
            <a:extLst>
              <a:ext uri="{FF2B5EF4-FFF2-40B4-BE49-F238E27FC236}">
                <a16:creationId xmlns:a16="http://schemas.microsoft.com/office/drawing/2014/main" id="{BE1B351A-2178-CD91-704C-C69C5FCF20D5}"/>
              </a:ext>
            </a:extLst>
          </p:cNvPr>
          <p:cNvSpPr>
            <a:spLocks noGrp="1"/>
          </p:cNvSpPr>
          <p:nvPr>
            <p:ph type="dt" sz="half" idx="11"/>
          </p:nvPr>
        </p:nvSpPr>
        <p:spPr/>
        <p:txBody>
          <a:bodyPr/>
          <a:lstStyle/>
          <a:p>
            <a:pPr rtl="0"/>
            <a:fld id="{CF94A292-18CC-4CA4-91A6-5543787800D0}" type="datetime1">
              <a:rPr lang="fr-FR" sz="1000" smtClean="0">
                <a:latin typeface="+mn-lt"/>
              </a:rPr>
              <a:t>03/12/2024</a:t>
            </a:fld>
            <a:endParaRPr lang="fr-FR" sz="1000" dirty="0">
              <a:latin typeface="+mn-lt"/>
            </a:endParaRPr>
          </a:p>
        </p:txBody>
      </p:sp>
      <p:sp>
        <p:nvSpPr>
          <p:cNvPr id="13" name="Google Shape;392;p42">
            <a:extLst>
              <a:ext uri="{FF2B5EF4-FFF2-40B4-BE49-F238E27FC236}">
                <a16:creationId xmlns:a16="http://schemas.microsoft.com/office/drawing/2014/main" id="{84F16FBE-6D4D-8C79-B2BD-E03621B02FB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Hadoop </a:t>
            </a:r>
            <a:r>
              <a:rPr lang="fr-FR" sz="2000" noProof="1">
                <a:solidFill>
                  <a:schemeClr val="tx2">
                    <a:lumMod val="50000"/>
                  </a:schemeClr>
                </a:solidFill>
                <a:latin typeface="Franklin Gothic Book (Corps)"/>
                <a:cs typeface="Catamaran"/>
                <a:sym typeface="Catamaran"/>
              </a:rPr>
              <a:t>1.0</a:t>
            </a:r>
            <a:r>
              <a:rPr lang="fr-FR" sz="2000" noProof="1">
                <a:solidFill>
                  <a:schemeClr val="tx2">
                    <a:lumMod val="50000"/>
                  </a:schemeClr>
                </a:solidFill>
                <a:latin typeface="Catamaran"/>
                <a:cs typeface="Catamaran"/>
                <a:sym typeface="Catamaran"/>
              </a:rPr>
              <a:t> (2011) – MapReduce</a:t>
            </a:r>
            <a:endParaRPr lang="en-US" sz="2000" dirty="0">
              <a:solidFill>
                <a:schemeClr val="tx2">
                  <a:lumMod val="50000"/>
                </a:schemeClr>
              </a:solidFill>
              <a:latin typeface="Catamaran"/>
              <a:cs typeface="Catamaran"/>
              <a:sym typeface="Catamaran"/>
            </a:endParaRPr>
          </a:p>
          <a:p>
            <a:pPr marL="342900" indent="-342900" algn="l">
              <a:buClr>
                <a:srgbClr val="FFFFFF"/>
              </a:buClr>
              <a:buSzPts val="1600"/>
              <a:buFontTx/>
              <a:buChar char="-"/>
              <a:defRPr/>
            </a:pPr>
            <a:endParaRPr lang="en-US" sz="2000" b="0" dirty="0">
              <a:solidFill>
                <a:schemeClr val="tx2">
                  <a:lumMod val="50000"/>
                </a:schemeClr>
              </a:solidFill>
              <a:latin typeface="Catamaran"/>
              <a:cs typeface="Catamaran"/>
              <a:sym typeface="Catamaran"/>
            </a:endParaRPr>
          </a:p>
        </p:txBody>
      </p:sp>
      <p:sp>
        <p:nvSpPr>
          <p:cNvPr id="14" name="Google Shape;392;p42">
            <a:extLst>
              <a:ext uri="{FF2B5EF4-FFF2-40B4-BE49-F238E27FC236}">
                <a16:creationId xmlns:a16="http://schemas.microsoft.com/office/drawing/2014/main" id="{B6E20482-902D-357B-7E28-2EB6032B4A6B}"/>
              </a:ext>
            </a:extLst>
          </p:cNvPr>
          <p:cNvSpPr txBox="1">
            <a:spLocks/>
          </p:cNvSpPr>
          <p:nvPr/>
        </p:nvSpPr>
        <p:spPr>
          <a:xfrm>
            <a:off x="7155680" y="2887396"/>
            <a:ext cx="3536371" cy="2346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bg2">
                    <a:lumMod val="25000"/>
                  </a:schemeClr>
                </a:solidFill>
                <a:latin typeface="Franklin Gothic Book (Corps)"/>
                <a:cs typeface="Catamaran"/>
                <a:sym typeface="Catamaran"/>
              </a:rPr>
              <a:t>Job Tracker</a:t>
            </a:r>
          </a:p>
          <a:p>
            <a:pPr marL="0" indent="0" algn="ctr">
              <a:buClr>
                <a:srgbClr val="FFFFFF"/>
              </a:buClr>
              <a:buSzPts val="1600"/>
              <a:defRPr/>
            </a:pPr>
            <a:r>
              <a:rPr lang="fr-FR" sz="2000" b="0" noProof="1">
                <a:solidFill>
                  <a:schemeClr val="bg2">
                    <a:lumMod val="25000"/>
                  </a:schemeClr>
                </a:solidFill>
                <a:latin typeface="Franklin Gothic Book (Corps)"/>
                <a:cs typeface="Catamaran"/>
                <a:sym typeface="Catamaran"/>
              </a:rPr>
              <a:t>Orchestre les traitements et s’assure du bon déroulement des tâches (heartbeat)</a:t>
            </a:r>
          </a:p>
          <a:p>
            <a:pPr marL="0" indent="0" algn="l">
              <a:buClr>
                <a:srgbClr val="FFFFFF"/>
              </a:buClr>
              <a:buSzPts val="1600"/>
              <a:defRPr/>
            </a:pPr>
            <a:endParaRPr lang="fr-FR" sz="2000" b="0" noProof="1">
              <a:solidFill>
                <a:schemeClr val="bg2">
                  <a:lumMod val="25000"/>
                </a:schemeClr>
              </a:solidFill>
              <a:latin typeface="Franklin Gothic Book (Corps)"/>
              <a:cs typeface="Catamaran"/>
              <a:sym typeface="Catamaran"/>
            </a:endParaRPr>
          </a:p>
          <a:p>
            <a:pPr marL="0" indent="0" algn="ctr">
              <a:buClr>
                <a:srgbClr val="FFFFFF"/>
              </a:buClr>
              <a:buSzPts val="1600"/>
              <a:defRPr/>
            </a:pPr>
            <a:r>
              <a:rPr lang="fr-FR" sz="2000" noProof="1">
                <a:solidFill>
                  <a:schemeClr val="bg2">
                    <a:lumMod val="25000"/>
                  </a:schemeClr>
                </a:solidFill>
                <a:latin typeface="Franklin Gothic Book (Corps)"/>
                <a:cs typeface="Catamaran"/>
                <a:sym typeface="Catamaran"/>
              </a:rPr>
              <a:t>Task Tracker</a:t>
            </a:r>
          </a:p>
          <a:p>
            <a:pPr marL="0" indent="0" algn="ctr">
              <a:buClr>
                <a:srgbClr val="FFFFFF"/>
              </a:buClr>
              <a:buSzPts val="1600"/>
              <a:defRPr/>
            </a:pPr>
            <a:r>
              <a:rPr lang="fr-FR" sz="2000" b="0" noProof="1">
                <a:solidFill>
                  <a:schemeClr val="bg2">
                    <a:lumMod val="25000"/>
                  </a:schemeClr>
                </a:solidFill>
                <a:latin typeface="Franklin Gothic Book (Corps)"/>
                <a:cs typeface="Catamaran"/>
                <a:sym typeface="Catamaran"/>
              </a:rPr>
              <a:t>Unité de calcul du cluster</a:t>
            </a:r>
          </a:p>
        </p:txBody>
      </p:sp>
      <p:pic>
        <p:nvPicPr>
          <p:cNvPr id="15" name="Picture 2" descr="Image">
            <a:extLst>
              <a:ext uri="{FF2B5EF4-FFF2-40B4-BE49-F238E27FC236}">
                <a16:creationId xmlns:a16="http://schemas.microsoft.com/office/drawing/2014/main" id="{7FD97313-64F8-D0F7-0325-FB9D79AAB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12" y="2634117"/>
            <a:ext cx="4491648" cy="336873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BD02E8A6-5989-95F7-151F-9467CDDFE571}"/>
              </a:ext>
            </a:extLst>
          </p:cNvPr>
          <p:cNvPicPr>
            <a:picLocks noChangeAspect="1"/>
          </p:cNvPicPr>
          <p:nvPr/>
        </p:nvPicPr>
        <p:blipFill>
          <a:blip r:embed="rId3"/>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5" name="Espace réservé du pied de page 4">
            <a:extLst>
              <a:ext uri="{FF2B5EF4-FFF2-40B4-BE49-F238E27FC236}">
                <a16:creationId xmlns:a16="http://schemas.microsoft.com/office/drawing/2014/main" id="{A44E7A2A-F3D9-07AE-00DF-2C6AC46430BE}"/>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Tree>
    <p:extLst>
      <p:ext uri="{BB962C8B-B14F-4D97-AF65-F5344CB8AC3E}">
        <p14:creationId xmlns:p14="http://schemas.microsoft.com/office/powerpoint/2010/main" val="157438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5860-D256-8CB1-A593-0B34E8F1C1FF}"/>
              </a:ext>
            </a:extLst>
          </p:cNvPr>
          <p:cNvSpPr>
            <a:spLocks noGrp="1"/>
          </p:cNvSpPr>
          <p:nvPr>
            <p:ph type="title"/>
          </p:nvPr>
        </p:nvSpPr>
        <p:spPr/>
        <p:txBody>
          <a:bodyPr/>
          <a:lstStyle/>
          <a:p>
            <a:r>
              <a:rPr lang="fr-FR" dirty="0"/>
              <a:t>La révolution </a:t>
            </a:r>
            <a:r>
              <a:rPr lang="fr-FR" dirty="0" err="1"/>
              <a:t>Map</a:t>
            </a:r>
            <a:r>
              <a:rPr lang="fr-FR" dirty="0"/>
              <a:t>/</a:t>
            </a:r>
            <a:r>
              <a:rPr lang="fr-FR" dirty="0" err="1"/>
              <a:t>Reduce</a:t>
            </a:r>
            <a:endParaRPr lang="fr-FR" dirty="0"/>
          </a:p>
        </p:txBody>
      </p:sp>
      <p:sp>
        <p:nvSpPr>
          <p:cNvPr id="4" name="Espace réservé de la date 3">
            <a:extLst>
              <a:ext uri="{FF2B5EF4-FFF2-40B4-BE49-F238E27FC236}">
                <a16:creationId xmlns:a16="http://schemas.microsoft.com/office/drawing/2014/main" id="{BE1B351A-2178-CD91-704C-C69C5FCF20D5}"/>
              </a:ext>
            </a:extLst>
          </p:cNvPr>
          <p:cNvSpPr>
            <a:spLocks noGrp="1"/>
          </p:cNvSpPr>
          <p:nvPr>
            <p:ph type="dt" sz="half" idx="11"/>
          </p:nvPr>
        </p:nvSpPr>
        <p:spPr/>
        <p:txBody>
          <a:bodyPr/>
          <a:lstStyle/>
          <a:p>
            <a:pPr rtl="0"/>
            <a:fld id="{CF94A292-18CC-4CA4-91A6-5543787800D0}" type="datetime1">
              <a:rPr lang="fr-FR" sz="1000" smtClean="0">
                <a:latin typeface="+mn-lt"/>
              </a:rPr>
              <a:t>03/12/2024</a:t>
            </a:fld>
            <a:endParaRPr lang="fr-FR" sz="1000" dirty="0">
              <a:latin typeface="+mn-lt"/>
            </a:endParaRPr>
          </a:p>
        </p:txBody>
      </p:sp>
      <p:sp>
        <p:nvSpPr>
          <p:cNvPr id="13" name="Google Shape;392;p42">
            <a:extLst>
              <a:ext uri="{FF2B5EF4-FFF2-40B4-BE49-F238E27FC236}">
                <a16:creationId xmlns:a16="http://schemas.microsoft.com/office/drawing/2014/main" id="{84F16FBE-6D4D-8C79-B2BD-E03621B02FBB}"/>
              </a:ext>
            </a:extLst>
          </p:cNvPr>
          <p:cNvSpPr txBox="1">
            <a:spLocks/>
          </p:cNvSpPr>
          <p:nvPr/>
        </p:nvSpPr>
        <p:spPr>
          <a:xfrm>
            <a:off x="2029621" y="1863101"/>
            <a:ext cx="9144000" cy="477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tx2">
                    <a:lumMod val="50000"/>
                  </a:schemeClr>
                </a:solidFill>
                <a:latin typeface="Catamaran"/>
                <a:cs typeface="Catamaran"/>
                <a:sym typeface="Catamaran"/>
              </a:rPr>
              <a:t>Hadoop 2.0 (2012)</a:t>
            </a:r>
          </a:p>
          <a:p>
            <a:pPr marL="0" indent="0" algn="ctr">
              <a:buClr>
                <a:srgbClr val="FFFFFF"/>
              </a:buClr>
              <a:buSzPts val="1600"/>
              <a:defRPr/>
            </a:pPr>
            <a:endParaRPr lang="fr-FR" sz="2000" noProof="1">
              <a:solidFill>
                <a:schemeClr val="tx2">
                  <a:lumMod val="50000"/>
                </a:schemeClr>
              </a:solidFill>
              <a:latin typeface="Catamaran"/>
              <a:cs typeface="Catamaran"/>
              <a:sym typeface="Catamaran"/>
            </a:endParaRPr>
          </a:p>
        </p:txBody>
      </p:sp>
      <p:pic>
        <p:nvPicPr>
          <p:cNvPr id="3" name="Image 2">
            <a:extLst>
              <a:ext uri="{FF2B5EF4-FFF2-40B4-BE49-F238E27FC236}">
                <a16:creationId xmlns:a16="http://schemas.microsoft.com/office/drawing/2014/main" id="{BD02E8A6-5989-95F7-151F-9467CDDFE571}"/>
              </a:ext>
            </a:extLst>
          </p:cNvPr>
          <p:cNvPicPr>
            <a:picLocks noChangeAspect="1"/>
          </p:cNvPicPr>
          <p:nvPr/>
        </p:nvPicPr>
        <p:blipFill>
          <a:blip r:embed="rId2"/>
          <a:stretch>
            <a:fillRect/>
          </a:stretch>
        </p:blipFill>
        <p:spPr>
          <a:xfrm>
            <a:off x="11359955" y="89981"/>
            <a:ext cx="775652" cy="775652"/>
          </a:xfrm>
          <a:prstGeom prst="rect">
            <a:avLst/>
          </a:prstGeom>
          <a:effectLst>
            <a:outerShdw blurRad="63500" sx="102000" sy="102000" algn="ctr" rotWithShape="0">
              <a:prstClr val="black">
                <a:alpha val="40000"/>
              </a:prstClr>
            </a:outerShdw>
          </a:effectLst>
        </p:spPr>
      </p:pic>
      <p:sp>
        <p:nvSpPr>
          <p:cNvPr id="5" name="Espace réservé du pied de page 4">
            <a:extLst>
              <a:ext uri="{FF2B5EF4-FFF2-40B4-BE49-F238E27FC236}">
                <a16:creationId xmlns:a16="http://schemas.microsoft.com/office/drawing/2014/main" id="{A44E7A2A-F3D9-07AE-00DF-2C6AC46430BE}"/>
              </a:ext>
            </a:extLst>
          </p:cNvPr>
          <p:cNvSpPr txBox="1">
            <a:spLocks/>
          </p:cNvSpPr>
          <p:nvPr/>
        </p:nvSpPr>
        <p:spPr>
          <a:xfrm>
            <a:off x="7159277" y="6273482"/>
            <a:ext cx="41148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00" dirty="0">
                <a:solidFill>
                  <a:schemeClr val="bg1"/>
                </a:solidFill>
              </a:rPr>
              <a:t>Alpha Oumar DIALLO / OPC / Projet / Data Science</a:t>
            </a:r>
          </a:p>
        </p:txBody>
      </p:sp>
      <p:sp>
        <p:nvSpPr>
          <p:cNvPr id="6" name="Google Shape;392;p42">
            <a:extLst>
              <a:ext uri="{FF2B5EF4-FFF2-40B4-BE49-F238E27FC236}">
                <a16:creationId xmlns:a16="http://schemas.microsoft.com/office/drawing/2014/main" id="{8CEAFEA2-D648-EE85-86B1-0E9E3AFF1816}"/>
              </a:ext>
            </a:extLst>
          </p:cNvPr>
          <p:cNvSpPr txBox="1">
            <a:spLocks/>
          </p:cNvSpPr>
          <p:nvPr/>
        </p:nvSpPr>
        <p:spPr>
          <a:xfrm>
            <a:off x="2395302" y="5135335"/>
            <a:ext cx="7759033" cy="727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lgn="ctr">
              <a:buClr>
                <a:srgbClr val="FFFFFF"/>
              </a:buClr>
              <a:buSzPts val="1600"/>
              <a:defRPr/>
            </a:pPr>
            <a:r>
              <a:rPr lang="fr-FR" sz="2000" noProof="1">
                <a:solidFill>
                  <a:schemeClr val="bg2">
                    <a:lumMod val="25000"/>
                  </a:schemeClr>
                </a:solidFill>
                <a:latin typeface="+mn-lt"/>
                <a:cs typeface="Catamaran"/>
                <a:sym typeface="Catamaran"/>
              </a:rPr>
              <a:t>YARN (Yet Another Ressource Negociator)</a:t>
            </a:r>
            <a:r>
              <a:rPr lang="fr-FR" sz="2000" b="0" noProof="1">
                <a:solidFill>
                  <a:schemeClr val="bg2">
                    <a:lumMod val="25000"/>
                  </a:schemeClr>
                </a:solidFill>
                <a:latin typeface="+mn-lt"/>
                <a:cs typeface="Catamaran"/>
                <a:sym typeface="Catamaran"/>
              </a:rPr>
              <a:t> </a:t>
            </a:r>
          </a:p>
          <a:p>
            <a:pPr marL="0" indent="0" algn="ctr">
              <a:buClr>
                <a:srgbClr val="FFFFFF"/>
              </a:buClr>
              <a:buSzPts val="1600"/>
              <a:defRPr/>
            </a:pPr>
            <a:r>
              <a:rPr lang="fr-FR" sz="2000" b="0" noProof="1">
                <a:solidFill>
                  <a:schemeClr val="bg2">
                    <a:lumMod val="25000"/>
                  </a:schemeClr>
                </a:solidFill>
                <a:latin typeface="+mn-lt"/>
                <a:cs typeface="Catamaran"/>
                <a:sym typeface="Catamaran"/>
              </a:rPr>
              <a:t>Permet que des tâches autres que Map/Reduce peuvent s’effectuer</a:t>
            </a:r>
          </a:p>
        </p:txBody>
      </p:sp>
      <p:pic>
        <p:nvPicPr>
          <p:cNvPr id="7" name="Picture 2" descr="Image">
            <a:extLst>
              <a:ext uri="{FF2B5EF4-FFF2-40B4-BE49-F238E27FC236}">
                <a16:creationId xmlns:a16="http://schemas.microsoft.com/office/drawing/2014/main" id="{A5C98245-3FF4-2F39-B065-D2B12F5C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275" y="2431461"/>
            <a:ext cx="5583450" cy="261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93052"/>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2_TF78853419_Win32" id="{E939D1AD-245E-4113-B88E-E20D599B2C52}" vid="{B269D645-ADA9-4C84-B6E4-2BDC65D07C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{410BF60B-AB67-4D71-9370-2019C15D5791}tf78853419_win32</Template>
  <TotalTime>2937</TotalTime>
  <Words>1620</Words>
  <Application>Microsoft Office PowerPoint</Application>
  <PresentationFormat>Grand écran</PresentationFormat>
  <Paragraphs>310</Paragraphs>
  <Slides>30</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Arial</vt:lpstr>
      <vt:lpstr>Calibri</vt:lpstr>
      <vt:lpstr>Catamaran</vt:lpstr>
      <vt:lpstr>Franklin Gothic Book</vt:lpstr>
      <vt:lpstr>Franklin Gothic Book (Corps)</vt:lpstr>
      <vt:lpstr>Franklin Gothic Demi</vt:lpstr>
      <vt:lpstr>Wingdings</vt:lpstr>
      <vt:lpstr>Personnalisé</vt:lpstr>
      <vt:lpstr>Projet n°8 :  Déployez un modèle dans le cloud</vt:lpstr>
      <vt:lpstr>Programme</vt:lpstr>
      <vt:lpstr>Introduction</vt:lpstr>
      <vt:lpstr>Présentation des images</vt:lpstr>
      <vt:lpstr>Problématique</vt:lpstr>
      <vt:lpstr>La révolution Map/Reduce</vt:lpstr>
      <vt:lpstr>La révolution Map/Reduce</vt:lpstr>
      <vt:lpstr>La révolution Map/Reduce</vt:lpstr>
      <vt:lpstr>La révolution Map/Reduce</vt:lpstr>
      <vt:lpstr>La révolution Map/Reduce</vt:lpstr>
      <vt:lpstr>La révolution Map/Reduce</vt:lpstr>
      <vt:lpstr>La révolution Map/Reduce</vt:lpstr>
      <vt:lpstr>Environnement Big Data : AWS</vt:lpstr>
      <vt:lpstr>Environnement Big Data : AWS</vt:lpstr>
      <vt:lpstr>Environnement Big Data : AWS</vt:lpstr>
      <vt:lpstr>Environnement Big Data : AWS</vt:lpstr>
      <vt:lpstr>Environnement Big Data : AWS</vt:lpstr>
      <vt:lpstr>Environnement Big Data : AWS</vt:lpstr>
      <vt:lpstr>Environnement Big Data : AWS</vt:lpstr>
      <vt:lpstr>Pipeline de traitement des images</vt:lpstr>
      <vt:lpstr>Pipeline de traitement des images</vt:lpstr>
      <vt:lpstr>Pipeline de traitement des images</vt:lpstr>
      <vt:lpstr>Pipeline de traitement des images</vt:lpstr>
      <vt:lpstr>Pipeline de traitement des images</vt:lpstr>
      <vt:lpstr>Pipeline de traitement des images</vt:lpstr>
      <vt:lpstr>Pipeline de traitement des images</vt:lpstr>
      <vt:lpstr>Démonstration en direct</vt:lpstr>
      <vt:lpstr>Synthèse</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Alpha oumar Diallo</dc:creator>
  <cp:lastModifiedBy>Alpha oumar Diallo</cp:lastModifiedBy>
  <cp:revision>2</cp:revision>
  <dcterms:created xsi:type="dcterms:W3CDTF">2024-11-29T20:39:16Z</dcterms:created>
  <dcterms:modified xsi:type="dcterms:W3CDTF">2024-12-03T19:35:49Z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