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9" r:id="rId2"/>
  </p:sldMasterIdLst>
  <p:sldIdLst>
    <p:sldId id="962" r:id="rId3"/>
    <p:sldId id="270" r:id="rId4"/>
    <p:sldId id="1010" r:id="rId5"/>
    <p:sldId id="1011" r:id="rId6"/>
    <p:sldId id="1012" r:id="rId7"/>
    <p:sldId id="1013" r:id="rId8"/>
    <p:sldId id="1014" r:id="rId9"/>
    <p:sldId id="998" r:id="rId10"/>
    <p:sldId id="10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5A4"/>
    <a:srgbClr val="3EB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varScale="1">
      <p:scale>
        <a:sx n="100" d="100"/>
        <a:sy n="100" d="100"/>
      </p:scale>
      <p:origin x="0" y="-111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89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age 8">
    <p:spTree>
      <p:nvGrpSpPr>
        <p:cNvPr id="1" name=""/>
        <p:cNvGrpSpPr/>
        <p:nvPr/>
      </p:nvGrpSpPr>
      <p:grpSpPr>
        <a:xfrm>
          <a:off x="0" y="0"/>
          <a:ext cx="0" cy="0"/>
          <a:chOff x="0" y="0"/>
          <a:chExt cx="0" cy="0"/>
        </a:xfrm>
      </p:grpSpPr>
      <p:sp>
        <p:nvSpPr>
          <p:cNvPr id="21" name="Picture Placeholder 8">
            <a:extLst>
              <a:ext uri="{FF2B5EF4-FFF2-40B4-BE49-F238E27FC236}">
                <a16:creationId xmlns:a16="http://schemas.microsoft.com/office/drawing/2014/main" id="{DB992D4E-016A-491F-9840-8529BFD930E8}"/>
              </a:ext>
            </a:extLst>
          </p:cNvPr>
          <p:cNvSpPr>
            <a:spLocks noGrp="1"/>
          </p:cNvSpPr>
          <p:nvPr>
            <p:ph type="pic" sz="quarter" idx="13" hasCustomPrompt="1"/>
          </p:nvPr>
        </p:nvSpPr>
        <p:spPr>
          <a:xfrm>
            <a:off x="4296138"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1</a:t>
            </a:r>
          </a:p>
        </p:txBody>
      </p:sp>
      <p:sp>
        <p:nvSpPr>
          <p:cNvPr id="22" name="Picture Placeholder 8">
            <a:extLst>
              <a:ext uri="{FF2B5EF4-FFF2-40B4-BE49-F238E27FC236}">
                <a16:creationId xmlns:a16="http://schemas.microsoft.com/office/drawing/2014/main" id="{C6F3A81E-6BA4-45BB-BEF4-BA366BB0EDC2}"/>
              </a:ext>
            </a:extLst>
          </p:cNvPr>
          <p:cNvSpPr>
            <a:spLocks noGrp="1"/>
          </p:cNvSpPr>
          <p:nvPr>
            <p:ph type="pic" sz="quarter" idx="14" hasCustomPrompt="1"/>
          </p:nvPr>
        </p:nvSpPr>
        <p:spPr>
          <a:xfrm>
            <a:off x="4873457"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2</a:t>
            </a:r>
          </a:p>
        </p:txBody>
      </p:sp>
      <p:sp>
        <p:nvSpPr>
          <p:cNvPr id="23" name="Picture Placeholder 8">
            <a:extLst>
              <a:ext uri="{FF2B5EF4-FFF2-40B4-BE49-F238E27FC236}">
                <a16:creationId xmlns:a16="http://schemas.microsoft.com/office/drawing/2014/main" id="{9C6B1C92-64DE-4B80-BD73-CF932F009579}"/>
              </a:ext>
            </a:extLst>
          </p:cNvPr>
          <p:cNvSpPr>
            <a:spLocks noGrp="1"/>
          </p:cNvSpPr>
          <p:nvPr>
            <p:ph type="pic" sz="quarter" idx="15" hasCustomPrompt="1"/>
          </p:nvPr>
        </p:nvSpPr>
        <p:spPr>
          <a:xfrm>
            <a:off x="5450776"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3</a:t>
            </a:r>
          </a:p>
        </p:txBody>
      </p:sp>
      <p:sp>
        <p:nvSpPr>
          <p:cNvPr id="24" name="Picture Placeholder 8">
            <a:extLst>
              <a:ext uri="{FF2B5EF4-FFF2-40B4-BE49-F238E27FC236}">
                <a16:creationId xmlns:a16="http://schemas.microsoft.com/office/drawing/2014/main" id="{562F7521-298E-483A-8B4A-DD487C278AF5}"/>
              </a:ext>
            </a:extLst>
          </p:cNvPr>
          <p:cNvSpPr>
            <a:spLocks noGrp="1"/>
          </p:cNvSpPr>
          <p:nvPr>
            <p:ph type="pic" sz="quarter" idx="16" hasCustomPrompt="1"/>
          </p:nvPr>
        </p:nvSpPr>
        <p:spPr>
          <a:xfrm>
            <a:off x="6028095"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4</a:t>
            </a:r>
          </a:p>
        </p:txBody>
      </p:sp>
      <p:sp>
        <p:nvSpPr>
          <p:cNvPr id="25" name="Picture Placeholder 8">
            <a:extLst>
              <a:ext uri="{FF2B5EF4-FFF2-40B4-BE49-F238E27FC236}">
                <a16:creationId xmlns:a16="http://schemas.microsoft.com/office/drawing/2014/main" id="{DD18878C-1E4B-4B71-B0FE-67C4DA4D780E}"/>
              </a:ext>
            </a:extLst>
          </p:cNvPr>
          <p:cNvSpPr>
            <a:spLocks noGrp="1"/>
          </p:cNvSpPr>
          <p:nvPr>
            <p:ph type="pic" sz="quarter" idx="17" hasCustomPrompt="1"/>
          </p:nvPr>
        </p:nvSpPr>
        <p:spPr>
          <a:xfrm>
            <a:off x="6605414"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5</a:t>
            </a:r>
          </a:p>
        </p:txBody>
      </p:sp>
      <p:sp>
        <p:nvSpPr>
          <p:cNvPr id="26" name="Picture Placeholder 8">
            <a:extLst>
              <a:ext uri="{FF2B5EF4-FFF2-40B4-BE49-F238E27FC236}">
                <a16:creationId xmlns:a16="http://schemas.microsoft.com/office/drawing/2014/main" id="{4DA1F3AA-0DB7-4FC3-8625-D3FDAB399BB9}"/>
              </a:ext>
            </a:extLst>
          </p:cNvPr>
          <p:cNvSpPr>
            <a:spLocks noGrp="1"/>
          </p:cNvSpPr>
          <p:nvPr>
            <p:ph type="pic" sz="quarter" idx="18" hasCustomPrompt="1"/>
          </p:nvPr>
        </p:nvSpPr>
        <p:spPr>
          <a:xfrm>
            <a:off x="7182733" y="1636282"/>
            <a:ext cx="720000" cy="720000"/>
          </a:xfrm>
          <a:prstGeom prst="ellipse">
            <a:avLst/>
          </a:prstGeom>
          <a:pattFill prst="wdDnDiag">
            <a:fgClr>
              <a:schemeClr val="bg1">
                <a:lumMod val="90000"/>
              </a:schemeClr>
            </a:fgClr>
            <a:bgClr>
              <a:schemeClr val="bg1"/>
            </a:bgClr>
          </a:pattFill>
          <a:ln w="38100">
            <a:solidFill>
              <a:schemeClr val="bg1"/>
            </a:solidFill>
          </a:ln>
          <a:effectLst/>
        </p:spPr>
        <p:txBody>
          <a:bodyPr anchor="ctr"/>
          <a:lstStyle>
            <a:lvl1pPr algn="ctr">
              <a:buNone/>
              <a:defRPr sz="800"/>
            </a:lvl1pPr>
          </a:lstStyle>
          <a:p>
            <a:r>
              <a:rPr lang="en-US" dirty="0"/>
              <a:t>6</a:t>
            </a:r>
          </a:p>
        </p:txBody>
      </p:sp>
    </p:spTree>
    <p:extLst>
      <p:ext uri="{BB962C8B-B14F-4D97-AF65-F5344CB8AC3E}">
        <p14:creationId xmlns:p14="http://schemas.microsoft.com/office/powerpoint/2010/main" val="126591994"/>
      </p:ext>
    </p:extLst>
  </p:cSld>
  <p:clrMapOvr>
    <a:masterClrMapping/>
  </p:clrMapOvr>
  <p:extLst>
    <p:ext uri="{DCECCB84-F9BA-43D5-87BE-67443E8EF086}">
      <p15:sldGuideLst xmlns:p15="http://schemas.microsoft.com/office/powerpoint/2012/main">
        <p15:guide id="1" pos="497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ortfolio 28">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76098" y="120806"/>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 name="Picture Placeholder 8">
            <a:extLst>
              <a:ext uri="{FF2B5EF4-FFF2-40B4-BE49-F238E27FC236}">
                <a16:creationId xmlns:a16="http://schemas.microsoft.com/office/drawing/2014/main" id="{9ADA5500-47EA-4384-ABB4-929227AB5BEA}"/>
              </a:ext>
            </a:extLst>
          </p:cNvPr>
          <p:cNvSpPr>
            <a:spLocks noGrp="1"/>
          </p:cNvSpPr>
          <p:nvPr>
            <p:ph type="pic" sz="quarter" idx="36" hasCustomPrompt="1"/>
          </p:nvPr>
        </p:nvSpPr>
        <p:spPr>
          <a:xfrm>
            <a:off x="76098" y="3486394"/>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2" name="Picture Placeholder 8">
            <a:extLst>
              <a:ext uri="{FF2B5EF4-FFF2-40B4-BE49-F238E27FC236}">
                <a16:creationId xmlns:a16="http://schemas.microsoft.com/office/drawing/2014/main" id="{94C0D75A-3753-4B95-B265-967DD1793BEB}"/>
              </a:ext>
            </a:extLst>
          </p:cNvPr>
          <p:cNvSpPr>
            <a:spLocks noGrp="1"/>
          </p:cNvSpPr>
          <p:nvPr>
            <p:ph type="pic" sz="quarter" idx="37" hasCustomPrompt="1"/>
          </p:nvPr>
        </p:nvSpPr>
        <p:spPr>
          <a:xfrm>
            <a:off x="6139026" y="3486394"/>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3133824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ortfolio 29">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C90C8959-00BA-4220-8529-35A5759B5B46}"/>
              </a:ext>
            </a:extLst>
          </p:cNvPr>
          <p:cNvSpPr>
            <a:spLocks noGrp="1"/>
          </p:cNvSpPr>
          <p:nvPr>
            <p:ph type="pic" sz="quarter" idx="37" hasCustomPrompt="1"/>
          </p:nvPr>
        </p:nvSpPr>
        <p:spPr>
          <a:xfrm>
            <a:off x="3792538" y="0"/>
            <a:ext cx="8399462"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36560193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ortfolio 30">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C90C8959-00BA-4220-8529-35A5759B5B46}"/>
              </a:ext>
            </a:extLst>
          </p:cNvPr>
          <p:cNvSpPr>
            <a:spLocks noGrp="1"/>
          </p:cNvSpPr>
          <p:nvPr>
            <p:ph type="pic" sz="quarter" idx="37" hasCustomPrompt="1"/>
          </p:nvPr>
        </p:nvSpPr>
        <p:spPr>
          <a:xfrm>
            <a:off x="0" y="0"/>
            <a:ext cx="8328025"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3437901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ortfolio 31">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C90C8959-00BA-4220-8529-35A5759B5B46}"/>
              </a:ext>
            </a:extLst>
          </p:cNvPr>
          <p:cNvSpPr>
            <a:spLocks noGrp="1"/>
          </p:cNvSpPr>
          <p:nvPr>
            <p:ph type="pic" sz="quarter" idx="37" hasCustomPrompt="1"/>
          </p:nvPr>
        </p:nvSpPr>
        <p:spPr>
          <a:xfrm>
            <a:off x="0" y="0"/>
            <a:ext cx="12192000" cy="3789363"/>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2741469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vice Mockup ">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596D07BD-D5C7-4B21-A769-46A2EF940CF4}"/>
              </a:ext>
            </a:extLst>
          </p:cNvPr>
          <p:cNvSpPr>
            <a:spLocks noGrp="1"/>
          </p:cNvSpPr>
          <p:nvPr>
            <p:ph type="pic" sz="quarter" idx="10" hasCustomPrompt="1"/>
          </p:nvPr>
        </p:nvSpPr>
        <p:spPr>
          <a:xfrm>
            <a:off x="5131308"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5CB7B745-CDD8-4785-8CF6-7A0728F124BB}"/>
              </a:ext>
            </a:extLst>
          </p:cNvPr>
          <p:cNvSpPr>
            <a:spLocks noGrp="1"/>
          </p:cNvSpPr>
          <p:nvPr>
            <p:ph type="pic" sz="quarter" idx="11" hasCustomPrompt="1"/>
          </p:nvPr>
        </p:nvSpPr>
        <p:spPr>
          <a:xfrm>
            <a:off x="7361808"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F4E82D76-2D31-44A7-AD8B-CAC4072B73F2}"/>
              </a:ext>
            </a:extLst>
          </p:cNvPr>
          <p:cNvSpPr>
            <a:spLocks noGrp="1"/>
          </p:cNvSpPr>
          <p:nvPr>
            <p:ph type="pic" sz="quarter" idx="12" hasCustomPrompt="1"/>
          </p:nvPr>
        </p:nvSpPr>
        <p:spPr>
          <a:xfrm>
            <a:off x="9592308"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61D55F51-740C-4510-84C7-CD7072334ACB}"/>
              </a:ext>
            </a:extLst>
          </p:cNvPr>
          <p:cNvSpPr>
            <a:spLocks noGrp="1"/>
          </p:cNvSpPr>
          <p:nvPr>
            <p:ph type="pic" sz="quarter" idx="13" hasCustomPrompt="1"/>
          </p:nvPr>
        </p:nvSpPr>
        <p:spPr>
          <a:xfrm>
            <a:off x="11822808"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4" name="Picture Placeholder 8">
            <a:extLst>
              <a:ext uri="{FF2B5EF4-FFF2-40B4-BE49-F238E27FC236}">
                <a16:creationId xmlns:a16="http://schemas.microsoft.com/office/drawing/2014/main" id="{57B9C7E3-DC1F-4198-8761-61B3F273C0AC}"/>
              </a:ext>
            </a:extLst>
          </p:cNvPr>
          <p:cNvSpPr>
            <a:spLocks noGrp="1"/>
          </p:cNvSpPr>
          <p:nvPr>
            <p:ph type="pic" sz="quarter" idx="14" hasCustomPrompt="1"/>
          </p:nvPr>
        </p:nvSpPr>
        <p:spPr>
          <a:xfrm>
            <a:off x="-1559429"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5" name="Picture Placeholder 8">
            <a:extLst>
              <a:ext uri="{FF2B5EF4-FFF2-40B4-BE49-F238E27FC236}">
                <a16:creationId xmlns:a16="http://schemas.microsoft.com/office/drawing/2014/main" id="{58396436-8C0D-47C7-8020-8149E01F9C16}"/>
              </a:ext>
            </a:extLst>
          </p:cNvPr>
          <p:cNvSpPr>
            <a:spLocks noGrp="1"/>
          </p:cNvSpPr>
          <p:nvPr>
            <p:ph type="pic" sz="quarter" idx="15" hasCustomPrompt="1"/>
          </p:nvPr>
        </p:nvSpPr>
        <p:spPr>
          <a:xfrm>
            <a:off x="671071"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6" name="Picture Placeholder 8">
            <a:extLst>
              <a:ext uri="{FF2B5EF4-FFF2-40B4-BE49-F238E27FC236}">
                <a16:creationId xmlns:a16="http://schemas.microsoft.com/office/drawing/2014/main" id="{B3AD491A-4F4E-4399-9E65-3CA4D5E06780}"/>
              </a:ext>
            </a:extLst>
          </p:cNvPr>
          <p:cNvSpPr>
            <a:spLocks noGrp="1"/>
          </p:cNvSpPr>
          <p:nvPr>
            <p:ph type="pic" sz="quarter" idx="16" hasCustomPrompt="1"/>
          </p:nvPr>
        </p:nvSpPr>
        <p:spPr>
          <a:xfrm>
            <a:off x="2901571" y="2080289"/>
            <a:ext cx="1929384" cy="418795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80807992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ice Mockup 2">
    <p:spTree>
      <p:nvGrpSpPr>
        <p:cNvPr id="1" name=""/>
        <p:cNvGrpSpPr/>
        <p:nvPr/>
      </p:nvGrpSpPr>
      <p:grpSpPr>
        <a:xfrm>
          <a:off x="0" y="0"/>
          <a:ext cx="0" cy="0"/>
          <a:chOff x="0" y="0"/>
          <a:chExt cx="0" cy="0"/>
        </a:xfrm>
      </p:grpSpPr>
      <p:sp>
        <p:nvSpPr>
          <p:cNvPr id="20" name="Picture Placeholder 8">
            <a:extLst>
              <a:ext uri="{FF2B5EF4-FFF2-40B4-BE49-F238E27FC236}">
                <a16:creationId xmlns:a16="http://schemas.microsoft.com/office/drawing/2014/main" id="{596D07BD-D5C7-4B21-A769-46A2EF940CF4}"/>
              </a:ext>
            </a:extLst>
          </p:cNvPr>
          <p:cNvSpPr>
            <a:spLocks noGrp="1"/>
          </p:cNvSpPr>
          <p:nvPr>
            <p:ph type="pic" sz="quarter" idx="10" hasCustomPrompt="1"/>
          </p:nvPr>
        </p:nvSpPr>
        <p:spPr>
          <a:xfrm>
            <a:off x="5303838" y="2354943"/>
            <a:ext cx="1600815" cy="342433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9" name="Picture Placeholder 8">
            <a:extLst>
              <a:ext uri="{FF2B5EF4-FFF2-40B4-BE49-F238E27FC236}">
                <a16:creationId xmlns:a16="http://schemas.microsoft.com/office/drawing/2014/main" id="{652690B9-11F3-48E1-ACAC-46F6B8B089DB}"/>
              </a:ext>
            </a:extLst>
          </p:cNvPr>
          <p:cNvSpPr>
            <a:spLocks noGrp="1"/>
          </p:cNvSpPr>
          <p:nvPr>
            <p:ph type="pic" sz="quarter" idx="11" hasCustomPrompt="1"/>
          </p:nvPr>
        </p:nvSpPr>
        <p:spPr>
          <a:xfrm>
            <a:off x="7527617" y="2354943"/>
            <a:ext cx="1600815" cy="342433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0" name="Picture Placeholder 8">
            <a:extLst>
              <a:ext uri="{FF2B5EF4-FFF2-40B4-BE49-F238E27FC236}">
                <a16:creationId xmlns:a16="http://schemas.microsoft.com/office/drawing/2014/main" id="{8BC41BCF-A051-4D3B-A29F-6F52069F8606}"/>
              </a:ext>
            </a:extLst>
          </p:cNvPr>
          <p:cNvSpPr>
            <a:spLocks noGrp="1"/>
          </p:cNvSpPr>
          <p:nvPr>
            <p:ph type="pic" sz="quarter" idx="12" hasCustomPrompt="1"/>
          </p:nvPr>
        </p:nvSpPr>
        <p:spPr>
          <a:xfrm>
            <a:off x="9751396" y="2354943"/>
            <a:ext cx="1600815" cy="342433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1" name="Picture Placeholder 8">
            <a:extLst>
              <a:ext uri="{FF2B5EF4-FFF2-40B4-BE49-F238E27FC236}">
                <a16:creationId xmlns:a16="http://schemas.microsoft.com/office/drawing/2014/main" id="{53171B9D-F254-4012-90D4-DA5273FB622C}"/>
              </a:ext>
            </a:extLst>
          </p:cNvPr>
          <p:cNvSpPr>
            <a:spLocks noGrp="1"/>
          </p:cNvSpPr>
          <p:nvPr>
            <p:ph type="pic" sz="quarter" idx="13" hasCustomPrompt="1"/>
          </p:nvPr>
        </p:nvSpPr>
        <p:spPr>
          <a:xfrm>
            <a:off x="835666" y="2354943"/>
            <a:ext cx="1600815" cy="342433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2" name="Picture Placeholder 8">
            <a:extLst>
              <a:ext uri="{FF2B5EF4-FFF2-40B4-BE49-F238E27FC236}">
                <a16:creationId xmlns:a16="http://schemas.microsoft.com/office/drawing/2014/main" id="{BCAD93E4-2514-4113-9095-E37DF236070D}"/>
              </a:ext>
            </a:extLst>
          </p:cNvPr>
          <p:cNvSpPr>
            <a:spLocks noGrp="1"/>
          </p:cNvSpPr>
          <p:nvPr>
            <p:ph type="pic" sz="quarter" idx="14" hasCustomPrompt="1"/>
          </p:nvPr>
        </p:nvSpPr>
        <p:spPr>
          <a:xfrm>
            <a:off x="3059445" y="2354943"/>
            <a:ext cx="1600815" cy="342433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3110621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ice Mockup 3">
    <p:spTree>
      <p:nvGrpSpPr>
        <p:cNvPr id="1" name=""/>
        <p:cNvGrpSpPr/>
        <p:nvPr/>
      </p:nvGrpSpPr>
      <p:grpSpPr>
        <a:xfrm>
          <a:off x="0" y="0"/>
          <a:ext cx="0" cy="0"/>
          <a:chOff x="0" y="0"/>
          <a:chExt cx="0" cy="0"/>
        </a:xfrm>
      </p:grpSpPr>
      <p:sp>
        <p:nvSpPr>
          <p:cNvPr id="31" name="Picture Placeholder 8">
            <a:extLst>
              <a:ext uri="{FF2B5EF4-FFF2-40B4-BE49-F238E27FC236}">
                <a16:creationId xmlns:a16="http://schemas.microsoft.com/office/drawing/2014/main" id="{53171B9D-F254-4012-90D4-DA5273FB622C}"/>
              </a:ext>
            </a:extLst>
          </p:cNvPr>
          <p:cNvSpPr>
            <a:spLocks noGrp="1"/>
          </p:cNvSpPr>
          <p:nvPr>
            <p:ph type="pic" sz="quarter" idx="13" hasCustomPrompt="1"/>
          </p:nvPr>
        </p:nvSpPr>
        <p:spPr>
          <a:xfrm>
            <a:off x="6744661" y="1759101"/>
            <a:ext cx="4271171" cy="913654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6211503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ice Mockup 4">
    <p:spTree>
      <p:nvGrpSpPr>
        <p:cNvPr id="1" name=""/>
        <p:cNvGrpSpPr/>
        <p:nvPr/>
      </p:nvGrpSpPr>
      <p:grpSpPr>
        <a:xfrm>
          <a:off x="0" y="0"/>
          <a:ext cx="0" cy="0"/>
          <a:chOff x="0" y="0"/>
          <a:chExt cx="0" cy="0"/>
        </a:xfrm>
      </p:grpSpPr>
      <p:sp>
        <p:nvSpPr>
          <p:cNvPr id="31" name="Picture Placeholder 8">
            <a:extLst>
              <a:ext uri="{FF2B5EF4-FFF2-40B4-BE49-F238E27FC236}">
                <a16:creationId xmlns:a16="http://schemas.microsoft.com/office/drawing/2014/main" id="{53171B9D-F254-4012-90D4-DA5273FB622C}"/>
              </a:ext>
            </a:extLst>
          </p:cNvPr>
          <p:cNvSpPr>
            <a:spLocks noGrp="1"/>
          </p:cNvSpPr>
          <p:nvPr>
            <p:ph type="pic" sz="quarter" idx="13" hasCustomPrompt="1"/>
          </p:nvPr>
        </p:nvSpPr>
        <p:spPr>
          <a:xfrm>
            <a:off x="1456657" y="864870"/>
            <a:ext cx="2397370" cy="5128260"/>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6416856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vice Mockup 5">
    <p:spTree>
      <p:nvGrpSpPr>
        <p:cNvPr id="1" name=""/>
        <p:cNvGrpSpPr/>
        <p:nvPr/>
      </p:nvGrpSpPr>
      <p:grpSpPr>
        <a:xfrm>
          <a:off x="0" y="0"/>
          <a:ext cx="0" cy="0"/>
          <a:chOff x="0" y="0"/>
          <a:chExt cx="0" cy="0"/>
        </a:xfrm>
      </p:grpSpPr>
      <p:sp>
        <p:nvSpPr>
          <p:cNvPr id="31" name="Picture Placeholder 8">
            <a:extLst>
              <a:ext uri="{FF2B5EF4-FFF2-40B4-BE49-F238E27FC236}">
                <a16:creationId xmlns:a16="http://schemas.microsoft.com/office/drawing/2014/main" id="{53171B9D-F254-4012-90D4-DA5273FB622C}"/>
              </a:ext>
            </a:extLst>
          </p:cNvPr>
          <p:cNvSpPr>
            <a:spLocks noGrp="1"/>
          </p:cNvSpPr>
          <p:nvPr>
            <p:ph type="pic" sz="quarter" idx="13" hasCustomPrompt="1"/>
          </p:nvPr>
        </p:nvSpPr>
        <p:spPr>
          <a:xfrm>
            <a:off x="4897315" y="864870"/>
            <a:ext cx="2397370" cy="5128260"/>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 name="Picture Placeholder 8">
            <a:extLst>
              <a:ext uri="{FF2B5EF4-FFF2-40B4-BE49-F238E27FC236}">
                <a16:creationId xmlns:a16="http://schemas.microsoft.com/office/drawing/2014/main" id="{9CF2C8B4-ED42-4EC7-8DB1-F4FA1ADE9B2D}"/>
              </a:ext>
            </a:extLst>
          </p:cNvPr>
          <p:cNvSpPr>
            <a:spLocks noGrp="1"/>
          </p:cNvSpPr>
          <p:nvPr>
            <p:ph type="pic" sz="quarter" idx="14" hasCustomPrompt="1"/>
          </p:nvPr>
        </p:nvSpPr>
        <p:spPr>
          <a:xfrm>
            <a:off x="7884990" y="864870"/>
            <a:ext cx="2397370" cy="5128260"/>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 name="Picture Placeholder 8">
            <a:extLst>
              <a:ext uri="{FF2B5EF4-FFF2-40B4-BE49-F238E27FC236}">
                <a16:creationId xmlns:a16="http://schemas.microsoft.com/office/drawing/2014/main" id="{EA2AA125-1B97-4F00-B260-A73E090089FC}"/>
              </a:ext>
            </a:extLst>
          </p:cNvPr>
          <p:cNvSpPr>
            <a:spLocks noGrp="1"/>
          </p:cNvSpPr>
          <p:nvPr>
            <p:ph type="pic" sz="quarter" idx="15" hasCustomPrompt="1"/>
          </p:nvPr>
        </p:nvSpPr>
        <p:spPr>
          <a:xfrm>
            <a:off x="10872665" y="864870"/>
            <a:ext cx="2397370" cy="5128260"/>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4213355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vice Mockup 6">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E605F6E-EE8F-4F7F-98C6-75E44B20D554}"/>
              </a:ext>
            </a:extLst>
          </p:cNvPr>
          <p:cNvSpPr>
            <a:spLocks noGrp="1"/>
          </p:cNvSpPr>
          <p:nvPr>
            <p:ph type="pic" sz="quarter" idx="14" hasCustomPrompt="1"/>
          </p:nvPr>
        </p:nvSpPr>
        <p:spPr>
          <a:xfrm>
            <a:off x="2365050" y="1686560"/>
            <a:ext cx="7461900" cy="3484880"/>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51786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age 9">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DD625AA6-25F8-4BFC-9876-1A74E598A867}"/>
              </a:ext>
            </a:extLst>
          </p:cNvPr>
          <p:cNvSpPr>
            <a:spLocks noGrp="1"/>
          </p:cNvSpPr>
          <p:nvPr>
            <p:ph type="pic" sz="quarter" idx="13" hasCustomPrompt="1"/>
          </p:nvPr>
        </p:nvSpPr>
        <p:spPr>
          <a:xfrm>
            <a:off x="2302200" y="1002756"/>
            <a:ext cx="7740000" cy="4896000"/>
          </a:xfrm>
          <a:prstGeom prst="roundRect">
            <a:avLst>
              <a:gd name="adj" fmla="val 0"/>
            </a:avLst>
          </a:prstGeom>
          <a:pattFill prst="wdDnDiag">
            <a:fgClr>
              <a:schemeClr val="bg1">
                <a:lumMod val="90000"/>
              </a:schemeClr>
            </a:fgClr>
            <a:bgClr>
              <a:schemeClr val="bg1"/>
            </a:bgClr>
          </a:pattFill>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807303598"/>
      </p:ext>
    </p:extLst>
  </p:cSld>
  <p:clrMapOvr>
    <a:masterClrMapping/>
  </p:clrMapOvr>
  <p:extLst>
    <p:ext uri="{DCECCB84-F9BA-43D5-87BE-67443E8EF086}">
      <p15:sldGuideLst xmlns:p15="http://schemas.microsoft.com/office/powerpoint/2012/main">
        <p15:guide id="1" pos="497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vice Mockup 7">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D43045E9-58C9-414E-AC59-8E6C34E5C11A}"/>
              </a:ext>
            </a:extLst>
          </p:cNvPr>
          <p:cNvSpPr>
            <a:spLocks noGrp="1"/>
          </p:cNvSpPr>
          <p:nvPr>
            <p:ph type="pic" sz="quarter" idx="13" hasCustomPrompt="1"/>
          </p:nvPr>
        </p:nvSpPr>
        <p:spPr>
          <a:xfrm rot="1800000">
            <a:off x="6974858" y="312438"/>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98FBFDA8-1C8C-4A76-8B9A-B490C5DAB616}"/>
              </a:ext>
            </a:extLst>
          </p:cNvPr>
          <p:cNvSpPr>
            <a:spLocks noGrp="1"/>
          </p:cNvSpPr>
          <p:nvPr>
            <p:ph type="pic" sz="quarter" idx="14" hasCustomPrompt="1"/>
          </p:nvPr>
        </p:nvSpPr>
        <p:spPr>
          <a:xfrm rot="1800000">
            <a:off x="9541245" y="-4088970"/>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75AA736C-13B5-4485-9951-B510C670418D}"/>
              </a:ext>
            </a:extLst>
          </p:cNvPr>
          <p:cNvSpPr>
            <a:spLocks noGrp="1"/>
          </p:cNvSpPr>
          <p:nvPr>
            <p:ph type="pic" sz="quarter" idx="15" hasCustomPrompt="1"/>
          </p:nvPr>
        </p:nvSpPr>
        <p:spPr>
          <a:xfrm rot="1800000">
            <a:off x="4422529" y="4736777"/>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914D54EB-A45A-4036-8C15-DEB73011C0BB}"/>
              </a:ext>
            </a:extLst>
          </p:cNvPr>
          <p:cNvSpPr>
            <a:spLocks noGrp="1"/>
          </p:cNvSpPr>
          <p:nvPr>
            <p:ph type="pic" sz="quarter" idx="16" hasCustomPrompt="1"/>
          </p:nvPr>
        </p:nvSpPr>
        <p:spPr>
          <a:xfrm rot="1800000">
            <a:off x="10298878" y="-31023"/>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01E9B788-BA5E-4FB0-A1FB-923667D426D0}"/>
              </a:ext>
            </a:extLst>
          </p:cNvPr>
          <p:cNvSpPr>
            <a:spLocks noGrp="1"/>
          </p:cNvSpPr>
          <p:nvPr>
            <p:ph type="pic" sz="quarter" idx="17" hasCustomPrompt="1"/>
          </p:nvPr>
        </p:nvSpPr>
        <p:spPr>
          <a:xfrm rot="1800000">
            <a:off x="7746549" y="4393316"/>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5" name="Picture Placeholder 8">
            <a:extLst>
              <a:ext uri="{FF2B5EF4-FFF2-40B4-BE49-F238E27FC236}">
                <a16:creationId xmlns:a16="http://schemas.microsoft.com/office/drawing/2014/main" id="{FCEF3CBA-62D6-4849-96BD-F8CA5E88967B}"/>
              </a:ext>
            </a:extLst>
          </p:cNvPr>
          <p:cNvSpPr>
            <a:spLocks noGrp="1"/>
          </p:cNvSpPr>
          <p:nvPr>
            <p:ph type="pic" sz="quarter" idx="19" hasCustomPrompt="1"/>
          </p:nvPr>
        </p:nvSpPr>
        <p:spPr>
          <a:xfrm rot="1800000">
            <a:off x="11055328" y="4095708"/>
            <a:ext cx="2114027" cy="4522157"/>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670374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ice Mockup 8">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05CF3BAA-45C8-4C5F-8C7C-913E4A02696B}"/>
              </a:ext>
            </a:extLst>
          </p:cNvPr>
          <p:cNvSpPr>
            <a:spLocks noGrp="1"/>
          </p:cNvSpPr>
          <p:nvPr>
            <p:ph type="pic" sz="quarter" idx="14" hasCustomPrompt="1"/>
          </p:nvPr>
        </p:nvSpPr>
        <p:spPr>
          <a:xfrm>
            <a:off x="2279650" y="3235195"/>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2" name="Picture Placeholder 8">
            <a:extLst>
              <a:ext uri="{FF2B5EF4-FFF2-40B4-BE49-F238E27FC236}">
                <a16:creationId xmlns:a16="http://schemas.microsoft.com/office/drawing/2014/main" id="{7210078F-876C-49DE-B30D-43567804096A}"/>
              </a:ext>
            </a:extLst>
          </p:cNvPr>
          <p:cNvSpPr>
            <a:spLocks noGrp="1"/>
          </p:cNvSpPr>
          <p:nvPr>
            <p:ph type="pic" sz="quarter" idx="15" hasCustomPrompt="1"/>
          </p:nvPr>
        </p:nvSpPr>
        <p:spPr>
          <a:xfrm>
            <a:off x="7094768" y="3235194"/>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1" name="Picture Placeholder 8">
            <a:extLst>
              <a:ext uri="{FF2B5EF4-FFF2-40B4-BE49-F238E27FC236}">
                <a16:creationId xmlns:a16="http://schemas.microsoft.com/office/drawing/2014/main" id="{53171B9D-F254-4012-90D4-DA5273FB622C}"/>
              </a:ext>
            </a:extLst>
          </p:cNvPr>
          <p:cNvSpPr>
            <a:spLocks noGrp="1"/>
          </p:cNvSpPr>
          <p:nvPr>
            <p:ph type="pic" sz="quarter" idx="13" hasCustomPrompt="1"/>
          </p:nvPr>
        </p:nvSpPr>
        <p:spPr>
          <a:xfrm>
            <a:off x="4687209" y="2392728"/>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7428374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vice Mockup 9">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1408CA2E-8780-490B-963B-7CB32D134707}"/>
              </a:ext>
            </a:extLst>
          </p:cNvPr>
          <p:cNvSpPr>
            <a:spLocks noGrp="1"/>
          </p:cNvSpPr>
          <p:nvPr>
            <p:ph type="pic" sz="quarter" idx="10" hasCustomPrompt="1"/>
          </p:nvPr>
        </p:nvSpPr>
        <p:spPr>
          <a:xfrm rot="2700000">
            <a:off x="6177439" y="719455"/>
            <a:ext cx="4301172" cy="668718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6130343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vice Mockup 10">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1408CA2E-8780-490B-963B-7CB32D134707}"/>
              </a:ext>
            </a:extLst>
          </p:cNvPr>
          <p:cNvSpPr>
            <a:spLocks noGrp="1"/>
          </p:cNvSpPr>
          <p:nvPr>
            <p:ph type="pic" sz="quarter" idx="10" hasCustomPrompt="1"/>
          </p:nvPr>
        </p:nvSpPr>
        <p:spPr>
          <a:xfrm rot="2700000">
            <a:off x="9740952" y="1306902"/>
            <a:ext cx="2725435" cy="4305651"/>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F54034D5-EA7C-48A4-AEBC-2B5E2CD26551}"/>
              </a:ext>
            </a:extLst>
          </p:cNvPr>
          <p:cNvSpPr>
            <a:spLocks noGrp="1"/>
          </p:cNvSpPr>
          <p:nvPr>
            <p:ph type="pic" sz="quarter" idx="11" hasCustomPrompt="1"/>
          </p:nvPr>
        </p:nvSpPr>
        <p:spPr>
          <a:xfrm rot="2700000">
            <a:off x="5663486" y="-136922"/>
            <a:ext cx="4286480" cy="272491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4" name="Picture Placeholder 8">
            <a:extLst>
              <a:ext uri="{FF2B5EF4-FFF2-40B4-BE49-F238E27FC236}">
                <a16:creationId xmlns:a16="http://schemas.microsoft.com/office/drawing/2014/main" id="{75E7C32D-022C-493B-883E-D30069F25181}"/>
              </a:ext>
            </a:extLst>
          </p:cNvPr>
          <p:cNvSpPr>
            <a:spLocks noGrp="1"/>
          </p:cNvSpPr>
          <p:nvPr>
            <p:ph type="pic" sz="quarter" idx="12" hasCustomPrompt="1"/>
          </p:nvPr>
        </p:nvSpPr>
        <p:spPr>
          <a:xfrm rot="2700000">
            <a:off x="4238409" y="2413183"/>
            <a:ext cx="2725435" cy="4305651"/>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5" name="Picture Placeholder 8">
            <a:extLst>
              <a:ext uri="{FF2B5EF4-FFF2-40B4-BE49-F238E27FC236}">
                <a16:creationId xmlns:a16="http://schemas.microsoft.com/office/drawing/2014/main" id="{2C6A0F4E-AA19-43D6-AEBD-DADA1228EE43}"/>
              </a:ext>
            </a:extLst>
          </p:cNvPr>
          <p:cNvSpPr>
            <a:spLocks noGrp="1"/>
          </p:cNvSpPr>
          <p:nvPr>
            <p:ph type="pic" sz="quarter" idx="13" hasCustomPrompt="1"/>
          </p:nvPr>
        </p:nvSpPr>
        <p:spPr>
          <a:xfrm rot="2700000">
            <a:off x="6749601" y="5422564"/>
            <a:ext cx="4286480" cy="272491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6208576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evice Mockup 1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6" name="Picture Placeholder 8">
            <a:extLst>
              <a:ext uri="{FF2B5EF4-FFF2-40B4-BE49-F238E27FC236}">
                <a16:creationId xmlns:a16="http://schemas.microsoft.com/office/drawing/2014/main" id="{DD0C0F7C-E8EC-49F6-9969-25E231FA109F}"/>
              </a:ext>
            </a:extLst>
          </p:cNvPr>
          <p:cNvSpPr>
            <a:spLocks noGrp="1"/>
          </p:cNvSpPr>
          <p:nvPr>
            <p:ph type="pic" sz="quarter" idx="10" hasCustomPrompt="1"/>
          </p:nvPr>
        </p:nvSpPr>
        <p:spPr>
          <a:xfrm>
            <a:off x="6095999" y="2300769"/>
            <a:ext cx="5082859" cy="317513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8401387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vice Mockup 12">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D0C0F7C-E8EC-49F6-9969-25E231FA109F}"/>
              </a:ext>
            </a:extLst>
          </p:cNvPr>
          <p:cNvSpPr>
            <a:spLocks noGrp="1"/>
          </p:cNvSpPr>
          <p:nvPr>
            <p:ph type="pic" sz="quarter" idx="10" hasCustomPrompt="1"/>
          </p:nvPr>
        </p:nvSpPr>
        <p:spPr>
          <a:xfrm>
            <a:off x="-2255521" y="978838"/>
            <a:ext cx="7504639" cy="4687953"/>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71506476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vice Mockup 13">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6" name="Picture Placeholder 8">
            <a:extLst>
              <a:ext uri="{FF2B5EF4-FFF2-40B4-BE49-F238E27FC236}">
                <a16:creationId xmlns:a16="http://schemas.microsoft.com/office/drawing/2014/main" id="{DD0C0F7C-E8EC-49F6-9969-25E231FA109F}"/>
              </a:ext>
            </a:extLst>
          </p:cNvPr>
          <p:cNvSpPr>
            <a:spLocks noGrp="1"/>
          </p:cNvSpPr>
          <p:nvPr>
            <p:ph type="pic" sz="quarter" idx="10" hasCustomPrompt="1"/>
          </p:nvPr>
        </p:nvSpPr>
        <p:spPr>
          <a:xfrm>
            <a:off x="5303838" y="2207427"/>
            <a:ext cx="4537075" cy="2595989"/>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9285546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ice Mockup 14">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36A77C70-49E5-485A-BF9C-35E99680F750}"/>
              </a:ext>
            </a:extLst>
          </p:cNvPr>
          <p:cNvSpPr>
            <a:spLocks noGrp="1"/>
          </p:cNvSpPr>
          <p:nvPr>
            <p:ph type="pic" sz="quarter" idx="11" hasCustomPrompt="1"/>
          </p:nvPr>
        </p:nvSpPr>
        <p:spPr>
          <a:xfrm>
            <a:off x="852223" y="1968979"/>
            <a:ext cx="4312949" cy="2435305"/>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6" name="Picture Placeholder 8">
            <a:extLst>
              <a:ext uri="{FF2B5EF4-FFF2-40B4-BE49-F238E27FC236}">
                <a16:creationId xmlns:a16="http://schemas.microsoft.com/office/drawing/2014/main" id="{ADB2252B-EE87-4CE0-AC7E-119CFAC245CD}"/>
              </a:ext>
            </a:extLst>
          </p:cNvPr>
          <p:cNvSpPr>
            <a:spLocks noGrp="1"/>
          </p:cNvSpPr>
          <p:nvPr>
            <p:ph type="pic" sz="quarter" idx="12" hasCustomPrompt="1"/>
          </p:nvPr>
        </p:nvSpPr>
        <p:spPr>
          <a:xfrm>
            <a:off x="7045574" y="1968979"/>
            <a:ext cx="4312949" cy="2435305"/>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3" name="Picture Placeholder 8">
            <a:extLst>
              <a:ext uri="{FF2B5EF4-FFF2-40B4-BE49-F238E27FC236}">
                <a16:creationId xmlns:a16="http://schemas.microsoft.com/office/drawing/2014/main" id="{CF3FACBC-7868-42C1-A349-7B7C3B35D810}"/>
              </a:ext>
            </a:extLst>
          </p:cNvPr>
          <p:cNvSpPr>
            <a:spLocks noGrp="1"/>
          </p:cNvSpPr>
          <p:nvPr>
            <p:ph type="pic" sz="quarter" idx="10" hasCustomPrompt="1"/>
          </p:nvPr>
        </p:nvSpPr>
        <p:spPr>
          <a:xfrm>
            <a:off x="3289843" y="1260363"/>
            <a:ext cx="5622663" cy="3174835"/>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1291978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vice Mockup 15">
    <p:spTree>
      <p:nvGrpSpPr>
        <p:cNvPr id="1" name=""/>
        <p:cNvGrpSpPr/>
        <p:nvPr/>
      </p:nvGrpSpPr>
      <p:grpSpPr>
        <a:xfrm>
          <a:off x="0" y="0"/>
          <a:ext cx="0" cy="0"/>
          <a:chOff x="0" y="0"/>
          <a:chExt cx="0" cy="0"/>
        </a:xfrm>
      </p:grpSpPr>
      <p:sp>
        <p:nvSpPr>
          <p:cNvPr id="28" name="Picture Placeholder 8">
            <a:extLst>
              <a:ext uri="{FF2B5EF4-FFF2-40B4-BE49-F238E27FC236}">
                <a16:creationId xmlns:a16="http://schemas.microsoft.com/office/drawing/2014/main" id="{1FB6E0DF-ED16-466A-A725-DA9EBF02A8C7}"/>
              </a:ext>
            </a:extLst>
          </p:cNvPr>
          <p:cNvSpPr>
            <a:spLocks noGrp="1"/>
          </p:cNvSpPr>
          <p:nvPr>
            <p:ph type="pic" sz="quarter" idx="14" hasCustomPrompt="1"/>
          </p:nvPr>
        </p:nvSpPr>
        <p:spPr>
          <a:xfrm>
            <a:off x="932559" y="2887250"/>
            <a:ext cx="1534862" cy="1837273"/>
          </a:xfrm>
          <a:prstGeom prst="roundRect">
            <a:avLst>
              <a:gd name="adj" fmla="val 21067"/>
            </a:avLst>
          </a:prstGeom>
          <a:pattFill prst="wdDnDiag">
            <a:fgClr>
              <a:schemeClr val="bg1">
                <a:lumMod val="90000"/>
              </a:schemeClr>
            </a:fgClr>
            <a:bgClr>
              <a:schemeClr val="bg1"/>
            </a:bgClr>
          </a:pattFill>
        </p:spPr>
        <p:txBody>
          <a:bodyPr anchor="ctr"/>
          <a:lstStyle>
            <a:lvl1pPr algn="ctr">
              <a:buNone/>
              <a:defRPr sz="1400"/>
            </a:lvl1pPr>
          </a:lstStyle>
          <a:p>
            <a:r>
              <a:rPr lang="en-US" dirty="0"/>
              <a:t>Insert your image here</a:t>
            </a:r>
          </a:p>
        </p:txBody>
      </p:sp>
      <p:sp>
        <p:nvSpPr>
          <p:cNvPr id="29" name="Picture Placeholder 8">
            <a:extLst>
              <a:ext uri="{FF2B5EF4-FFF2-40B4-BE49-F238E27FC236}">
                <a16:creationId xmlns:a16="http://schemas.microsoft.com/office/drawing/2014/main" id="{E4892F46-7D03-4B48-9BA7-ED70CAE3926D}"/>
              </a:ext>
            </a:extLst>
          </p:cNvPr>
          <p:cNvSpPr>
            <a:spLocks noGrp="1"/>
          </p:cNvSpPr>
          <p:nvPr>
            <p:ph type="pic" sz="quarter" idx="15" hasCustomPrompt="1"/>
          </p:nvPr>
        </p:nvSpPr>
        <p:spPr>
          <a:xfrm>
            <a:off x="3844942" y="2887250"/>
            <a:ext cx="1534862" cy="1837273"/>
          </a:xfrm>
          <a:prstGeom prst="roundRect">
            <a:avLst>
              <a:gd name="adj" fmla="val 21067"/>
            </a:avLst>
          </a:prstGeom>
          <a:pattFill prst="wdDnDiag">
            <a:fgClr>
              <a:schemeClr val="bg1">
                <a:lumMod val="90000"/>
              </a:schemeClr>
            </a:fgClr>
            <a:bgClr>
              <a:schemeClr val="bg1"/>
            </a:bgClr>
          </a:pattFill>
        </p:spPr>
        <p:txBody>
          <a:bodyPr anchor="ctr"/>
          <a:lstStyle>
            <a:lvl1pPr algn="ctr">
              <a:buNone/>
              <a:defRPr sz="1400"/>
            </a:lvl1pPr>
          </a:lstStyle>
          <a:p>
            <a:r>
              <a:rPr lang="en-US" dirty="0"/>
              <a:t>Insert your image here</a:t>
            </a:r>
          </a:p>
        </p:txBody>
      </p:sp>
      <p:sp>
        <p:nvSpPr>
          <p:cNvPr id="30" name="Picture Placeholder 8">
            <a:extLst>
              <a:ext uri="{FF2B5EF4-FFF2-40B4-BE49-F238E27FC236}">
                <a16:creationId xmlns:a16="http://schemas.microsoft.com/office/drawing/2014/main" id="{7446FE1B-9B20-4326-9882-408742026C5D}"/>
              </a:ext>
            </a:extLst>
          </p:cNvPr>
          <p:cNvSpPr>
            <a:spLocks noGrp="1"/>
          </p:cNvSpPr>
          <p:nvPr>
            <p:ph type="pic" sz="quarter" idx="16" hasCustomPrompt="1"/>
          </p:nvPr>
        </p:nvSpPr>
        <p:spPr>
          <a:xfrm>
            <a:off x="6757325" y="2887250"/>
            <a:ext cx="1534862" cy="1837273"/>
          </a:xfrm>
          <a:prstGeom prst="roundRect">
            <a:avLst>
              <a:gd name="adj" fmla="val 21067"/>
            </a:avLst>
          </a:prstGeom>
          <a:pattFill prst="wdDnDiag">
            <a:fgClr>
              <a:schemeClr val="bg1">
                <a:lumMod val="90000"/>
              </a:schemeClr>
            </a:fgClr>
            <a:bgClr>
              <a:schemeClr val="bg1"/>
            </a:bgClr>
          </a:pattFill>
        </p:spPr>
        <p:txBody>
          <a:bodyPr anchor="ctr"/>
          <a:lstStyle>
            <a:lvl1pPr algn="ctr">
              <a:buNone/>
              <a:defRPr sz="1400"/>
            </a:lvl1pPr>
          </a:lstStyle>
          <a:p>
            <a:r>
              <a:rPr lang="en-US" dirty="0"/>
              <a:t>Insert your image here</a:t>
            </a:r>
          </a:p>
        </p:txBody>
      </p:sp>
      <p:sp>
        <p:nvSpPr>
          <p:cNvPr id="31" name="Picture Placeholder 8">
            <a:extLst>
              <a:ext uri="{FF2B5EF4-FFF2-40B4-BE49-F238E27FC236}">
                <a16:creationId xmlns:a16="http://schemas.microsoft.com/office/drawing/2014/main" id="{A5533E27-83E7-4CE8-9021-2234CC2D31B2}"/>
              </a:ext>
            </a:extLst>
          </p:cNvPr>
          <p:cNvSpPr>
            <a:spLocks noGrp="1"/>
          </p:cNvSpPr>
          <p:nvPr>
            <p:ph type="pic" sz="quarter" idx="17" hasCustomPrompt="1"/>
          </p:nvPr>
        </p:nvSpPr>
        <p:spPr>
          <a:xfrm>
            <a:off x="9669708" y="2887250"/>
            <a:ext cx="1534862" cy="1837273"/>
          </a:xfrm>
          <a:prstGeom prst="roundRect">
            <a:avLst>
              <a:gd name="adj" fmla="val 21067"/>
            </a:avLst>
          </a:prstGeom>
          <a:pattFill prst="wdDnDiag">
            <a:fgClr>
              <a:schemeClr val="bg1">
                <a:lumMod val="90000"/>
              </a:schemeClr>
            </a:fgClr>
            <a:bgClr>
              <a:schemeClr val="bg1"/>
            </a:bgClr>
          </a:pattFill>
        </p:spPr>
        <p:txBody>
          <a:bodyPr anchor="ctr"/>
          <a:lstStyle>
            <a:lvl1pPr algn="ctr">
              <a:buNone/>
              <a:defRPr sz="1400"/>
            </a:lvl1pPr>
          </a:lstStyle>
          <a:p>
            <a:r>
              <a:rPr lang="en-US" dirty="0"/>
              <a:t>Insert your image here</a:t>
            </a:r>
          </a:p>
        </p:txBody>
      </p:sp>
      <p:sp>
        <p:nvSpPr>
          <p:cNvPr id="32" name="Title 1">
            <a:extLst>
              <a:ext uri="{FF2B5EF4-FFF2-40B4-BE49-F238E27FC236}">
                <a16:creationId xmlns:a16="http://schemas.microsoft.com/office/drawing/2014/main" id="{FD5D1545-5826-4B8F-8587-9F30BF4E61DE}"/>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33" name="Subtitle 2">
            <a:extLst>
              <a:ext uri="{FF2B5EF4-FFF2-40B4-BE49-F238E27FC236}">
                <a16:creationId xmlns:a16="http://schemas.microsoft.com/office/drawing/2014/main" id="{982BC616-FD28-456E-8D2F-72F9316E893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57148297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evice Mockup 16">
    <p:spTree>
      <p:nvGrpSpPr>
        <p:cNvPr id="1" name=""/>
        <p:cNvGrpSpPr/>
        <p:nvPr/>
      </p:nvGrpSpPr>
      <p:grpSpPr>
        <a:xfrm>
          <a:off x="0" y="0"/>
          <a:ext cx="0" cy="0"/>
          <a:chOff x="0" y="0"/>
          <a:chExt cx="0" cy="0"/>
        </a:xfrm>
      </p:grpSpPr>
      <p:sp>
        <p:nvSpPr>
          <p:cNvPr id="28" name="Picture Placeholder 8">
            <a:extLst>
              <a:ext uri="{FF2B5EF4-FFF2-40B4-BE49-F238E27FC236}">
                <a16:creationId xmlns:a16="http://schemas.microsoft.com/office/drawing/2014/main" id="{1FB6E0DF-ED16-466A-A725-DA9EBF02A8C7}"/>
              </a:ext>
            </a:extLst>
          </p:cNvPr>
          <p:cNvSpPr>
            <a:spLocks noGrp="1"/>
          </p:cNvSpPr>
          <p:nvPr>
            <p:ph type="pic" sz="quarter" idx="14" hasCustomPrompt="1"/>
          </p:nvPr>
        </p:nvSpPr>
        <p:spPr>
          <a:xfrm>
            <a:off x="1218254" y="1407959"/>
            <a:ext cx="3313106" cy="3965882"/>
          </a:xfrm>
          <a:prstGeom prst="roundRect">
            <a:avLst>
              <a:gd name="adj" fmla="val 21067"/>
            </a:avLst>
          </a:prstGeom>
          <a:pattFill prst="wdDnDiag">
            <a:fgClr>
              <a:schemeClr val="bg1">
                <a:lumMod val="90000"/>
              </a:schemeClr>
            </a:fgClr>
            <a:bgClr>
              <a:schemeClr val="bg1"/>
            </a:bgClr>
          </a:pattFill>
        </p:spPr>
        <p:txBody>
          <a:bodyPr anchor="ctr"/>
          <a:lstStyle>
            <a:lvl1pPr algn="ctr">
              <a:buNone/>
              <a:defRPr sz="1400"/>
            </a:lvl1pPr>
          </a:lstStyle>
          <a:p>
            <a:r>
              <a:rPr lang="en-US" dirty="0"/>
              <a:t>Insert your image here</a:t>
            </a:r>
          </a:p>
        </p:txBody>
      </p:sp>
    </p:spTree>
    <p:extLst>
      <p:ext uri="{BB962C8B-B14F-4D97-AF65-F5344CB8AC3E}">
        <p14:creationId xmlns:p14="http://schemas.microsoft.com/office/powerpoint/2010/main" val="415297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84CEA339-4769-4AF2-B7DB-1A1A19CFBA64}"/>
              </a:ext>
            </a:extLst>
          </p:cNvPr>
          <p:cNvSpPr>
            <a:spLocks noGrp="1"/>
          </p:cNvSpPr>
          <p:nvPr>
            <p:ph type="pic" sz="quarter" idx="10" hasCustomPrompt="1"/>
          </p:nvPr>
        </p:nvSpPr>
        <p:spPr>
          <a:xfrm>
            <a:off x="801100" y="847787"/>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7" name="Picture Placeholder 8">
            <a:extLst>
              <a:ext uri="{FF2B5EF4-FFF2-40B4-BE49-F238E27FC236}">
                <a16:creationId xmlns:a16="http://schemas.microsoft.com/office/drawing/2014/main" id="{7E0BECBD-6114-4805-B9BD-F99762E347D9}"/>
              </a:ext>
            </a:extLst>
          </p:cNvPr>
          <p:cNvSpPr>
            <a:spLocks noGrp="1"/>
          </p:cNvSpPr>
          <p:nvPr>
            <p:ph type="pic" sz="quarter" idx="11" hasCustomPrompt="1"/>
          </p:nvPr>
        </p:nvSpPr>
        <p:spPr>
          <a:xfrm>
            <a:off x="3502440" y="847787"/>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8" name="Picture Placeholder 8">
            <a:extLst>
              <a:ext uri="{FF2B5EF4-FFF2-40B4-BE49-F238E27FC236}">
                <a16:creationId xmlns:a16="http://schemas.microsoft.com/office/drawing/2014/main" id="{3221BC10-1F8E-4F22-B384-563BFA7B8188}"/>
              </a:ext>
            </a:extLst>
          </p:cNvPr>
          <p:cNvSpPr>
            <a:spLocks noGrp="1"/>
          </p:cNvSpPr>
          <p:nvPr>
            <p:ph type="pic" sz="quarter" idx="12" hasCustomPrompt="1"/>
          </p:nvPr>
        </p:nvSpPr>
        <p:spPr>
          <a:xfrm>
            <a:off x="6202391" y="847787"/>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9" name="Picture Placeholder 8">
            <a:extLst>
              <a:ext uri="{FF2B5EF4-FFF2-40B4-BE49-F238E27FC236}">
                <a16:creationId xmlns:a16="http://schemas.microsoft.com/office/drawing/2014/main" id="{9C1C35F3-6BD4-4909-834B-9A8B16DC9144}"/>
              </a:ext>
            </a:extLst>
          </p:cNvPr>
          <p:cNvSpPr>
            <a:spLocks noGrp="1"/>
          </p:cNvSpPr>
          <p:nvPr>
            <p:ph type="pic" sz="quarter" idx="13" hasCustomPrompt="1"/>
          </p:nvPr>
        </p:nvSpPr>
        <p:spPr>
          <a:xfrm>
            <a:off x="8901648" y="847787"/>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0" name="Picture Placeholder 8">
            <a:extLst>
              <a:ext uri="{FF2B5EF4-FFF2-40B4-BE49-F238E27FC236}">
                <a16:creationId xmlns:a16="http://schemas.microsoft.com/office/drawing/2014/main" id="{88EEF06F-D532-4FF7-9967-D4F95FCBFF74}"/>
              </a:ext>
            </a:extLst>
          </p:cNvPr>
          <p:cNvSpPr>
            <a:spLocks noGrp="1"/>
          </p:cNvSpPr>
          <p:nvPr>
            <p:ph type="pic" sz="quarter" idx="14" hasCustomPrompt="1"/>
          </p:nvPr>
        </p:nvSpPr>
        <p:spPr>
          <a:xfrm>
            <a:off x="801100" y="3524435"/>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1" name="Picture Placeholder 8">
            <a:extLst>
              <a:ext uri="{FF2B5EF4-FFF2-40B4-BE49-F238E27FC236}">
                <a16:creationId xmlns:a16="http://schemas.microsoft.com/office/drawing/2014/main" id="{F4C6E0FD-03B9-409E-96B1-11C44E3EB550}"/>
              </a:ext>
            </a:extLst>
          </p:cNvPr>
          <p:cNvSpPr>
            <a:spLocks noGrp="1"/>
          </p:cNvSpPr>
          <p:nvPr>
            <p:ph type="pic" sz="quarter" idx="15" hasCustomPrompt="1"/>
          </p:nvPr>
        </p:nvSpPr>
        <p:spPr>
          <a:xfrm>
            <a:off x="3502440" y="3524435"/>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2" name="Picture Placeholder 8">
            <a:extLst>
              <a:ext uri="{FF2B5EF4-FFF2-40B4-BE49-F238E27FC236}">
                <a16:creationId xmlns:a16="http://schemas.microsoft.com/office/drawing/2014/main" id="{F76C5FC5-7C70-4E9F-9295-86B753F6E40E}"/>
              </a:ext>
            </a:extLst>
          </p:cNvPr>
          <p:cNvSpPr>
            <a:spLocks noGrp="1"/>
          </p:cNvSpPr>
          <p:nvPr>
            <p:ph type="pic" sz="quarter" idx="16" hasCustomPrompt="1"/>
          </p:nvPr>
        </p:nvSpPr>
        <p:spPr>
          <a:xfrm>
            <a:off x="6202391" y="3524435"/>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23" name="Picture Placeholder 8">
            <a:extLst>
              <a:ext uri="{FF2B5EF4-FFF2-40B4-BE49-F238E27FC236}">
                <a16:creationId xmlns:a16="http://schemas.microsoft.com/office/drawing/2014/main" id="{C3FD8BA9-BCB5-4A02-90E9-9A5FAF1E51A0}"/>
              </a:ext>
            </a:extLst>
          </p:cNvPr>
          <p:cNvSpPr>
            <a:spLocks noGrp="1"/>
          </p:cNvSpPr>
          <p:nvPr>
            <p:ph type="pic" sz="quarter" idx="17" hasCustomPrompt="1"/>
          </p:nvPr>
        </p:nvSpPr>
        <p:spPr>
          <a:xfrm>
            <a:off x="8901648" y="3524435"/>
            <a:ext cx="2487168" cy="2487168"/>
          </a:xfrm>
          <a:prstGeom prst="roundRect">
            <a:avLst>
              <a:gd name="adj" fmla="val 363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0981405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evice Mockup 17">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D0C0F7C-E8EC-49F6-9969-25E231FA109F}"/>
              </a:ext>
            </a:extLst>
          </p:cNvPr>
          <p:cNvSpPr>
            <a:spLocks noGrp="1"/>
          </p:cNvSpPr>
          <p:nvPr>
            <p:ph type="pic" sz="quarter" idx="10" hasCustomPrompt="1"/>
          </p:nvPr>
        </p:nvSpPr>
        <p:spPr>
          <a:xfrm>
            <a:off x="3715473" y="1284789"/>
            <a:ext cx="4803494" cy="3056369"/>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37171798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evice Mockup 18">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A2D23618-640F-4D86-B76A-4882E44A8522}"/>
              </a:ext>
            </a:extLst>
          </p:cNvPr>
          <p:cNvSpPr>
            <a:spLocks noGrp="1"/>
          </p:cNvSpPr>
          <p:nvPr>
            <p:ph type="pic" sz="quarter" idx="13" hasCustomPrompt="1"/>
          </p:nvPr>
        </p:nvSpPr>
        <p:spPr>
          <a:xfrm>
            <a:off x="4685690" y="2629616"/>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 name="Picture Placeholder 8">
            <a:extLst>
              <a:ext uri="{FF2B5EF4-FFF2-40B4-BE49-F238E27FC236}">
                <a16:creationId xmlns:a16="http://schemas.microsoft.com/office/drawing/2014/main" id="{16745FFE-1208-427A-9427-C014EFF0A0A4}"/>
              </a:ext>
            </a:extLst>
          </p:cNvPr>
          <p:cNvSpPr>
            <a:spLocks noGrp="1"/>
          </p:cNvSpPr>
          <p:nvPr>
            <p:ph type="pic" sz="quarter" idx="14" hasCustomPrompt="1"/>
          </p:nvPr>
        </p:nvSpPr>
        <p:spPr>
          <a:xfrm>
            <a:off x="8310495" y="2629616"/>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9" name="Picture Placeholder 8">
            <a:extLst>
              <a:ext uri="{FF2B5EF4-FFF2-40B4-BE49-F238E27FC236}">
                <a16:creationId xmlns:a16="http://schemas.microsoft.com/office/drawing/2014/main" id="{647059E8-D946-44F1-8ADA-90ED889C9309}"/>
              </a:ext>
            </a:extLst>
          </p:cNvPr>
          <p:cNvSpPr>
            <a:spLocks noGrp="1"/>
          </p:cNvSpPr>
          <p:nvPr>
            <p:ph type="pic" sz="quarter" idx="15" hasCustomPrompt="1"/>
          </p:nvPr>
        </p:nvSpPr>
        <p:spPr>
          <a:xfrm>
            <a:off x="1060886" y="2629616"/>
            <a:ext cx="2820619" cy="6033641"/>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5387099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evice Mockup 19">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49988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2428842"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14115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271114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528114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22359424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ice Mockup 19.1">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49988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242884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141152"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2711147"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756883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Tree>
    <p:extLst>
      <p:ext uri="{BB962C8B-B14F-4D97-AF65-F5344CB8AC3E}">
        <p14:creationId xmlns:p14="http://schemas.microsoft.com/office/powerpoint/2010/main" val="33205575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ice Mockup 19.2">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49988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242884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141152"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756883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1013882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Tree>
    <p:extLst>
      <p:ext uri="{BB962C8B-B14F-4D97-AF65-F5344CB8AC3E}">
        <p14:creationId xmlns:p14="http://schemas.microsoft.com/office/powerpoint/2010/main" val="37830124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vice Mockup 19.3">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49988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242884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756883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1013882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1270882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Tree>
    <p:extLst>
      <p:ext uri="{BB962C8B-B14F-4D97-AF65-F5344CB8AC3E}">
        <p14:creationId xmlns:p14="http://schemas.microsoft.com/office/powerpoint/2010/main" val="4060086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ice Mockup 19.4">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49988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758963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1015963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12729628"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15299623" y="1082039"/>
            <a:ext cx="2194324" cy="4693922"/>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Tree>
    <p:extLst>
      <p:ext uri="{BB962C8B-B14F-4D97-AF65-F5344CB8AC3E}">
        <p14:creationId xmlns:p14="http://schemas.microsoft.com/office/powerpoint/2010/main" val="247738699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vice Mockup 20">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2331B91-2874-4C1D-A0C4-862E27D189CE}"/>
              </a:ext>
            </a:extLst>
          </p:cNvPr>
          <p:cNvSpPr>
            <a:spLocks noGrp="1"/>
          </p:cNvSpPr>
          <p:nvPr>
            <p:ph type="pic" sz="quarter" idx="13" hasCustomPrompt="1"/>
          </p:nvPr>
        </p:nvSpPr>
        <p:spPr>
          <a:xfrm>
            <a:off x="9520481" y="1168946"/>
            <a:ext cx="2113069" cy="4520108"/>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0" name="Picture Placeholder 8">
            <a:extLst>
              <a:ext uri="{FF2B5EF4-FFF2-40B4-BE49-F238E27FC236}">
                <a16:creationId xmlns:a16="http://schemas.microsoft.com/office/drawing/2014/main" id="{1DAA220E-D09C-460E-8FF3-4A403F8E7A6F}"/>
              </a:ext>
            </a:extLst>
          </p:cNvPr>
          <p:cNvSpPr>
            <a:spLocks noGrp="1"/>
          </p:cNvSpPr>
          <p:nvPr>
            <p:ph type="pic" sz="quarter" idx="14" hasCustomPrompt="1"/>
          </p:nvPr>
        </p:nvSpPr>
        <p:spPr>
          <a:xfrm>
            <a:off x="7279975" y="1168946"/>
            <a:ext cx="2113069" cy="4520108"/>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1" name="Picture Placeholder 8">
            <a:extLst>
              <a:ext uri="{FF2B5EF4-FFF2-40B4-BE49-F238E27FC236}">
                <a16:creationId xmlns:a16="http://schemas.microsoft.com/office/drawing/2014/main" id="{80E4FF19-95CE-4CB8-A65E-40DF0A3FC2FD}"/>
              </a:ext>
            </a:extLst>
          </p:cNvPr>
          <p:cNvSpPr>
            <a:spLocks noGrp="1"/>
          </p:cNvSpPr>
          <p:nvPr>
            <p:ph type="pic" sz="quarter" idx="15" hasCustomPrompt="1"/>
          </p:nvPr>
        </p:nvSpPr>
        <p:spPr>
          <a:xfrm>
            <a:off x="5039467" y="1168946"/>
            <a:ext cx="2113069" cy="4520108"/>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2" name="Picture Placeholder 8">
            <a:extLst>
              <a:ext uri="{FF2B5EF4-FFF2-40B4-BE49-F238E27FC236}">
                <a16:creationId xmlns:a16="http://schemas.microsoft.com/office/drawing/2014/main" id="{C911DBBD-5FAB-4B63-BB19-D54D67256A39}"/>
              </a:ext>
            </a:extLst>
          </p:cNvPr>
          <p:cNvSpPr>
            <a:spLocks noGrp="1"/>
          </p:cNvSpPr>
          <p:nvPr>
            <p:ph type="pic" sz="quarter" idx="16" hasCustomPrompt="1"/>
          </p:nvPr>
        </p:nvSpPr>
        <p:spPr>
          <a:xfrm>
            <a:off x="2798959" y="1168946"/>
            <a:ext cx="2113069" cy="4520108"/>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3017E829-6647-4BD1-9FBD-A5CEBBF8ABA0}"/>
              </a:ext>
            </a:extLst>
          </p:cNvPr>
          <p:cNvSpPr>
            <a:spLocks noGrp="1"/>
          </p:cNvSpPr>
          <p:nvPr>
            <p:ph type="pic" sz="quarter" idx="17" hasCustomPrompt="1"/>
          </p:nvPr>
        </p:nvSpPr>
        <p:spPr>
          <a:xfrm>
            <a:off x="558451" y="1168946"/>
            <a:ext cx="2113069" cy="4520108"/>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8188910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evice Mockup 21">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5B1F6CEC-625C-4F97-AFB9-8A13AB79579A}"/>
              </a:ext>
            </a:extLst>
          </p:cNvPr>
          <p:cNvSpPr>
            <a:spLocks noGrp="1"/>
          </p:cNvSpPr>
          <p:nvPr>
            <p:ph type="pic" sz="quarter" idx="17" hasCustomPrompt="1"/>
          </p:nvPr>
        </p:nvSpPr>
        <p:spPr>
          <a:xfrm>
            <a:off x="1331571" y="1160265"/>
            <a:ext cx="1720775" cy="368094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5A646A4B-F864-4A9D-9DC6-1FBB6DD3702E}"/>
              </a:ext>
            </a:extLst>
          </p:cNvPr>
          <p:cNvSpPr>
            <a:spLocks noGrp="1"/>
          </p:cNvSpPr>
          <p:nvPr>
            <p:ph type="pic" sz="quarter" idx="18" hasCustomPrompt="1"/>
          </p:nvPr>
        </p:nvSpPr>
        <p:spPr>
          <a:xfrm>
            <a:off x="5235612" y="1160265"/>
            <a:ext cx="1720775" cy="368094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68C00EE1-DD6B-4D6C-8A63-FCE30B2BB37D}"/>
              </a:ext>
            </a:extLst>
          </p:cNvPr>
          <p:cNvSpPr>
            <a:spLocks noGrp="1"/>
          </p:cNvSpPr>
          <p:nvPr>
            <p:ph type="pic" sz="quarter" idx="19" hasCustomPrompt="1"/>
          </p:nvPr>
        </p:nvSpPr>
        <p:spPr>
          <a:xfrm>
            <a:off x="9139653" y="1160265"/>
            <a:ext cx="1720775" cy="368094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412064498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evice Mockup 22">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5B1F6CEC-625C-4F97-AFB9-8A13AB79579A}"/>
              </a:ext>
            </a:extLst>
          </p:cNvPr>
          <p:cNvSpPr>
            <a:spLocks noGrp="1"/>
          </p:cNvSpPr>
          <p:nvPr>
            <p:ph type="pic" sz="quarter" idx="17" hasCustomPrompt="1"/>
          </p:nvPr>
        </p:nvSpPr>
        <p:spPr>
          <a:xfrm>
            <a:off x="3141321" y="2052637"/>
            <a:ext cx="5869329" cy="2752724"/>
          </a:xfrm>
          <a:prstGeom prst="roundRect">
            <a:avLst>
              <a:gd name="adj" fmla="val 11138"/>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76551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e With Titl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085386090"/>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vice Mockup 23">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5B1F6CEC-625C-4F97-AFB9-8A13AB79579A}"/>
              </a:ext>
            </a:extLst>
          </p:cNvPr>
          <p:cNvSpPr>
            <a:spLocks noGrp="1"/>
          </p:cNvSpPr>
          <p:nvPr>
            <p:ph type="pic" sz="quarter" idx="17" hasCustomPrompt="1"/>
          </p:nvPr>
        </p:nvSpPr>
        <p:spPr>
          <a:xfrm>
            <a:off x="3561055" y="1520825"/>
            <a:ext cx="5182895" cy="328453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466184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ice Mockup 24">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305E41B-2683-4ED9-A34A-FFB85B812D06}"/>
              </a:ext>
            </a:extLst>
          </p:cNvPr>
          <p:cNvSpPr>
            <a:spLocks noGrp="1"/>
          </p:cNvSpPr>
          <p:nvPr>
            <p:ph type="pic" sz="quarter" idx="17" hasCustomPrompt="1"/>
          </p:nvPr>
        </p:nvSpPr>
        <p:spPr>
          <a:xfrm>
            <a:off x="1562507" y="1362861"/>
            <a:ext cx="2232308" cy="4664724"/>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81629946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ice Mockup 25">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305E41B-2683-4ED9-A34A-FFB85B812D06}"/>
              </a:ext>
            </a:extLst>
          </p:cNvPr>
          <p:cNvSpPr>
            <a:spLocks noGrp="1"/>
          </p:cNvSpPr>
          <p:nvPr>
            <p:ph type="pic" sz="quarter" idx="17" hasCustomPrompt="1"/>
          </p:nvPr>
        </p:nvSpPr>
        <p:spPr>
          <a:xfrm>
            <a:off x="1562507" y="1362861"/>
            <a:ext cx="2232308" cy="4664724"/>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41890801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ice Mockup 26">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12D2E22-E528-4E74-9C01-E379A714395A}"/>
              </a:ext>
            </a:extLst>
          </p:cNvPr>
          <p:cNvSpPr>
            <a:spLocks noGrp="1"/>
          </p:cNvSpPr>
          <p:nvPr>
            <p:ph type="pic" sz="quarter" idx="17" hasCustomPrompt="1"/>
          </p:nvPr>
        </p:nvSpPr>
        <p:spPr>
          <a:xfrm>
            <a:off x="-2313885" y="1435433"/>
            <a:ext cx="6108700" cy="380417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20177146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ice Mockup 27">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305E41B-2683-4ED9-A34A-FFB85B812D06}"/>
              </a:ext>
            </a:extLst>
          </p:cNvPr>
          <p:cNvSpPr>
            <a:spLocks noGrp="1"/>
          </p:cNvSpPr>
          <p:nvPr>
            <p:ph type="pic" sz="quarter" idx="17" hasCustomPrompt="1"/>
          </p:nvPr>
        </p:nvSpPr>
        <p:spPr>
          <a:xfrm>
            <a:off x="7859573" y="1182792"/>
            <a:ext cx="2232308" cy="4664724"/>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17592950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evice Mockup 28">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D3B9178-3A28-48B2-AAF5-50780DE90859}"/>
              </a:ext>
            </a:extLst>
          </p:cNvPr>
          <p:cNvSpPr>
            <a:spLocks noGrp="1"/>
          </p:cNvSpPr>
          <p:nvPr>
            <p:ph type="pic" sz="quarter" idx="18" hasCustomPrompt="1"/>
          </p:nvPr>
        </p:nvSpPr>
        <p:spPr>
          <a:xfrm>
            <a:off x="6870651" y="1926174"/>
            <a:ext cx="4287600" cy="26676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9226497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evice Mockup 29_1">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4781999"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7830000"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10878001"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7" name="Picture Placeholder 8">
            <a:extLst>
              <a:ext uri="{FF2B5EF4-FFF2-40B4-BE49-F238E27FC236}">
                <a16:creationId xmlns:a16="http://schemas.microsoft.com/office/drawing/2014/main" id="{3FF01099-5049-4DD7-8311-B7AB35B1AF21}"/>
              </a:ext>
            </a:extLst>
          </p:cNvPr>
          <p:cNvSpPr>
            <a:spLocks noGrp="1"/>
          </p:cNvSpPr>
          <p:nvPr>
            <p:ph type="pic" sz="quarter" idx="20" hasCustomPrompt="1"/>
          </p:nvPr>
        </p:nvSpPr>
        <p:spPr>
          <a:xfrm>
            <a:off x="13926002"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8" name="Picture Placeholder 8">
            <a:extLst>
              <a:ext uri="{FF2B5EF4-FFF2-40B4-BE49-F238E27FC236}">
                <a16:creationId xmlns:a16="http://schemas.microsoft.com/office/drawing/2014/main" id="{872263FB-A44A-48AC-83EE-977354352891}"/>
              </a:ext>
            </a:extLst>
          </p:cNvPr>
          <p:cNvSpPr>
            <a:spLocks noGrp="1"/>
          </p:cNvSpPr>
          <p:nvPr>
            <p:ph type="pic" sz="quarter" idx="21" hasCustomPrompt="1"/>
          </p:nvPr>
        </p:nvSpPr>
        <p:spPr>
          <a:xfrm>
            <a:off x="16974001"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18036075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vice Mockup 29_2">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1745563"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4793564"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7841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7" name="Picture Placeholder 8">
            <a:extLst>
              <a:ext uri="{FF2B5EF4-FFF2-40B4-BE49-F238E27FC236}">
                <a16:creationId xmlns:a16="http://schemas.microsoft.com/office/drawing/2014/main" id="{3FF01099-5049-4DD7-8311-B7AB35B1AF21}"/>
              </a:ext>
            </a:extLst>
          </p:cNvPr>
          <p:cNvSpPr>
            <a:spLocks noGrp="1"/>
          </p:cNvSpPr>
          <p:nvPr>
            <p:ph type="pic" sz="quarter" idx="20" hasCustomPrompt="1"/>
          </p:nvPr>
        </p:nvSpPr>
        <p:spPr>
          <a:xfrm>
            <a:off x="10889566"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8" name="Picture Placeholder 8">
            <a:extLst>
              <a:ext uri="{FF2B5EF4-FFF2-40B4-BE49-F238E27FC236}">
                <a16:creationId xmlns:a16="http://schemas.microsoft.com/office/drawing/2014/main" id="{872263FB-A44A-48AC-83EE-977354352891}"/>
              </a:ext>
            </a:extLst>
          </p:cNvPr>
          <p:cNvSpPr>
            <a:spLocks noGrp="1"/>
          </p:cNvSpPr>
          <p:nvPr>
            <p:ph type="pic" sz="quarter" idx="21" hasCustomPrompt="1"/>
          </p:nvPr>
        </p:nvSpPr>
        <p:spPr>
          <a:xfrm>
            <a:off x="13937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64612619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vice Mockup 29_3">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1302437"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1745564"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4793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7" name="Picture Placeholder 8">
            <a:extLst>
              <a:ext uri="{FF2B5EF4-FFF2-40B4-BE49-F238E27FC236}">
                <a16:creationId xmlns:a16="http://schemas.microsoft.com/office/drawing/2014/main" id="{3FF01099-5049-4DD7-8311-B7AB35B1AF21}"/>
              </a:ext>
            </a:extLst>
          </p:cNvPr>
          <p:cNvSpPr>
            <a:spLocks noGrp="1"/>
          </p:cNvSpPr>
          <p:nvPr>
            <p:ph type="pic" sz="quarter" idx="20" hasCustomPrompt="1"/>
          </p:nvPr>
        </p:nvSpPr>
        <p:spPr>
          <a:xfrm>
            <a:off x="7841566"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8" name="Picture Placeholder 8">
            <a:extLst>
              <a:ext uri="{FF2B5EF4-FFF2-40B4-BE49-F238E27FC236}">
                <a16:creationId xmlns:a16="http://schemas.microsoft.com/office/drawing/2014/main" id="{872263FB-A44A-48AC-83EE-977354352891}"/>
              </a:ext>
            </a:extLst>
          </p:cNvPr>
          <p:cNvSpPr>
            <a:spLocks noGrp="1"/>
          </p:cNvSpPr>
          <p:nvPr>
            <p:ph type="pic" sz="quarter" idx="21" hasCustomPrompt="1"/>
          </p:nvPr>
        </p:nvSpPr>
        <p:spPr>
          <a:xfrm>
            <a:off x="10889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1179805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vice Mockup 29_4">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4350437"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1302436"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1745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7" name="Picture Placeholder 8">
            <a:extLst>
              <a:ext uri="{FF2B5EF4-FFF2-40B4-BE49-F238E27FC236}">
                <a16:creationId xmlns:a16="http://schemas.microsoft.com/office/drawing/2014/main" id="{3FF01099-5049-4DD7-8311-B7AB35B1AF21}"/>
              </a:ext>
            </a:extLst>
          </p:cNvPr>
          <p:cNvSpPr>
            <a:spLocks noGrp="1"/>
          </p:cNvSpPr>
          <p:nvPr>
            <p:ph type="pic" sz="quarter" idx="20" hasCustomPrompt="1"/>
          </p:nvPr>
        </p:nvSpPr>
        <p:spPr>
          <a:xfrm>
            <a:off x="4793566"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8" name="Picture Placeholder 8">
            <a:extLst>
              <a:ext uri="{FF2B5EF4-FFF2-40B4-BE49-F238E27FC236}">
                <a16:creationId xmlns:a16="http://schemas.microsoft.com/office/drawing/2014/main" id="{872263FB-A44A-48AC-83EE-977354352891}"/>
              </a:ext>
            </a:extLst>
          </p:cNvPr>
          <p:cNvSpPr>
            <a:spLocks noGrp="1"/>
          </p:cNvSpPr>
          <p:nvPr>
            <p:ph type="pic" sz="quarter" idx="21" hasCustomPrompt="1"/>
          </p:nvPr>
        </p:nvSpPr>
        <p:spPr>
          <a:xfrm>
            <a:off x="7841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143352963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ny Overview">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EA47908-E4C2-4F25-9BE1-50AF31321186}"/>
              </a:ext>
            </a:extLst>
          </p:cNvPr>
          <p:cNvSpPr>
            <a:spLocks noGrp="1"/>
          </p:cNvSpPr>
          <p:nvPr>
            <p:ph type="pic" sz="quarter" idx="10" hasCustomPrompt="1"/>
          </p:nvPr>
        </p:nvSpPr>
        <p:spPr>
          <a:xfrm>
            <a:off x="0" y="2276474"/>
            <a:ext cx="12192000" cy="4581525"/>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37417624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vice Mockup 29_5">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7398438"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4350437"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1302436"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
        <p:nvSpPr>
          <p:cNvPr id="17" name="Picture Placeholder 8">
            <a:extLst>
              <a:ext uri="{FF2B5EF4-FFF2-40B4-BE49-F238E27FC236}">
                <a16:creationId xmlns:a16="http://schemas.microsoft.com/office/drawing/2014/main" id="{3FF01099-5049-4DD7-8311-B7AB35B1AF21}"/>
              </a:ext>
            </a:extLst>
          </p:cNvPr>
          <p:cNvSpPr>
            <a:spLocks noGrp="1"/>
          </p:cNvSpPr>
          <p:nvPr>
            <p:ph type="pic" sz="quarter" idx="20" hasCustomPrompt="1"/>
          </p:nvPr>
        </p:nvSpPr>
        <p:spPr>
          <a:xfrm>
            <a:off x="1745565"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04</a:t>
            </a:r>
          </a:p>
        </p:txBody>
      </p:sp>
      <p:sp>
        <p:nvSpPr>
          <p:cNvPr id="18" name="Picture Placeholder 8">
            <a:extLst>
              <a:ext uri="{FF2B5EF4-FFF2-40B4-BE49-F238E27FC236}">
                <a16:creationId xmlns:a16="http://schemas.microsoft.com/office/drawing/2014/main" id="{872263FB-A44A-48AC-83EE-977354352891}"/>
              </a:ext>
            </a:extLst>
          </p:cNvPr>
          <p:cNvSpPr>
            <a:spLocks noGrp="1"/>
          </p:cNvSpPr>
          <p:nvPr>
            <p:ph type="pic" sz="quarter" idx="21" hasCustomPrompt="1"/>
          </p:nvPr>
        </p:nvSpPr>
        <p:spPr>
          <a:xfrm>
            <a:off x="4793564"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05</a:t>
            </a:r>
          </a:p>
        </p:txBody>
      </p:sp>
    </p:spTree>
    <p:extLst>
      <p:ext uri="{BB962C8B-B14F-4D97-AF65-F5344CB8AC3E}">
        <p14:creationId xmlns:p14="http://schemas.microsoft.com/office/powerpoint/2010/main" val="13533608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vice Mockup 30">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EFB079B-AECF-4254-9A16-38939FD34BC6}"/>
              </a:ext>
            </a:extLst>
          </p:cNvPr>
          <p:cNvSpPr>
            <a:spLocks noGrp="1"/>
          </p:cNvSpPr>
          <p:nvPr>
            <p:ph type="pic" sz="quarter" idx="17" hasCustomPrompt="1"/>
          </p:nvPr>
        </p:nvSpPr>
        <p:spPr>
          <a:xfrm>
            <a:off x="4781999"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01</a:t>
            </a:r>
          </a:p>
        </p:txBody>
      </p:sp>
      <p:sp>
        <p:nvSpPr>
          <p:cNvPr id="15" name="Picture Placeholder 8">
            <a:extLst>
              <a:ext uri="{FF2B5EF4-FFF2-40B4-BE49-F238E27FC236}">
                <a16:creationId xmlns:a16="http://schemas.microsoft.com/office/drawing/2014/main" id="{F99DE78A-A45A-40F7-ABD1-A31D3F81F569}"/>
              </a:ext>
            </a:extLst>
          </p:cNvPr>
          <p:cNvSpPr>
            <a:spLocks noGrp="1"/>
          </p:cNvSpPr>
          <p:nvPr>
            <p:ph type="pic" sz="quarter" idx="18" hasCustomPrompt="1"/>
          </p:nvPr>
        </p:nvSpPr>
        <p:spPr>
          <a:xfrm>
            <a:off x="7830000"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02</a:t>
            </a:r>
          </a:p>
        </p:txBody>
      </p:sp>
      <p:sp>
        <p:nvSpPr>
          <p:cNvPr id="16" name="Picture Placeholder 8">
            <a:extLst>
              <a:ext uri="{FF2B5EF4-FFF2-40B4-BE49-F238E27FC236}">
                <a16:creationId xmlns:a16="http://schemas.microsoft.com/office/drawing/2014/main" id="{73739E54-B75F-4748-A262-D921026E30C2}"/>
              </a:ext>
            </a:extLst>
          </p:cNvPr>
          <p:cNvSpPr>
            <a:spLocks noGrp="1"/>
          </p:cNvSpPr>
          <p:nvPr>
            <p:ph type="pic" sz="quarter" idx="19" hasCustomPrompt="1"/>
          </p:nvPr>
        </p:nvSpPr>
        <p:spPr>
          <a:xfrm>
            <a:off x="10878001" y="657000"/>
            <a:ext cx="2627999" cy="5543999"/>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Image 03</a:t>
            </a:r>
          </a:p>
        </p:txBody>
      </p:sp>
    </p:spTree>
    <p:extLst>
      <p:ext uri="{BB962C8B-B14F-4D97-AF65-F5344CB8AC3E}">
        <p14:creationId xmlns:p14="http://schemas.microsoft.com/office/powerpoint/2010/main" val="162138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evice Mockup 31">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F97DCF44-5BDA-4190-9083-9E3BFAF66A00}"/>
              </a:ext>
            </a:extLst>
          </p:cNvPr>
          <p:cNvSpPr>
            <a:spLocks noGrp="1"/>
          </p:cNvSpPr>
          <p:nvPr>
            <p:ph type="pic" sz="quarter" idx="17" hasCustomPrompt="1"/>
          </p:nvPr>
        </p:nvSpPr>
        <p:spPr>
          <a:xfrm>
            <a:off x="920960" y="2090727"/>
            <a:ext cx="2511328" cy="5297870"/>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2" name="Picture Placeholder 8">
            <a:extLst>
              <a:ext uri="{FF2B5EF4-FFF2-40B4-BE49-F238E27FC236}">
                <a16:creationId xmlns:a16="http://schemas.microsoft.com/office/drawing/2014/main" id="{0378A47A-D39D-4CA9-8682-1305320311D3}"/>
              </a:ext>
            </a:extLst>
          </p:cNvPr>
          <p:cNvSpPr>
            <a:spLocks noGrp="1"/>
          </p:cNvSpPr>
          <p:nvPr>
            <p:ph type="pic" sz="quarter" idx="20" hasCustomPrompt="1"/>
          </p:nvPr>
        </p:nvSpPr>
        <p:spPr>
          <a:xfrm>
            <a:off x="4840336" y="2090726"/>
            <a:ext cx="2511328" cy="5297870"/>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4A10A451-3660-4F56-A22B-AA3E8D840FF5}"/>
              </a:ext>
            </a:extLst>
          </p:cNvPr>
          <p:cNvSpPr>
            <a:spLocks noGrp="1"/>
          </p:cNvSpPr>
          <p:nvPr>
            <p:ph type="pic" sz="quarter" idx="21" hasCustomPrompt="1"/>
          </p:nvPr>
        </p:nvSpPr>
        <p:spPr>
          <a:xfrm>
            <a:off x="8759712" y="2090726"/>
            <a:ext cx="2511328" cy="5297870"/>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1538589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evice Mockup 32">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5CDD4EF-182E-4B76-AE26-F99447AFF89B}"/>
              </a:ext>
            </a:extLst>
          </p:cNvPr>
          <p:cNvSpPr>
            <a:spLocks noGrp="1"/>
          </p:cNvSpPr>
          <p:nvPr>
            <p:ph type="pic" sz="quarter" idx="10" hasCustomPrompt="1"/>
          </p:nvPr>
        </p:nvSpPr>
        <p:spPr>
          <a:xfrm>
            <a:off x="-759003" y="2810724"/>
            <a:ext cx="6012000" cy="37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0" name="Picture Placeholder 8">
            <a:extLst>
              <a:ext uri="{FF2B5EF4-FFF2-40B4-BE49-F238E27FC236}">
                <a16:creationId xmlns:a16="http://schemas.microsoft.com/office/drawing/2014/main" id="{A88A6AAB-EC14-4373-9193-65F678B7F111}"/>
              </a:ext>
            </a:extLst>
          </p:cNvPr>
          <p:cNvSpPr>
            <a:spLocks noGrp="1"/>
          </p:cNvSpPr>
          <p:nvPr>
            <p:ph type="pic" sz="quarter" idx="11" hasCustomPrompt="1"/>
          </p:nvPr>
        </p:nvSpPr>
        <p:spPr>
          <a:xfrm>
            <a:off x="7267706" y="2810724"/>
            <a:ext cx="3660706" cy="2279695"/>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96282649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evice Mockup 33">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80FBF51F-3FD7-4A82-95F6-0BADB7E21E04}"/>
              </a:ext>
            </a:extLst>
          </p:cNvPr>
          <p:cNvSpPr>
            <a:spLocks noGrp="1"/>
          </p:cNvSpPr>
          <p:nvPr>
            <p:ph type="pic" sz="quarter" idx="17" hasCustomPrompt="1"/>
          </p:nvPr>
        </p:nvSpPr>
        <p:spPr>
          <a:xfrm>
            <a:off x="7303215" y="861129"/>
            <a:ext cx="3345017" cy="7056613"/>
          </a:xfrm>
          <a:prstGeom prst="roundRect">
            <a:avLst>
              <a:gd name="adj" fmla="val 8552"/>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5281111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Device Mockup 34">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E054817-1F76-46C5-84B7-CE8E9A992059}"/>
              </a:ext>
            </a:extLst>
          </p:cNvPr>
          <p:cNvSpPr>
            <a:spLocks noGrp="1"/>
          </p:cNvSpPr>
          <p:nvPr>
            <p:ph type="pic" sz="quarter" idx="11" hasCustomPrompt="1"/>
          </p:nvPr>
        </p:nvSpPr>
        <p:spPr>
          <a:xfrm>
            <a:off x="3684000" y="684197"/>
            <a:ext cx="4824000" cy="3024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7928883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estion with Imag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E617972A-9F4F-433F-AB9E-EDB840E1BB96}"/>
              </a:ext>
            </a:extLst>
          </p:cNvPr>
          <p:cNvSpPr>
            <a:spLocks noGrp="1"/>
          </p:cNvSpPr>
          <p:nvPr>
            <p:ph type="pic" sz="quarter" idx="10" hasCustomPrompt="1"/>
          </p:nvPr>
        </p:nvSpPr>
        <p:spPr>
          <a:xfrm>
            <a:off x="-15875" y="7938"/>
            <a:ext cx="6084887"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6029781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Office with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6FDAA50-813C-43AC-A4C6-C9C1AFF4DCFB}"/>
              </a:ext>
            </a:extLst>
          </p:cNvPr>
          <p:cNvSpPr>
            <a:spLocks noGrp="1"/>
          </p:cNvSpPr>
          <p:nvPr>
            <p:ph type="pic" sz="quarter" idx="10" hasCustomPrompt="1"/>
          </p:nvPr>
        </p:nvSpPr>
        <p:spPr>
          <a:xfrm>
            <a:off x="6059488" y="7938"/>
            <a:ext cx="6121399"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42521447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Office with Image 2">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6FDAA50-813C-43AC-A4C6-C9C1AFF4DCFB}"/>
              </a:ext>
            </a:extLst>
          </p:cNvPr>
          <p:cNvSpPr>
            <a:spLocks noGrp="1"/>
          </p:cNvSpPr>
          <p:nvPr>
            <p:ph type="pic" sz="quarter" idx="10" hasCustomPrompt="1"/>
          </p:nvPr>
        </p:nvSpPr>
        <p:spPr>
          <a:xfrm>
            <a:off x="0" y="3041654"/>
            <a:ext cx="12180887" cy="3824283"/>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8532952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Office with Image 3">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6FDAA50-813C-43AC-A4C6-C9C1AFF4DCFB}"/>
              </a:ext>
            </a:extLst>
          </p:cNvPr>
          <p:cNvSpPr>
            <a:spLocks noGrp="1"/>
          </p:cNvSpPr>
          <p:nvPr>
            <p:ph type="pic" sz="quarter" idx="10" hasCustomPrompt="1"/>
          </p:nvPr>
        </p:nvSpPr>
        <p:spPr>
          <a:xfrm>
            <a:off x="0" y="3789363"/>
            <a:ext cx="12180887" cy="307657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712315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with Imag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EA47908-E4C2-4F25-9BE1-50AF31321186}"/>
              </a:ext>
            </a:extLst>
          </p:cNvPr>
          <p:cNvSpPr>
            <a:spLocks noGrp="1"/>
          </p:cNvSpPr>
          <p:nvPr>
            <p:ph type="pic" sz="quarter" idx="10" hasCustomPrompt="1"/>
          </p:nvPr>
        </p:nvSpPr>
        <p:spPr>
          <a:xfrm>
            <a:off x="766762" y="-219076"/>
            <a:ext cx="10585451" cy="4791076"/>
          </a:xfrm>
          <a:prstGeom prst="roundRect">
            <a:avLst>
              <a:gd name="adj" fmla="val 5648"/>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46216574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Office with Image 4">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FFA353-7357-446E-8CDB-DF4817FEB61F}"/>
              </a:ext>
            </a:extLst>
          </p:cNvPr>
          <p:cNvSpPr>
            <a:spLocks noGrp="1"/>
          </p:cNvSpPr>
          <p:nvPr>
            <p:ph type="pic" sz="quarter" idx="10" hasCustomPrompt="1"/>
          </p:nvPr>
        </p:nvSpPr>
        <p:spPr>
          <a:xfrm>
            <a:off x="336001" y="368300"/>
            <a:ext cx="11520000" cy="37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2827269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Office with Image 5">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FFA353-7357-446E-8CDB-DF4817FEB61F}"/>
              </a:ext>
            </a:extLst>
          </p:cNvPr>
          <p:cNvSpPr>
            <a:spLocks noGrp="1"/>
          </p:cNvSpPr>
          <p:nvPr>
            <p:ph type="pic" sz="quarter" idx="10" hasCustomPrompt="1"/>
          </p:nvPr>
        </p:nvSpPr>
        <p:spPr>
          <a:xfrm>
            <a:off x="0" y="0"/>
            <a:ext cx="12192000"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22169357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How it Works 2/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1B76F64D-103C-45F8-9F85-C51BAED5E3DA}"/>
              </a:ext>
            </a:extLst>
          </p:cNvPr>
          <p:cNvSpPr>
            <a:spLocks noGrp="1"/>
          </p:cNvSpPr>
          <p:nvPr>
            <p:ph type="pic" sz="quarter" idx="14" hasCustomPrompt="1"/>
          </p:nvPr>
        </p:nvSpPr>
        <p:spPr>
          <a:xfrm>
            <a:off x="3792538" y="765175"/>
            <a:ext cx="7559675" cy="3024189"/>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17202372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How it Works - 2/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8845156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How it Works - 3/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6435627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How it Works - 4/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05112339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How it Works - 5/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72808251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How it Works - 6/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41777188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How it Works - 7/7">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2D4C859-9ACD-41B0-8ED0-921254B5FF8B}"/>
              </a:ext>
            </a:extLst>
          </p:cNvPr>
          <p:cNvSpPr>
            <a:spLocks noGrp="1"/>
          </p:cNvSpPr>
          <p:nvPr>
            <p:ph type="pic" sz="quarter" idx="10" hasCustomPrompt="1"/>
          </p:nvPr>
        </p:nvSpPr>
        <p:spPr>
          <a:xfrm>
            <a:off x="1524000" y="1520825"/>
            <a:ext cx="2971800" cy="2971800"/>
          </a:xfrm>
          <a:prstGeom prst="ellipse">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0554209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How it Works - 8">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2B7D217-43CD-4E6B-A7F7-9CBEF0BEC699}"/>
              </a:ext>
            </a:extLst>
          </p:cNvPr>
          <p:cNvSpPr>
            <a:spLocks noGrp="1"/>
          </p:cNvSpPr>
          <p:nvPr>
            <p:ph type="pic" sz="quarter" idx="37" hasCustomPrompt="1"/>
          </p:nvPr>
        </p:nvSpPr>
        <p:spPr>
          <a:xfrm>
            <a:off x="0" y="0"/>
            <a:ext cx="6096000" cy="6858000"/>
          </a:xfrm>
          <a:prstGeom prst="rect">
            <a:avLst/>
          </a:prstGeom>
          <a:pattFill prst="wdDnDiag">
            <a:fgClr>
              <a:schemeClr val="bg1">
                <a:lumMod val="90000"/>
              </a:schemeClr>
            </a:fgClr>
            <a:bgClr>
              <a:schemeClr val="bg1"/>
            </a:bgClr>
          </a:pattFill>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62269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3403092" y="736092"/>
            <a:ext cx="5385816" cy="5385816"/>
          </a:xfrm>
          <a:prstGeom prst="ellipse">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77565754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Portfolio 14">
    <p:spTree>
      <p:nvGrpSpPr>
        <p:cNvPr id="1" name=""/>
        <p:cNvGrpSpPr/>
        <p:nvPr/>
      </p:nvGrpSpPr>
      <p:grpSpPr>
        <a:xfrm>
          <a:off x="0" y="0"/>
          <a:ext cx="0" cy="0"/>
          <a:chOff x="0" y="0"/>
          <a:chExt cx="0" cy="0"/>
        </a:xfrm>
      </p:grpSpPr>
      <p:sp>
        <p:nvSpPr>
          <p:cNvPr id="33" name="Picture Placeholder 8">
            <a:extLst>
              <a:ext uri="{FF2B5EF4-FFF2-40B4-BE49-F238E27FC236}">
                <a16:creationId xmlns:a16="http://schemas.microsoft.com/office/drawing/2014/main" id="{7219DD64-C1BC-4D3E-9613-F44D51FEA5A4}"/>
              </a:ext>
            </a:extLst>
          </p:cNvPr>
          <p:cNvSpPr>
            <a:spLocks noGrp="1"/>
          </p:cNvSpPr>
          <p:nvPr>
            <p:ph type="pic" sz="quarter" idx="40" hasCustomPrompt="1"/>
          </p:nvPr>
        </p:nvSpPr>
        <p:spPr>
          <a:xfrm>
            <a:off x="17876995"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17" name="Picture Placeholder 8">
            <a:extLst>
              <a:ext uri="{FF2B5EF4-FFF2-40B4-BE49-F238E27FC236}">
                <a16:creationId xmlns:a16="http://schemas.microsoft.com/office/drawing/2014/main" id="{01E483C1-5046-4B36-9696-8A6AB637323D}"/>
              </a:ext>
            </a:extLst>
          </p:cNvPr>
          <p:cNvSpPr>
            <a:spLocks noGrp="1"/>
          </p:cNvSpPr>
          <p:nvPr>
            <p:ph type="pic" sz="quarter" idx="41" hasCustomPrompt="1"/>
          </p:nvPr>
        </p:nvSpPr>
        <p:spPr>
          <a:xfrm>
            <a:off x="15529960"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18" name="Picture Placeholder 8">
            <a:extLst>
              <a:ext uri="{FF2B5EF4-FFF2-40B4-BE49-F238E27FC236}">
                <a16:creationId xmlns:a16="http://schemas.microsoft.com/office/drawing/2014/main" id="{559C726E-86B4-4B8C-89FE-B0692432A2FA}"/>
              </a:ext>
            </a:extLst>
          </p:cNvPr>
          <p:cNvSpPr>
            <a:spLocks noGrp="1"/>
          </p:cNvSpPr>
          <p:nvPr>
            <p:ph type="pic" sz="quarter" idx="42" hasCustomPrompt="1"/>
          </p:nvPr>
        </p:nvSpPr>
        <p:spPr>
          <a:xfrm>
            <a:off x="13182925"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19" name="Picture Placeholder 8">
            <a:extLst>
              <a:ext uri="{FF2B5EF4-FFF2-40B4-BE49-F238E27FC236}">
                <a16:creationId xmlns:a16="http://schemas.microsoft.com/office/drawing/2014/main" id="{7C85430C-DFE9-4D98-B33D-780532CD18DD}"/>
              </a:ext>
            </a:extLst>
          </p:cNvPr>
          <p:cNvSpPr>
            <a:spLocks noGrp="1"/>
          </p:cNvSpPr>
          <p:nvPr>
            <p:ph type="pic" sz="quarter" idx="43" hasCustomPrompt="1"/>
          </p:nvPr>
        </p:nvSpPr>
        <p:spPr>
          <a:xfrm>
            <a:off x="10835890"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20" name="Picture Placeholder 8">
            <a:extLst>
              <a:ext uri="{FF2B5EF4-FFF2-40B4-BE49-F238E27FC236}">
                <a16:creationId xmlns:a16="http://schemas.microsoft.com/office/drawing/2014/main" id="{D0A8012B-ED0C-468A-8225-CFFBEC7C1779}"/>
              </a:ext>
            </a:extLst>
          </p:cNvPr>
          <p:cNvSpPr>
            <a:spLocks noGrp="1"/>
          </p:cNvSpPr>
          <p:nvPr>
            <p:ph type="pic" sz="quarter" idx="44" hasCustomPrompt="1"/>
          </p:nvPr>
        </p:nvSpPr>
        <p:spPr>
          <a:xfrm>
            <a:off x="8488855"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21" name="Picture Placeholder 8">
            <a:extLst>
              <a:ext uri="{FF2B5EF4-FFF2-40B4-BE49-F238E27FC236}">
                <a16:creationId xmlns:a16="http://schemas.microsoft.com/office/drawing/2014/main" id="{9354D573-23A2-4F1D-B4E3-F083377F44AC}"/>
              </a:ext>
            </a:extLst>
          </p:cNvPr>
          <p:cNvSpPr>
            <a:spLocks noGrp="1"/>
          </p:cNvSpPr>
          <p:nvPr>
            <p:ph type="pic" sz="quarter" idx="45" hasCustomPrompt="1"/>
          </p:nvPr>
        </p:nvSpPr>
        <p:spPr>
          <a:xfrm>
            <a:off x="6141820"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29" name="Picture Placeholder 8">
            <a:extLst>
              <a:ext uri="{FF2B5EF4-FFF2-40B4-BE49-F238E27FC236}">
                <a16:creationId xmlns:a16="http://schemas.microsoft.com/office/drawing/2014/main" id="{DC6F27C4-622B-4692-AA82-A2989001C076}"/>
              </a:ext>
            </a:extLst>
          </p:cNvPr>
          <p:cNvSpPr>
            <a:spLocks noGrp="1"/>
          </p:cNvSpPr>
          <p:nvPr>
            <p:ph type="pic" sz="quarter" idx="46" hasCustomPrompt="1"/>
          </p:nvPr>
        </p:nvSpPr>
        <p:spPr>
          <a:xfrm>
            <a:off x="3794785"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30" name="Picture Placeholder 8">
            <a:extLst>
              <a:ext uri="{FF2B5EF4-FFF2-40B4-BE49-F238E27FC236}">
                <a16:creationId xmlns:a16="http://schemas.microsoft.com/office/drawing/2014/main" id="{D302B321-3E8A-4678-B8EE-CBDAF2D10ECC}"/>
              </a:ext>
            </a:extLst>
          </p:cNvPr>
          <p:cNvSpPr>
            <a:spLocks noGrp="1"/>
          </p:cNvSpPr>
          <p:nvPr>
            <p:ph type="pic" sz="quarter" idx="47" hasCustomPrompt="1"/>
          </p:nvPr>
        </p:nvSpPr>
        <p:spPr>
          <a:xfrm>
            <a:off x="1447750"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34" name="Picture Placeholder 8">
            <a:extLst>
              <a:ext uri="{FF2B5EF4-FFF2-40B4-BE49-F238E27FC236}">
                <a16:creationId xmlns:a16="http://schemas.microsoft.com/office/drawing/2014/main" id="{5E229798-8500-4E3B-B287-71B468188B0F}"/>
              </a:ext>
            </a:extLst>
          </p:cNvPr>
          <p:cNvSpPr>
            <a:spLocks noGrp="1"/>
          </p:cNvSpPr>
          <p:nvPr>
            <p:ph type="pic" sz="quarter" idx="48" hasCustomPrompt="1"/>
          </p:nvPr>
        </p:nvSpPr>
        <p:spPr>
          <a:xfrm>
            <a:off x="-899285" y="1468247"/>
            <a:ext cx="2139696" cy="38770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09</a:t>
            </a:r>
          </a:p>
        </p:txBody>
      </p:sp>
      <p:sp>
        <p:nvSpPr>
          <p:cNvPr id="28" name="Picture Placeholder 8">
            <a:extLst>
              <a:ext uri="{FF2B5EF4-FFF2-40B4-BE49-F238E27FC236}">
                <a16:creationId xmlns:a16="http://schemas.microsoft.com/office/drawing/2014/main" id="{9459D534-7599-41E1-AB30-69A926AD18E9}"/>
              </a:ext>
            </a:extLst>
          </p:cNvPr>
          <p:cNvSpPr>
            <a:spLocks noGrp="1"/>
          </p:cNvSpPr>
          <p:nvPr>
            <p:ph type="pic" sz="quarter" idx="37" hasCustomPrompt="1"/>
          </p:nvPr>
        </p:nvSpPr>
        <p:spPr>
          <a:xfrm>
            <a:off x="6505016" y="0"/>
            <a:ext cx="3760308" cy="6813550"/>
          </a:xfrm>
          <a:prstGeom prst="rect">
            <a:avLst/>
          </a:prstGeom>
          <a:pattFill prst="wdDnDiag">
            <a:fgClr>
              <a:schemeClr val="bg1">
                <a:lumMod val="90000"/>
              </a:schemeClr>
            </a:fgClr>
            <a:bgClr>
              <a:schemeClr val="bg1"/>
            </a:bgClr>
          </a:pattFill>
          <a:effectLst>
            <a:outerShdw blurRad="381000" dist="63500" dir="5400000" algn="t" rotWithShape="0">
              <a:prstClr val="black">
                <a:alpha val="30000"/>
              </a:prstClr>
            </a:outerShdw>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72795992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Portfolio 15.1">
    <p:spTree>
      <p:nvGrpSpPr>
        <p:cNvPr id="1" name=""/>
        <p:cNvGrpSpPr/>
        <p:nvPr/>
      </p:nvGrpSpPr>
      <p:grpSpPr>
        <a:xfrm>
          <a:off x="0" y="0"/>
          <a:ext cx="0" cy="0"/>
          <a:chOff x="0" y="0"/>
          <a:chExt cx="0" cy="0"/>
        </a:xfrm>
      </p:grpSpPr>
      <p:sp>
        <p:nvSpPr>
          <p:cNvPr id="23" name="Picture Placeholder 8">
            <a:extLst>
              <a:ext uri="{FF2B5EF4-FFF2-40B4-BE49-F238E27FC236}">
                <a16:creationId xmlns:a16="http://schemas.microsoft.com/office/drawing/2014/main" id="{91AD0B3D-8E2D-4A91-96C4-611EE72BD561}"/>
              </a:ext>
            </a:extLst>
          </p:cNvPr>
          <p:cNvSpPr>
            <a:spLocks noGrp="1"/>
          </p:cNvSpPr>
          <p:nvPr>
            <p:ph type="pic" sz="quarter" idx="32" hasCustomPrompt="1"/>
          </p:nvPr>
        </p:nvSpPr>
        <p:spPr>
          <a:xfrm>
            <a:off x="101752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03</a:t>
            </a:r>
          </a:p>
        </p:txBody>
      </p:sp>
      <p:sp>
        <p:nvSpPr>
          <p:cNvPr id="15" name="Picture Placeholder 8">
            <a:extLst>
              <a:ext uri="{FF2B5EF4-FFF2-40B4-BE49-F238E27FC236}">
                <a16:creationId xmlns:a16="http://schemas.microsoft.com/office/drawing/2014/main" id="{B42858B6-55B2-4206-8FEC-F8149EC0CC03}"/>
              </a:ext>
            </a:extLst>
          </p:cNvPr>
          <p:cNvSpPr>
            <a:spLocks noGrp="1"/>
          </p:cNvSpPr>
          <p:nvPr>
            <p:ph type="pic" sz="quarter" idx="33" hasCustomPrompt="1"/>
          </p:nvPr>
        </p:nvSpPr>
        <p:spPr>
          <a:xfrm>
            <a:off x="369976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04</a:t>
            </a:r>
          </a:p>
        </p:txBody>
      </p:sp>
      <p:sp>
        <p:nvSpPr>
          <p:cNvPr id="16" name="Picture Placeholder 8">
            <a:extLst>
              <a:ext uri="{FF2B5EF4-FFF2-40B4-BE49-F238E27FC236}">
                <a16:creationId xmlns:a16="http://schemas.microsoft.com/office/drawing/2014/main" id="{883398DB-64E0-4E12-9BA8-7A89FAD75049}"/>
              </a:ext>
            </a:extLst>
          </p:cNvPr>
          <p:cNvSpPr>
            <a:spLocks noGrp="1"/>
          </p:cNvSpPr>
          <p:nvPr>
            <p:ph type="pic" sz="quarter" idx="34" hasCustomPrompt="1"/>
          </p:nvPr>
        </p:nvSpPr>
        <p:spPr>
          <a:xfrm>
            <a:off x="638200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05</a:t>
            </a:r>
          </a:p>
        </p:txBody>
      </p:sp>
      <p:sp>
        <p:nvSpPr>
          <p:cNvPr id="17" name="Picture Placeholder 8">
            <a:extLst>
              <a:ext uri="{FF2B5EF4-FFF2-40B4-BE49-F238E27FC236}">
                <a16:creationId xmlns:a16="http://schemas.microsoft.com/office/drawing/2014/main" id="{3AEBA527-9814-4497-9572-E8430BB711E6}"/>
              </a:ext>
            </a:extLst>
          </p:cNvPr>
          <p:cNvSpPr>
            <a:spLocks noGrp="1"/>
          </p:cNvSpPr>
          <p:nvPr>
            <p:ph type="pic" sz="quarter" idx="35" hasCustomPrompt="1"/>
          </p:nvPr>
        </p:nvSpPr>
        <p:spPr>
          <a:xfrm>
            <a:off x="906424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06</a:t>
            </a:r>
          </a:p>
        </p:txBody>
      </p:sp>
      <p:sp>
        <p:nvSpPr>
          <p:cNvPr id="18" name="Picture Placeholder 8">
            <a:extLst>
              <a:ext uri="{FF2B5EF4-FFF2-40B4-BE49-F238E27FC236}">
                <a16:creationId xmlns:a16="http://schemas.microsoft.com/office/drawing/2014/main" id="{769C9527-6E91-4AA3-BE1E-0A7892169286}"/>
              </a:ext>
            </a:extLst>
          </p:cNvPr>
          <p:cNvSpPr>
            <a:spLocks noGrp="1"/>
          </p:cNvSpPr>
          <p:nvPr>
            <p:ph type="pic" sz="quarter" idx="36" hasCustomPrompt="1"/>
          </p:nvPr>
        </p:nvSpPr>
        <p:spPr>
          <a:xfrm>
            <a:off x="1174648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07</a:t>
            </a:r>
          </a:p>
        </p:txBody>
      </p:sp>
      <p:sp>
        <p:nvSpPr>
          <p:cNvPr id="19" name="Picture Placeholder 8">
            <a:extLst>
              <a:ext uri="{FF2B5EF4-FFF2-40B4-BE49-F238E27FC236}">
                <a16:creationId xmlns:a16="http://schemas.microsoft.com/office/drawing/2014/main" id="{2CCDB28D-E24C-457F-A398-A28809597951}"/>
              </a:ext>
            </a:extLst>
          </p:cNvPr>
          <p:cNvSpPr>
            <a:spLocks noGrp="1"/>
          </p:cNvSpPr>
          <p:nvPr>
            <p:ph type="pic" sz="quarter" idx="37" hasCustomPrompt="1"/>
          </p:nvPr>
        </p:nvSpPr>
        <p:spPr>
          <a:xfrm>
            <a:off x="1442872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08</a:t>
            </a:r>
          </a:p>
        </p:txBody>
      </p:sp>
      <p:sp>
        <p:nvSpPr>
          <p:cNvPr id="20" name="Picture Placeholder 8">
            <a:extLst>
              <a:ext uri="{FF2B5EF4-FFF2-40B4-BE49-F238E27FC236}">
                <a16:creationId xmlns:a16="http://schemas.microsoft.com/office/drawing/2014/main" id="{8C36E703-58AB-4A62-AF05-1CB1401FD397}"/>
              </a:ext>
            </a:extLst>
          </p:cNvPr>
          <p:cNvSpPr>
            <a:spLocks noGrp="1"/>
          </p:cNvSpPr>
          <p:nvPr>
            <p:ph type="pic" sz="quarter" idx="38" hasCustomPrompt="1"/>
          </p:nvPr>
        </p:nvSpPr>
        <p:spPr>
          <a:xfrm>
            <a:off x="-4346954"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01</a:t>
            </a:r>
          </a:p>
        </p:txBody>
      </p:sp>
      <p:sp>
        <p:nvSpPr>
          <p:cNvPr id="21" name="Picture Placeholder 8">
            <a:extLst>
              <a:ext uri="{FF2B5EF4-FFF2-40B4-BE49-F238E27FC236}">
                <a16:creationId xmlns:a16="http://schemas.microsoft.com/office/drawing/2014/main" id="{B2BC54F6-4F41-4A0E-A93A-A4671DCEFE6E}"/>
              </a:ext>
            </a:extLst>
          </p:cNvPr>
          <p:cNvSpPr>
            <a:spLocks noGrp="1"/>
          </p:cNvSpPr>
          <p:nvPr>
            <p:ph type="pic" sz="quarter" idx="39" hasCustomPrompt="1"/>
          </p:nvPr>
        </p:nvSpPr>
        <p:spPr>
          <a:xfrm>
            <a:off x="-1664714"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02</a:t>
            </a:r>
          </a:p>
        </p:txBody>
      </p:sp>
    </p:spTree>
    <p:extLst>
      <p:ext uri="{BB962C8B-B14F-4D97-AF65-F5344CB8AC3E}">
        <p14:creationId xmlns:p14="http://schemas.microsoft.com/office/powerpoint/2010/main" val="92217106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Portfolio 15.2">
    <p:spTree>
      <p:nvGrpSpPr>
        <p:cNvPr id="1" name=""/>
        <p:cNvGrpSpPr/>
        <p:nvPr/>
      </p:nvGrpSpPr>
      <p:grpSpPr>
        <a:xfrm>
          <a:off x="0" y="0"/>
          <a:ext cx="0" cy="0"/>
          <a:chOff x="0" y="0"/>
          <a:chExt cx="0" cy="0"/>
        </a:xfrm>
      </p:grpSpPr>
      <p:sp>
        <p:nvSpPr>
          <p:cNvPr id="23" name="Picture Placeholder 8">
            <a:extLst>
              <a:ext uri="{FF2B5EF4-FFF2-40B4-BE49-F238E27FC236}">
                <a16:creationId xmlns:a16="http://schemas.microsoft.com/office/drawing/2014/main" id="{91AD0B3D-8E2D-4A91-96C4-611EE72BD561}"/>
              </a:ext>
            </a:extLst>
          </p:cNvPr>
          <p:cNvSpPr>
            <a:spLocks noGrp="1"/>
          </p:cNvSpPr>
          <p:nvPr>
            <p:ph type="pic" sz="quarter" idx="32" hasCustomPrompt="1"/>
          </p:nvPr>
        </p:nvSpPr>
        <p:spPr>
          <a:xfrm>
            <a:off x="-1656224"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03</a:t>
            </a:r>
          </a:p>
        </p:txBody>
      </p:sp>
      <p:sp>
        <p:nvSpPr>
          <p:cNvPr id="15" name="Picture Placeholder 8">
            <a:extLst>
              <a:ext uri="{FF2B5EF4-FFF2-40B4-BE49-F238E27FC236}">
                <a16:creationId xmlns:a16="http://schemas.microsoft.com/office/drawing/2014/main" id="{B42858B6-55B2-4206-8FEC-F8149EC0CC03}"/>
              </a:ext>
            </a:extLst>
          </p:cNvPr>
          <p:cNvSpPr>
            <a:spLocks noGrp="1"/>
          </p:cNvSpPr>
          <p:nvPr>
            <p:ph type="pic" sz="quarter" idx="33" hasCustomPrompt="1"/>
          </p:nvPr>
        </p:nvSpPr>
        <p:spPr>
          <a:xfrm>
            <a:off x="102601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04</a:t>
            </a:r>
          </a:p>
        </p:txBody>
      </p:sp>
      <p:sp>
        <p:nvSpPr>
          <p:cNvPr id="16" name="Picture Placeholder 8">
            <a:extLst>
              <a:ext uri="{FF2B5EF4-FFF2-40B4-BE49-F238E27FC236}">
                <a16:creationId xmlns:a16="http://schemas.microsoft.com/office/drawing/2014/main" id="{883398DB-64E0-4E12-9BA8-7A89FAD75049}"/>
              </a:ext>
            </a:extLst>
          </p:cNvPr>
          <p:cNvSpPr>
            <a:spLocks noGrp="1"/>
          </p:cNvSpPr>
          <p:nvPr>
            <p:ph type="pic" sz="quarter" idx="34" hasCustomPrompt="1"/>
          </p:nvPr>
        </p:nvSpPr>
        <p:spPr>
          <a:xfrm>
            <a:off x="370825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05</a:t>
            </a:r>
          </a:p>
        </p:txBody>
      </p:sp>
      <p:sp>
        <p:nvSpPr>
          <p:cNvPr id="17" name="Picture Placeholder 8">
            <a:extLst>
              <a:ext uri="{FF2B5EF4-FFF2-40B4-BE49-F238E27FC236}">
                <a16:creationId xmlns:a16="http://schemas.microsoft.com/office/drawing/2014/main" id="{3AEBA527-9814-4497-9572-E8430BB711E6}"/>
              </a:ext>
            </a:extLst>
          </p:cNvPr>
          <p:cNvSpPr>
            <a:spLocks noGrp="1"/>
          </p:cNvSpPr>
          <p:nvPr>
            <p:ph type="pic" sz="quarter" idx="35" hasCustomPrompt="1"/>
          </p:nvPr>
        </p:nvSpPr>
        <p:spPr>
          <a:xfrm>
            <a:off x="639049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06</a:t>
            </a:r>
          </a:p>
        </p:txBody>
      </p:sp>
      <p:sp>
        <p:nvSpPr>
          <p:cNvPr id="18" name="Picture Placeholder 8">
            <a:extLst>
              <a:ext uri="{FF2B5EF4-FFF2-40B4-BE49-F238E27FC236}">
                <a16:creationId xmlns:a16="http://schemas.microsoft.com/office/drawing/2014/main" id="{769C9527-6E91-4AA3-BE1E-0A7892169286}"/>
              </a:ext>
            </a:extLst>
          </p:cNvPr>
          <p:cNvSpPr>
            <a:spLocks noGrp="1"/>
          </p:cNvSpPr>
          <p:nvPr>
            <p:ph type="pic" sz="quarter" idx="36" hasCustomPrompt="1"/>
          </p:nvPr>
        </p:nvSpPr>
        <p:spPr>
          <a:xfrm>
            <a:off x="907273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07</a:t>
            </a:r>
          </a:p>
        </p:txBody>
      </p:sp>
      <p:sp>
        <p:nvSpPr>
          <p:cNvPr id="19" name="Picture Placeholder 8">
            <a:extLst>
              <a:ext uri="{FF2B5EF4-FFF2-40B4-BE49-F238E27FC236}">
                <a16:creationId xmlns:a16="http://schemas.microsoft.com/office/drawing/2014/main" id="{2CCDB28D-E24C-457F-A398-A28809597951}"/>
              </a:ext>
            </a:extLst>
          </p:cNvPr>
          <p:cNvSpPr>
            <a:spLocks noGrp="1"/>
          </p:cNvSpPr>
          <p:nvPr>
            <p:ph type="pic" sz="quarter" idx="37" hasCustomPrompt="1"/>
          </p:nvPr>
        </p:nvSpPr>
        <p:spPr>
          <a:xfrm>
            <a:off x="11754976"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08</a:t>
            </a:r>
          </a:p>
        </p:txBody>
      </p:sp>
      <p:sp>
        <p:nvSpPr>
          <p:cNvPr id="20" name="Picture Placeholder 8">
            <a:extLst>
              <a:ext uri="{FF2B5EF4-FFF2-40B4-BE49-F238E27FC236}">
                <a16:creationId xmlns:a16="http://schemas.microsoft.com/office/drawing/2014/main" id="{8C36E703-58AB-4A62-AF05-1CB1401FD397}"/>
              </a:ext>
            </a:extLst>
          </p:cNvPr>
          <p:cNvSpPr>
            <a:spLocks noGrp="1"/>
          </p:cNvSpPr>
          <p:nvPr>
            <p:ph type="pic" sz="quarter" idx="38" hasCustomPrompt="1"/>
          </p:nvPr>
        </p:nvSpPr>
        <p:spPr>
          <a:xfrm>
            <a:off x="-7020704"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01</a:t>
            </a:r>
          </a:p>
        </p:txBody>
      </p:sp>
      <p:sp>
        <p:nvSpPr>
          <p:cNvPr id="21" name="Picture Placeholder 8">
            <a:extLst>
              <a:ext uri="{FF2B5EF4-FFF2-40B4-BE49-F238E27FC236}">
                <a16:creationId xmlns:a16="http://schemas.microsoft.com/office/drawing/2014/main" id="{B2BC54F6-4F41-4A0E-A93A-A4671DCEFE6E}"/>
              </a:ext>
            </a:extLst>
          </p:cNvPr>
          <p:cNvSpPr>
            <a:spLocks noGrp="1"/>
          </p:cNvSpPr>
          <p:nvPr>
            <p:ph type="pic" sz="quarter" idx="39" hasCustomPrompt="1"/>
          </p:nvPr>
        </p:nvSpPr>
        <p:spPr>
          <a:xfrm>
            <a:off x="-4338464"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02</a:t>
            </a:r>
          </a:p>
        </p:txBody>
      </p:sp>
    </p:spTree>
    <p:extLst>
      <p:ext uri="{BB962C8B-B14F-4D97-AF65-F5344CB8AC3E}">
        <p14:creationId xmlns:p14="http://schemas.microsoft.com/office/powerpoint/2010/main" val="120745284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Portfolio 15.3">
    <p:spTree>
      <p:nvGrpSpPr>
        <p:cNvPr id="1" name=""/>
        <p:cNvGrpSpPr/>
        <p:nvPr/>
      </p:nvGrpSpPr>
      <p:grpSpPr>
        <a:xfrm>
          <a:off x="0" y="0"/>
          <a:ext cx="0" cy="0"/>
          <a:chOff x="0" y="0"/>
          <a:chExt cx="0" cy="0"/>
        </a:xfrm>
      </p:grpSpPr>
      <p:sp>
        <p:nvSpPr>
          <p:cNvPr id="23" name="Picture Placeholder 8">
            <a:extLst>
              <a:ext uri="{FF2B5EF4-FFF2-40B4-BE49-F238E27FC236}">
                <a16:creationId xmlns:a16="http://schemas.microsoft.com/office/drawing/2014/main" id="{91AD0B3D-8E2D-4A91-96C4-611EE72BD561}"/>
              </a:ext>
            </a:extLst>
          </p:cNvPr>
          <p:cNvSpPr>
            <a:spLocks noGrp="1"/>
          </p:cNvSpPr>
          <p:nvPr>
            <p:ph type="pic" sz="quarter" idx="32" hasCustomPrompt="1"/>
          </p:nvPr>
        </p:nvSpPr>
        <p:spPr>
          <a:xfrm>
            <a:off x="-4341548"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03</a:t>
            </a:r>
          </a:p>
        </p:txBody>
      </p:sp>
      <p:sp>
        <p:nvSpPr>
          <p:cNvPr id="15" name="Picture Placeholder 8">
            <a:extLst>
              <a:ext uri="{FF2B5EF4-FFF2-40B4-BE49-F238E27FC236}">
                <a16:creationId xmlns:a16="http://schemas.microsoft.com/office/drawing/2014/main" id="{B42858B6-55B2-4206-8FEC-F8149EC0CC03}"/>
              </a:ext>
            </a:extLst>
          </p:cNvPr>
          <p:cNvSpPr>
            <a:spLocks noGrp="1"/>
          </p:cNvSpPr>
          <p:nvPr>
            <p:ph type="pic" sz="quarter" idx="33" hasCustomPrompt="1"/>
          </p:nvPr>
        </p:nvSpPr>
        <p:spPr>
          <a:xfrm>
            <a:off x="-1659308"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04</a:t>
            </a:r>
          </a:p>
        </p:txBody>
      </p:sp>
      <p:sp>
        <p:nvSpPr>
          <p:cNvPr id="16" name="Picture Placeholder 8">
            <a:extLst>
              <a:ext uri="{FF2B5EF4-FFF2-40B4-BE49-F238E27FC236}">
                <a16:creationId xmlns:a16="http://schemas.microsoft.com/office/drawing/2014/main" id="{883398DB-64E0-4E12-9BA8-7A89FAD75049}"/>
              </a:ext>
            </a:extLst>
          </p:cNvPr>
          <p:cNvSpPr>
            <a:spLocks noGrp="1"/>
          </p:cNvSpPr>
          <p:nvPr>
            <p:ph type="pic" sz="quarter" idx="34" hasCustomPrompt="1"/>
          </p:nvPr>
        </p:nvSpPr>
        <p:spPr>
          <a:xfrm>
            <a:off x="1022932"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05</a:t>
            </a:r>
          </a:p>
        </p:txBody>
      </p:sp>
      <p:sp>
        <p:nvSpPr>
          <p:cNvPr id="17" name="Picture Placeholder 8">
            <a:extLst>
              <a:ext uri="{FF2B5EF4-FFF2-40B4-BE49-F238E27FC236}">
                <a16:creationId xmlns:a16="http://schemas.microsoft.com/office/drawing/2014/main" id="{3AEBA527-9814-4497-9572-E8430BB711E6}"/>
              </a:ext>
            </a:extLst>
          </p:cNvPr>
          <p:cNvSpPr>
            <a:spLocks noGrp="1"/>
          </p:cNvSpPr>
          <p:nvPr>
            <p:ph type="pic" sz="quarter" idx="35" hasCustomPrompt="1"/>
          </p:nvPr>
        </p:nvSpPr>
        <p:spPr>
          <a:xfrm>
            <a:off x="3705172"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06</a:t>
            </a:r>
          </a:p>
        </p:txBody>
      </p:sp>
      <p:sp>
        <p:nvSpPr>
          <p:cNvPr id="18" name="Picture Placeholder 8">
            <a:extLst>
              <a:ext uri="{FF2B5EF4-FFF2-40B4-BE49-F238E27FC236}">
                <a16:creationId xmlns:a16="http://schemas.microsoft.com/office/drawing/2014/main" id="{769C9527-6E91-4AA3-BE1E-0A7892169286}"/>
              </a:ext>
            </a:extLst>
          </p:cNvPr>
          <p:cNvSpPr>
            <a:spLocks noGrp="1"/>
          </p:cNvSpPr>
          <p:nvPr>
            <p:ph type="pic" sz="quarter" idx="36" hasCustomPrompt="1"/>
          </p:nvPr>
        </p:nvSpPr>
        <p:spPr>
          <a:xfrm>
            <a:off x="6387412"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07</a:t>
            </a:r>
          </a:p>
        </p:txBody>
      </p:sp>
      <p:sp>
        <p:nvSpPr>
          <p:cNvPr id="19" name="Picture Placeholder 8">
            <a:extLst>
              <a:ext uri="{FF2B5EF4-FFF2-40B4-BE49-F238E27FC236}">
                <a16:creationId xmlns:a16="http://schemas.microsoft.com/office/drawing/2014/main" id="{2CCDB28D-E24C-457F-A398-A28809597951}"/>
              </a:ext>
            </a:extLst>
          </p:cNvPr>
          <p:cNvSpPr>
            <a:spLocks noGrp="1"/>
          </p:cNvSpPr>
          <p:nvPr>
            <p:ph type="pic" sz="quarter" idx="37" hasCustomPrompt="1"/>
          </p:nvPr>
        </p:nvSpPr>
        <p:spPr>
          <a:xfrm>
            <a:off x="9069652"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08</a:t>
            </a:r>
          </a:p>
        </p:txBody>
      </p:sp>
      <p:sp>
        <p:nvSpPr>
          <p:cNvPr id="20" name="Picture Placeholder 8">
            <a:extLst>
              <a:ext uri="{FF2B5EF4-FFF2-40B4-BE49-F238E27FC236}">
                <a16:creationId xmlns:a16="http://schemas.microsoft.com/office/drawing/2014/main" id="{8C36E703-58AB-4A62-AF05-1CB1401FD397}"/>
              </a:ext>
            </a:extLst>
          </p:cNvPr>
          <p:cNvSpPr>
            <a:spLocks noGrp="1"/>
          </p:cNvSpPr>
          <p:nvPr>
            <p:ph type="pic" sz="quarter" idx="38" hasCustomPrompt="1"/>
          </p:nvPr>
        </p:nvSpPr>
        <p:spPr>
          <a:xfrm>
            <a:off x="-9706028"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01</a:t>
            </a:r>
          </a:p>
        </p:txBody>
      </p:sp>
      <p:sp>
        <p:nvSpPr>
          <p:cNvPr id="21" name="Picture Placeholder 8">
            <a:extLst>
              <a:ext uri="{FF2B5EF4-FFF2-40B4-BE49-F238E27FC236}">
                <a16:creationId xmlns:a16="http://schemas.microsoft.com/office/drawing/2014/main" id="{B2BC54F6-4F41-4A0E-A93A-A4671DCEFE6E}"/>
              </a:ext>
            </a:extLst>
          </p:cNvPr>
          <p:cNvSpPr>
            <a:spLocks noGrp="1"/>
          </p:cNvSpPr>
          <p:nvPr>
            <p:ph type="pic" sz="quarter" idx="39" hasCustomPrompt="1"/>
          </p:nvPr>
        </p:nvSpPr>
        <p:spPr>
          <a:xfrm>
            <a:off x="-7023788"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02</a:t>
            </a:r>
          </a:p>
        </p:txBody>
      </p:sp>
    </p:spTree>
    <p:extLst>
      <p:ext uri="{BB962C8B-B14F-4D97-AF65-F5344CB8AC3E}">
        <p14:creationId xmlns:p14="http://schemas.microsoft.com/office/powerpoint/2010/main" val="248415760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Portfolio 8.5">
    <p:spTree>
      <p:nvGrpSpPr>
        <p:cNvPr id="1" name=""/>
        <p:cNvGrpSpPr/>
        <p:nvPr/>
      </p:nvGrpSpPr>
      <p:grpSpPr>
        <a:xfrm>
          <a:off x="0" y="0"/>
          <a:ext cx="0" cy="0"/>
          <a:chOff x="0" y="0"/>
          <a:chExt cx="0" cy="0"/>
        </a:xfrm>
      </p:grpSpPr>
      <p:sp>
        <p:nvSpPr>
          <p:cNvPr id="75" name="Picture Placeholder 74">
            <a:extLst>
              <a:ext uri="{FF2B5EF4-FFF2-40B4-BE49-F238E27FC236}">
                <a16:creationId xmlns:a16="http://schemas.microsoft.com/office/drawing/2014/main" id="{304E62EC-5DE6-47A9-B4E6-1D2D7CB46C19}"/>
              </a:ext>
            </a:extLst>
          </p:cNvPr>
          <p:cNvSpPr>
            <a:spLocks noGrp="1"/>
          </p:cNvSpPr>
          <p:nvPr>
            <p:ph type="pic" sz="quarter" idx="45" hasCustomPrompt="1"/>
          </p:nvPr>
        </p:nvSpPr>
        <p:spPr>
          <a:xfrm>
            <a:off x="4104640" y="-286131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6" name="Picture Placeholder 75">
            <a:extLst>
              <a:ext uri="{FF2B5EF4-FFF2-40B4-BE49-F238E27FC236}">
                <a16:creationId xmlns:a16="http://schemas.microsoft.com/office/drawing/2014/main" id="{210824EF-0B63-4308-A73F-0787CA6CBB96}"/>
              </a:ext>
            </a:extLst>
          </p:cNvPr>
          <p:cNvSpPr>
            <a:spLocks noGrp="1"/>
          </p:cNvSpPr>
          <p:nvPr>
            <p:ph type="pic" sz="quarter" idx="46" hasCustomPrompt="1"/>
          </p:nvPr>
        </p:nvSpPr>
        <p:spPr>
          <a:xfrm>
            <a:off x="4104640" y="573659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9" name="Picture Placeholder 78">
            <a:extLst>
              <a:ext uri="{FF2B5EF4-FFF2-40B4-BE49-F238E27FC236}">
                <a16:creationId xmlns:a16="http://schemas.microsoft.com/office/drawing/2014/main" id="{0F875D3B-9E49-406D-9633-2CD8271A15C6}"/>
              </a:ext>
            </a:extLst>
          </p:cNvPr>
          <p:cNvSpPr>
            <a:spLocks noGrp="1"/>
          </p:cNvSpPr>
          <p:nvPr>
            <p:ph type="pic" sz="quarter" idx="49" hasCustomPrompt="1"/>
          </p:nvPr>
        </p:nvSpPr>
        <p:spPr>
          <a:xfrm>
            <a:off x="841248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0" name="Picture Placeholder 79">
            <a:extLst>
              <a:ext uri="{FF2B5EF4-FFF2-40B4-BE49-F238E27FC236}">
                <a16:creationId xmlns:a16="http://schemas.microsoft.com/office/drawing/2014/main" id="{76120345-33D4-4577-A1EC-4020A539E9C4}"/>
              </a:ext>
            </a:extLst>
          </p:cNvPr>
          <p:cNvSpPr>
            <a:spLocks noGrp="1"/>
          </p:cNvSpPr>
          <p:nvPr>
            <p:ph type="pic" sz="quarter" idx="50" hasCustomPrompt="1"/>
          </p:nvPr>
        </p:nvSpPr>
        <p:spPr>
          <a:xfrm>
            <a:off x="-20320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2" name="Picture Placeholder 81">
            <a:extLst>
              <a:ext uri="{FF2B5EF4-FFF2-40B4-BE49-F238E27FC236}">
                <a16:creationId xmlns:a16="http://schemas.microsoft.com/office/drawing/2014/main" id="{BFD9569F-E1DC-419B-A1A2-3CE0A587F4C0}"/>
              </a:ext>
            </a:extLst>
          </p:cNvPr>
          <p:cNvSpPr>
            <a:spLocks noGrp="1"/>
          </p:cNvSpPr>
          <p:nvPr>
            <p:ph type="pic" sz="quarter" idx="52" hasCustomPrompt="1"/>
          </p:nvPr>
        </p:nvSpPr>
        <p:spPr>
          <a:xfrm>
            <a:off x="1950720" y="-71183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3" name="Picture Placeholder 82">
            <a:extLst>
              <a:ext uri="{FF2B5EF4-FFF2-40B4-BE49-F238E27FC236}">
                <a16:creationId xmlns:a16="http://schemas.microsoft.com/office/drawing/2014/main" id="{942C0E94-5DDC-460C-9EE6-2D55E0B11538}"/>
              </a:ext>
            </a:extLst>
          </p:cNvPr>
          <p:cNvSpPr>
            <a:spLocks noGrp="1"/>
          </p:cNvSpPr>
          <p:nvPr>
            <p:ph type="pic" sz="quarter" idx="53" hasCustomPrompt="1"/>
          </p:nvPr>
        </p:nvSpPr>
        <p:spPr>
          <a:xfrm>
            <a:off x="1950720" y="358711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4" name="Picture Placeholder 83">
            <a:extLst>
              <a:ext uri="{FF2B5EF4-FFF2-40B4-BE49-F238E27FC236}">
                <a16:creationId xmlns:a16="http://schemas.microsoft.com/office/drawing/2014/main" id="{FB2DAC25-78D6-45CF-9338-A760B95605D4}"/>
              </a:ext>
            </a:extLst>
          </p:cNvPr>
          <p:cNvSpPr>
            <a:spLocks noGrp="1"/>
          </p:cNvSpPr>
          <p:nvPr>
            <p:ph type="pic" sz="quarter" idx="54" hasCustomPrompt="1"/>
          </p:nvPr>
        </p:nvSpPr>
        <p:spPr>
          <a:xfrm>
            <a:off x="6258560" y="-71183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5" name="Picture Placeholder 84">
            <a:extLst>
              <a:ext uri="{FF2B5EF4-FFF2-40B4-BE49-F238E27FC236}">
                <a16:creationId xmlns:a16="http://schemas.microsoft.com/office/drawing/2014/main" id="{A4DDEA6B-FF6E-474D-81BE-E80CD5A56C0E}"/>
              </a:ext>
            </a:extLst>
          </p:cNvPr>
          <p:cNvSpPr>
            <a:spLocks noGrp="1"/>
          </p:cNvSpPr>
          <p:nvPr>
            <p:ph type="pic" sz="quarter" idx="55" hasCustomPrompt="1"/>
          </p:nvPr>
        </p:nvSpPr>
        <p:spPr>
          <a:xfrm>
            <a:off x="6258560" y="358711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7" name="Picture Placeholder 86">
            <a:extLst>
              <a:ext uri="{FF2B5EF4-FFF2-40B4-BE49-F238E27FC236}">
                <a16:creationId xmlns:a16="http://schemas.microsoft.com/office/drawing/2014/main" id="{5C96031D-0DF6-4C30-82F9-F9E518D99B83}"/>
              </a:ext>
            </a:extLst>
          </p:cNvPr>
          <p:cNvSpPr>
            <a:spLocks noGrp="1"/>
          </p:cNvSpPr>
          <p:nvPr>
            <p:ph type="pic" sz="quarter" idx="57" hasCustomPrompt="1"/>
          </p:nvPr>
        </p:nvSpPr>
        <p:spPr>
          <a:xfrm>
            <a:off x="-2357120" y="-70294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8" name="Picture Placeholder 87">
            <a:extLst>
              <a:ext uri="{FF2B5EF4-FFF2-40B4-BE49-F238E27FC236}">
                <a16:creationId xmlns:a16="http://schemas.microsoft.com/office/drawing/2014/main" id="{E31286DC-32FB-4638-A73F-6EC1A56C1ABA}"/>
              </a:ext>
            </a:extLst>
          </p:cNvPr>
          <p:cNvSpPr>
            <a:spLocks noGrp="1"/>
          </p:cNvSpPr>
          <p:nvPr>
            <p:ph type="pic" sz="quarter" idx="58" hasCustomPrompt="1"/>
          </p:nvPr>
        </p:nvSpPr>
        <p:spPr>
          <a:xfrm>
            <a:off x="-203200" y="-285242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0" name="Picture Placeholder 89">
            <a:extLst>
              <a:ext uri="{FF2B5EF4-FFF2-40B4-BE49-F238E27FC236}">
                <a16:creationId xmlns:a16="http://schemas.microsoft.com/office/drawing/2014/main" id="{DE9E5028-52CE-421C-A8D0-6E8F13B932F8}"/>
              </a:ext>
            </a:extLst>
          </p:cNvPr>
          <p:cNvSpPr>
            <a:spLocks noGrp="1"/>
          </p:cNvSpPr>
          <p:nvPr>
            <p:ph type="pic" sz="quarter" idx="60" hasCustomPrompt="1"/>
          </p:nvPr>
        </p:nvSpPr>
        <p:spPr>
          <a:xfrm>
            <a:off x="-2357120" y="357822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1" name="Picture Placeholder 90">
            <a:extLst>
              <a:ext uri="{FF2B5EF4-FFF2-40B4-BE49-F238E27FC236}">
                <a16:creationId xmlns:a16="http://schemas.microsoft.com/office/drawing/2014/main" id="{D5971B21-00BC-4D9D-82BD-9D54517FF492}"/>
              </a:ext>
            </a:extLst>
          </p:cNvPr>
          <p:cNvSpPr>
            <a:spLocks noGrp="1"/>
          </p:cNvSpPr>
          <p:nvPr>
            <p:ph type="pic" sz="quarter" idx="61" hasCustomPrompt="1"/>
          </p:nvPr>
        </p:nvSpPr>
        <p:spPr>
          <a:xfrm>
            <a:off x="-203200" y="572770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3" name="Picture Placeholder 92">
            <a:extLst>
              <a:ext uri="{FF2B5EF4-FFF2-40B4-BE49-F238E27FC236}">
                <a16:creationId xmlns:a16="http://schemas.microsoft.com/office/drawing/2014/main" id="{5D359EBF-0B68-4498-A213-4A2CBAC315A7}"/>
              </a:ext>
            </a:extLst>
          </p:cNvPr>
          <p:cNvSpPr>
            <a:spLocks noGrp="1"/>
          </p:cNvSpPr>
          <p:nvPr>
            <p:ph type="pic" sz="quarter" idx="63" hasCustomPrompt="1"/>
          </p:nvPr>
        </p:nvSpPr>
        <p:spPr>
          <a:xfrm>
            <a:off x="10596563" y="3583647"/>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4" name="Picture Placeholder 93">
            <a:extLst>
              <a:ext uri="{FF2B5EF4-FFF2-40B4-BE49-F238E27FC236}">
                <a16:creationId xmlns:a16="http://schemas.microsoft.com/office/drawing/2014/main" id="{95BE39B6-7ED3-4659-B79B-D9579E65CA47}"/>
              </a:ext>
            </a:extLst>
          </p:cNvPr>
          <p:cNvSpPr>
            <a:spLocks noGrp="1"/>
          </p:cNvSpPr>
          <p:nvPr>
            <p:ph type="pic" sz="quarter" idx="64" hasCustomPrompt="1"/>
          </p:nvPr>
        </p:nvSpPr>
        <p:spPr>
          <a:xfrm>
            <a:off x="8442643" y="5733122"/>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6" name="Picture Placeholder 95">
            <a:extLst>
              <a:ext uri="{FF2B5EF4-FFF2-40B4-BE49-F238E27FC236}">
                <a16:creationId xmlns:a16="http://schemas.microsoft.com/office/drawing/2014/main" id="{CAAC0C89-F0B6-4B9B-BE6A-0A9E27CF80EC}"/>
              </a:ext>
            </a:extLst>
          </p:cNvPr>
          <p:cNvSpPr>
            <a:spLocks noGrp="1"/>
          </p:cNvSpPr>
          <p:nvPr>
            <p:ph type="pic" sz="quarter" idx="66" hasCustomPrompt="1"/>
          </p:nvPr>
        </p:nvSpPr>
        <p:spPr>
          <a:xfrm>
            <a:off x="10566400" y="-705533"/>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7" name="Picture Placeholder 96">
            <a:extLst>
              <a:ext uri="{FF2B5EF4-FFF2-40B4-BE49-F238E27FC236}">
                <a16:creationId xmlns:a16="http://schemas.microsoft.com/office/drawing/2014/main" id="{799E2704-0142-441A-9AF6-7D217B2D688A}"/>
              </a:ext>
            </a:extLst>
          </p:cNvPr>
          <p:cNvSpPr>
            <a:spLocks noGrp="1"/>
          </p:cNvSpPr>
          <p:nvPr>
            <p:ph type="pic" sz="quarter" idx="67" hasCustomPrompt="1"/>
          </p:nvPr>
        </p:nvSpPr>
        <p:spPr>
          <a:xfrm>
            <a:off x="8412480" y="-2855008"/>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Tree>
    <p:extLst>
      <p:ext uri="{BB962C8B-B14F-4D97-AF65-F5344CB8AC3E}">
        <p14:creationId xmlns:p14="http://schemas.microsoft.com/office/powerpoint/2010/main" val="326696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ortfolio 32">
    <p:spTree>
      <p:nvGrpSpPr>
        <p:cNvPr id="1" name=""/>
        <p:cNvGrpSpPr/>
        <p:nvPr/>
      </p:nvGrpSpPr>
      <p:grpSpPr>
        <a:xfrm>
          <a:off x="0" y="0"/>
          <a:ext cx="0" cy="0"/>
          <a:chOff x="0" y="0"/>
          <a:chExt cx="0" cy="0"/>
        </a:xfrm>
      </p:grpSpPr>
      <p:sp>
        <p:nvSpPr>
          <p:cNvPr id="24" name="Picture Placeholder 4">
            <a:extLst>
              <a:ext uri="{FF2B5EF4-FFF2-40B4-BE49-F238E27FC236}">
                <a16:creationId xmlns:a16="http://schemas.microsoft.com/office/drawing/2014/main" id="{10516674-AAC7-442B-8965-062948058F15}"/>
              </a:ext>
            </a:extLst>
          </p:cNvPr>
          <p:cNvSpPr>
            <a:spLocks noGrp="1"/>
          </p:cNvSpPr>
          <p:nvPr>
            <p:ph type="pic" sz="quarter" idx="10" hasCustomPrompt="1"/>
          </p:nvPr>
        </p:nvSpPr>
        <p:spPr>
          <a:xfrm>
            <a:off x="803875" y="846398"/>
            <a:ext cx="5184648" cy="2487168"/>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5" name="Picture Placeholder 4">
            <a:extLst>
              <a:ext uri="{FF2B5EF4-FFF2-40B4-BE49-F238E27FC236}">
                <a16:creationId xmlns:a16="http://schemas.microsoft.com/office/drawing/2014/main" id="{F4F32FBE-EA93-4BDC-AD1F-7DF38A8A5809}"/>
              </a:ext>
            </a:extLst>
          </p:cNvPr>
          <p:cNvSpPr>
            <a:spLocks noGrp="1"/>
          </p:cNvSpPr>
          <p:nvPr>
            <p:ph type="pic" sz="quarter" idx="11" hasCustomPrompt="1"/>
          </p:nvPr>
        </p:nvSpPr>
        <p:spPr>
          <a:xfrm>
            <a:off x="8899558" y="846398"/>
            <a:ext cx="5184648" cy="2487168"/>
          </a:xfrm>
          <a:prstGeom prst="roundRect">
            <a:avLst>
              <a:gd name="adj" fmla="val 1718"/>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6" name="Picture Placeholder 4">
            <a:extLst>
              <a:ext uri="{FF2B5EF4-FFF2-40B4-BE49-F238E27FC236}">
                <a16:creationId xmlns:a16="http://schemas.microsoft.com/office/drawing/2014/main" id="{3070C46E-A9D6-4C75-BEBF-D8E05832765F}"/>
              </a:ext>
            </a:extLst>
          </p:cNvPr>
          <p:cNvSpPr>
            <a:spLocks noGrp="1"/>
          </p:cNvSpPr>
          <p:nvPr>
            <p:ph type="pic" sz="quarter" idx="12" hasCustomPrompt="1"/>
          </p:nvPr>
        </p:nvSpPr>
        <p:spPr>
          <a:xfrm>
            <a:off x="3504910" y="3521655"/>
            <a:ext cx="5184648" cy="2487168"/>
          </a:xfrm>
          <a:prstGeom prst="roundRect">
            <a:avLst>
              <a:gd name="adj" fmla="val 1105"/>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7" name="Picture Placeholder 4">
            <a:extLst>
              <a:ext uri="{FF2B5EF4-FFF2-40B4-BE49-F238E27FC236}">
                <a16:creationId xmlns:a16="http://schemas.microsoft.com/office/drawing/2014/main" id="{35329314-389A-4298-9452-B97912AFA9B9}"/>
              </a:ext>
            </a:extLst>
          </p:cNvPr>
          <p:cNvSpPr>
            <a:spLocks noGrp="1"/>
          </p:cNvSpPr>
          <p:nvPr>
            <p:ph type="pic" sz="quarter" idx="13" hasCustomPrompt="1"/>
          </p:nvPr>
        </p:nvSpPr>
        <p:spPr>
          <a:xfrm>
            <a:off x="803875" y="3521655"/>
            <a:ext cx="2488557" cy="2487168"/>
          </a:xfrm>
          <a:prstGeom prst="roundRect">
            <a:avLst>
              <a:gd name="adj" fmla="val 2739"/>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8" name="Picture Placeholder 4">
            <a:extLst>
              <a:ext uri="{FF2B5EF4-FFF2-40B4-BE49-F238E27FC236}">
                <a16:creationId xmlns:a16="http://schemas.microsoft.com/office/drawing/2014/main" id="{75E9869D-1BB0-4FF2-95E0-3F723882911C}"/>
              </a:ext>
            </a:extLst>
          </p:cNvPr>
          <p:cNvSpPr>
            <a:spLocks noGrp="1"/>
          </p:cNvSpPr>
          <p:nvPr>
            <p:ph type="pic" sz="quarter" idx="14" hasCustomPrompt="1"/>
          </p:nvPr>
        </p:nvSpPr>
        <p:spPr>
          <a:xfrm>
            <a:off x="8899558" y="3521655"/>
            <a:ext cx="2488557" cy="2487168"/>
          </a:xfrm>
          <a:prstGeom prst="roundRect">
            <a:avLst>
              <a:gd name="adj" fmla="val 2126"/>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9" name="Picture Placeholder 4">
            <a:extLst>
              <a:ext uri="{FF2B5EF4-FFF2-40B4-BE49-F238E27FC236}">
                <a16:creationId xmlns:a16="http://schemas.microsoft.com/office/drawing/2014/main" id="{91E1F81E-1CA7-4EC8-8D17-3C2871889F7E}"/>
              </a:ext>
            </a:extLst>
          </p:cNvPr>
          <p:cNvSpPr>
            <a:spLocks noGrp="1"/>
          </p:cNvSpPr>
          <p:nvPr>
            <p:ph type="pic" sz="quarter" idx="15" hasCustomPrompt="1"/>
          </p:nvPr>
        </p:nvSpPr>
        <p:spPr>
          <a:xfrm>
            <a:off x="6201001" y="846398"/>
            <a:ext cx="2488557" cy="2487168"/>
          </a:xfrm>
          <a:prstGeom prst="roundRect">
            <a:avLst>
              <a:gd name="adj" fmla="val 1328"/>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778907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Portfolio 33">
    <p:spTree>
      <p:nvGrpSpPr>
        <p:cNvPr id="1" name=""/>
        <p:cNvGrpSpPr/>
        <p:nvPr/>
      </p:nvGrpSpPr>
      <p:grpSpPr>
        <a:xfrm>
          <a:off x="0" y="0"/>
          <a:ext cx="0" cy="0"/>
          <a:chOff x="0" y="0"/>
          <a:chExt cx="0" cy="0"/>
        </a:xfrm>
      </p:grpSpPr>
      <p:sp>
        <p:nvSpPr>
          <p:cNvPr id="18" name="Picture Placeholder 4">
            <a:extLst>
              <a:ext uri="{FF2B5EF4-FFF2-40B4-BE49-F238E27FC236}">
                <a16:creationId xmlns:a16="http://schemas.microsoft.com/office/drawing/2014/main" id="{074761F9-B782-4A18-B9FD-E8DF0C99B4A4}"/>
              </a:ext>
            </a:extLst>
          </p:cNvPr>
          <p:cNvSpPr>
            <a:spLocks noGrp="1"/>
          </p:cNvSpPr>
          <p:nvPr>
            <p:ph type="pic" sz="quarter" idx="13" hasCustomPrompt="1"/>
          </p:nvPr>
        </p:nvSpPr>
        <p:spPr>
          <a:xfrm>
            <a:off x="803875" y="3524433"/>
            <a:ext cx="2488557" cy="2487168"/>
          </a:xfrm>
          <a:prstGeom prst="roundRect">
            <a:avLst>
              <a:gd name="adj" fmla="val 2739"/>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9" name="Picture Placeholder 4">
            <a:extLst>
              <a:ext uri="{FF2B5EF4-FFF2-40B4-BE49-F238E27FC236}">
                <a16:creationId xmlns:a16="http://schemas.microsoft.com/office/drawing/2014/main" id="{07EF8B89-0E7B-45DE-A903-B4EF22794EEE}"/>
              </a:ext>
            </a:extLst>
          </p:cNvPr>
          <p:cNvSpPr>
            <a:spLocks noGrp="1"/>
          </p:cNvSpPr>
          <p:nvPr>
            <p:ph type="pic" sz="quarter" idx="14" hasCustomPrompt="1"/>
          </p:nvPr>
        </p:nvSpPr>
        <p:spPr>
          <a:xfrm>
            <a:off x="3502439" y="846398"/>
            <a:ext cx="2488557" cy="2487168"/>
          </a:xfrm>
          <a:prstGeom prst="roundRect">
            <a:avLst>
              <a:gd name="adj" fmla="val 2739"/>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0" name="Picture Placeholder 4">
            <a:extLst>
              <a:ext uri="{FF2B5EF4-FFF2-40B4-BE49-F238E27FC236}">
                <a16:creationId xmlns:a16="http://schemas.microsoft.com/office/drawing/2014/main" id="{0F77AA9F-42C8-4DAE-B52C-A9C55DBE4D35}"/>
              </a:ext>
            </a:extLst>
          </p:cNvPr>
          <p:cNvSpPr>
            <a:spLocks noGrp="1"/>
          </p:cNvSpPr>
          <p:nvPr>
            <p:ph type="pic" sz="quarter" idx="15" hasCustomPrompt="1"/>
          </p:nvPr>
        </p:nvSpPr>
        <p:spPr>
          <a:xfrm>
            <a:off x="8899562" y="3524433"/>
            <a:ext cx="2488557" cy="2487168"/>
          </a:xfrm>
          <a:prstGeom prst="roundRect">
            <a:avLst>
              <a:gd name="adj" fmla="val 2739"/>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5" name="Picture Placeholder 4">
            <a:extLst>
              <a:ext uri="{FF2B5EF4-FFF2-40B4-BE49-F238E27FC236}">
                <a16:creationId xmlns:a16="http://schemas.microsoft.com/office/drawing/2014/main" id="{6561D7C2-6857-465D-9454-9D49DA807E87}"/>
              </a:ext>
            </a:extLst>
          </p:cNvPr>
          <p:cNvSpPr>
            <a:spLocks noGrp="1"/>
          </p:cNvSpPr>
          <p:nvPr>
            <p:ph type="pic" sz="quarter" idx="10" hasCustomPrompt="1"/>
          </p:nvPr>
        </p:nvSpPr>
        <p:spPr>
          <a:xfrm>
            <a:off x="6203471" y="846398"/>
            <a:ext cx="5184648" cy="2487168"/>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6" name="Picture Placeholder 4">
            <a:extLst>
              <a:ext uri="{FF2B5EF4-FFF2-40B4-BE49-F238E27FC236}">
                <a16:creationId xmlns:a16="http://schemas.microsoft.com/office/drawing/2014/main" id="{E3371FBA-8AFC-47B3-9356-7D5DB0B098FB}"/>
              </a:ext>
            </a:extLst>
          </p:cNvPr>
          <p:cNvSpPr>
            <a:spLocks noGrp="1"/>
          </p:cNvSpPr>
          <p:nvPr>
            <p:ph type="pic" sz="quarter" idx="11" hasCustomPrompt="1"/>
          </p:nvPr>
        </p:nvSpPr>
        <p:spPr>
          <a:xfrm>
            <a:off x="3502439" y="3524433"/>
            <a:ext cx="5184648" cy="2487168"/>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7" name="Picture Placeholder 4">
            <a:extLst>
              <a:ext uri="{FF2B5EF4-FFF2-40B4-BE49-F238E27FC236}">
                <a16:creationId xmlns:a16="http://schemas.microsoft.com/office/drawing/2014/main" id="{C323F208-74C5-4776-A686-74E9AB214CDA}"/>
              </a:ext>
            </a:extLst>
          </p:cNvPr>
          <p:cNvSpPr>
            <a:spLocks noGrp="1"/>
          </p:cNvSpPr>
          <p:nvPr>
            <p:ph type="pic" sz="quarter" idx="12" hasCustomPrompt="1"/>
          </p:nvPr>
        </p:nvSpPr>
        <p:spPr>
          <a:xfrm>
            <a:off x="-1892216" y="846398"/>
            <a:ext cx="5184648" cy="2487168"/>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555344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Portfolio 34">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FD034577-01D0-4C86-AD4C-5A5002B9DF31}"/>
              </a:ext>
            </a:extLst>
          </p:cNvPr>
          <p:cNvSpPr>
            <a:spLocks noGrp="1"/>
          </p:cNvSpPr>
          <p:nvPr>
            <p:ph type="pic" sz="quarter" idx="12" hasCustomPrompt="1"/>
          </p:nvPr>
        </p:nvSpPr>
        <p:spPr>
          <a:xfrm>
            <a:off x="806347" y="846398"/>
            <a:ext cx="5184648" cy="5165202"/>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4" name="Picture Placeholder 4">
            <a:extLst>
              <a:ext uri="{FF2B5EF4-FFF2-40B4-BE49-F238E27FC236}">
                <a16:creationId xmlns:a16="http://schemas.microsoft.com/office/drawing/2014/main" id="{37032AFF-47F2-4869-BE67-ECA3B0D82A42}"/>
              </a:ext>
            </a:extLst>
          </p:cNvPr>
          <p:cNvSpPr>
            <a:spLocks noGrp="1"/>
          </p:cNvSpPr>
          <p:nvPr>
            <p:ph type="pic" sz="quarter" idx="13" hasCustomPrompt="1"/>
          </p:nvPr>
        </p:nvSpPr>
        <p:spPr>
          <a:xfrm>
            <a:off x="6201005" y="846396"/>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1" name="Picture Placeholder 4">
            <a:extLst>
              <a:ext uri="{FF2B5EF4-FFF2-40B4-BE49-F238E27FC236}">
                <a16:creationId xmlns:a16="http://schemas.microsoft.com/office/drawing/2014/main" id="{F5036FC9-F2C7-4D23-B30A-A65A6DB3382A}"/>
              </a:ext>
            </a:extLst>
          </p:cNvPr>
          <p:cNvSpPr>
            <a:spLocks noGrp="1"/>
          </p:cNvSpPr>
          <p:nvPr>
            <p:ph type="pic" sz="quarter" idx="14" hasCustomPrompt="1"/>
          </p:nvPr>
        </p:nvSpPr>
        <p:spPr>
          <a:xfrm>
            <a:off x="8899561" y="846396"/>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2" name="Picture Placeholder 4">
            <a:extLst>
              <a:ext uri="{FF2B5EF4-FFF2-40B4-BE49-F238E27FC236}">
                <a16:creationId xmlns:a16="http://schemas.microsoft.com/office/drawing/2014/main" id="{A14122E0-931A-4143-B4A8-6F1F05AFE7A7}"/>
              </a:ext>
            </a:extLst>
          </p:cNvPr>
          <p:cNvSpPr>
            <a:spLocks noGrp="1"/>
          </p:cNvSpPr>
          <p:nvPr>
            <p:ph type="pic" sz="quarter" idx="15" hasCustomPrompt="1"/>
          </p:nvPr>
        </p:nvSpPr>
        <p:spPr>
          <a:xfrm>
            <a:off x="6201005" y="3523043"/>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3" name="Picture Placeholder 4">
            <a:extLst>
              <a:ext uri="{FF2B5EF4-FFF2-40B4-BE49-F238E27FC236}">
                <a16:creationId xmlns:a16="http://schemas.microsoft.com/office/drawing/2014/main" id="{EE5DEC55-4915-4847-82DF-91EB8DAB661D}"/>
              </a:ext>
            </a:extLst>
          </p:cNvPr>
          <p:cNvSpPr>
            <a:spLocks noGrp="1"/>
          </p:cNvSpPr>
          <p:nvPr>
            <p:ph type="pic" sz="quarter" idx="16" hasCustomPrompt="1"/>
          </p:nvPr>
        </p:nvSpPr>
        <p:spPr>
          <a:xfrm>
            <a:off x="8899561" y="3523043"/>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45196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Portfolio 35">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FD034577-01D0-4C86-AD4C-5A5002B9DF31}"/>
              </a:ext>
            </a:extLst>
          </p:cNvPr>
          <p:cNvSpPr>
            <a:spLocks noGrp="1"/>
          </p:cNvSpPr>
          <p:nvPr>
            <p:ph type="pic" sz="quarter" idx="12" hasCustomPrompt="1"/>
          </p:nvPr>
        </p:nvSpPr>
        <p:spPr>
          <a:xfrm>
            <a:off x="3503676" y="846398"/>
            <a:ext cx="5184648" cy="5165202"/>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4" name="Picture Placeholder 4">
            <a:extLst>
              <a:ext uri="{FF2B5EF4-FFF2-40B4-BE49-F238E27FC236}">
                <a16:creationId xmlns:a16="http://schemas.microsoft.com/office/drawing/2014/main" id="{37032AFF-47F2-4869-BE67-ECA3B0D82A42}"/>
              </a:ext>
            </a:extLst>
          </p:cNvPr>
          <p:cNvSpPr>
            <a:spLocks noGrp="1"/>
          </p:cNvSpPr>
          <p:nvPr>
            <p:ph type="pic" sz="quarter" idx="13" hasCustomPrompt="1"/>
          </p:nvPr>
        </p:nvSpPr>
        <p:spPr>
          <a:xfrm>
            <a:off x="803887" y="846396"/>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1" name="Picture Placeholder 4">
            <a:extLst>
              <a:ext uri="{FF2B5EF4-FFF2-40B4-BE49-F238E27FC236}">
                <a16:creationId xmlns:a16="http://schemas.microsoft.com/office/drawing/2014/main" id="{F5036FC9-F2C7-4D23-B30A-A65A6DB3382A}"/>
              </a:ext>
            </a:extLst>
          </p:cNvPr>
          <p:cNvSpPr>
            <a:spLocks noGrp="1"/>
          </p:cNvSpPr>
          <p:nvPr>
            <p:ph type="pic" sz="quarter" idx="14" hasCustomPrompt="1"/>
          </p:nvPr>
        </p:nvSpPr>
        <p:spPr>
          <a:xfrm>
            <a:off x="8899561" y="846396"/>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2" name="Picture Placeholder 4">
            <a:extLst>
              <a:ext uri="{FF2B5EF4-FFF2-40B4-BE49-F238E27FC236}">
                <a16:creationId xmlns:a16="http://schemas.microsoft.com/office/drawing/2014/main" id="{A14122E0-931A-4143-B4A8-6F1F05AFE7A7}"/>
              </a:ext>
            </a:extLst>
          </p:cNvPr>
          <p:cNvSpPr>
            <a:spLocks noGrp="1"/>
          </p:cNvSpPr>
          <p:nvPr>
            <p:ph type="pic" sz="quarter" idx="15" hasCustomPrompt="1"/>
          </p:nvPr>
        </p:nvSpPr>
        <p:spPr>
          <a:xfrm>
            <a:off x="803887" y="3523043"/>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3" name="Picture Placeholder 4">
            <a:extLst>
              <a:ext uri="{FF2B5EF4-FFF2-40B4-BE49-F238E27FC236}">
                <a16:creationId xmlns:a16="http://schemas.microsoft.com/office/drawing/2014/main" id="{EE5DEC55-4915-4847-82DF-91EB8DAB661D}"/>
              </a:ext>
            </a:extLst>
          </p:cNvPr>
          <p:cNvSpPr>
            <a:spLocks noGrp="1"/>
          </p:cNvSpPr>
          <p:nvPr>
            <p:ph type="pic" sz="quarter" idx="16" hasCustomPrompt="1"/>
          </p:nvPr>
        </p:nvSpPr>
        <p:spPr>
          <a:xfrm>
            <a:off x="8899561" y="3523043"/>
            <a:ext cx="2488552" cy="2488557"/>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4083917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ortfolio 36">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F2F2DC2-06B3-41E5-B43D-C579E7AC590A}"/>
              </a:ext>
            </a:extLst>
          </p:cNvPr>
          <p:cNvSpPr>
            <a:spLocks noGrp="1"/>
          </p:cNvSpPr>
          <p:nvPr>
            <p:ph type="pic" sz="quarter" idx="13" hasCustomPrompt="1"/>
          </p:nvPr>
        </p:nvSpPr>
        <p:spPr>
          <a:xfrm>
            <a:off x="780099" y="2276476"/>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1" name="Picture Placeholder 4">
            <a:extLst>
              <a:ext uri="{FF2B5EF4-FFF2-40B4-BE49-F238E27FC236}">
                <a16:creationId xmlns:a16="http://schemas.microsoft.com/office/drawing/2014/main" id="{45F307A2-2F05-4682-90EE-C7C6784D2CFE}"/>
              </a:ext>
            </a:extLst>
          </p:cNvPr>
          <p:cNvSpPr>
            <a:spLocks noGrp="1"/>
          </p:cNvSpPr>
          <p:nvPr>
            <p:ph type="pic" sz="quarter" idx="14" hasCustomPrompt="1"/>
          </p:nvPr>
        </p:nvSpPr>
        <p:spPr>
          <a:xfrm>
            <a:off x="2710055" y="2276474"/>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2" name="Picture Placeholder 4">
            <a:extLst>
              <a:ext uri="{FF2B5EF4-FFF2-40B4-BE49-F238E27FC236}">
                <a16:creationId xmlns:a16="http://schemas.microsoft.com/office/drawing/2014/main" id="{EA32A7EC-575A-44BA-A93D-2CA2C9F8D2FF}"/>
              </a:ext>
            </a:extLst>
          </p:cNvPr>
          <p:cNvSpPr>
            <a:spLocks noGrp="1"/>
          </p:cNvSpPr>
          <p:nvPr>
            <p:ph type="pic" sz="quarter" idx="15" hasCustomPrompt="1"/>
          </p:nvPr>
        </p:nvSpPr>
        <p:spPr>
          <a:xfrm>
            <a:off x="4640011" y="2276472"/>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3" name="Picture Placeholder 4">
            <a:extLst>
              <a:ext uri="{FF2B5EF4-FFF2-40B4-BE49-F238E27FC236}">
                <a16:creationId xmlns:a16="http://schemas.microsoft.com/office/drawing/2014/main" id="{19E7F8C8-3A0C-4F70-99B6-577B6E60F39B}"/>
              </a:ext>
            </a:extLst>
          </p:cNvPr>
          <p:cNvSpPr>
            <a:spLocks noGrp="1"/>
          </p:cNvSpPr>
          <p:nvPr>
            <p:ph type="pic" sz="quarter" idx="16" hasCustomPrompt="1"/>
          </p:nvPr>
        </p:nvSpPr>
        <p:spPr>
          <a:xfrm>
            <a:off x="6569967" y="2276470"/>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4" name="Picture Placeholder 4">
            <a:extLst>
              <a:ext uri="{FF2B5EF4-FFF2-40B4-BE49-F238E27FC236}">
                <a16:creationId xmlns:a16="http://schemas.microsoft.com/office/drawing/2014/main" id="{0796D2C1-A563-4715-958E-2BF8DA9BF818}"/>
              </a:ext>
            </a:extLst>
          </p:cNvPr>
          <p:cNvSpPr>
            <a:spLocks noGrp="1"/>
          </p:cNvSpPr>
          <p:nvPr>
            <p:ph type="pic" sz="quarter" idx="17" hasCustomPrompt="1"/>
          </p:nvPr>
        </p:nvSpPr>
        <p:spPr>
          <a:xfrm>
            <a:off x="8499923" y="2276468"/>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5" name="Picture Placeholder 4">
            <a:extLst>
              <a:ext uri="{FF2B5EF4-FFF2-40B4-BE49-F238E27FC236}">
                <a16:creationId xmlns:a16="http://schemas.microsoft.com/office/drawing/2014/main" id="{56E0A654-D93E-49E8-9C19-03D87E9CC0BD}"/>
              </a:ext>
            </a:extLst>
          </p:cNvPr>
          <p:cNvSpPr>
            <a:spLocks noGrp="1"/>
          </p:cNvSpPr>
          <p:nvPr>
            <p:ph type="pic" sz="quarter" idx="18" hasCustomPrompt="1"/>
          </p:nvPr>
        </p:nvSpPr>
        <p:spPr>
          <a:xfrm>
            <a:off x="10429880" y="2276466"/>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6" name="Picture Placeholder 4">
            <a:extLst>
              <a:ext uri="{FF2B5EF4-FFF2-40B4-BE49-F238E27FC236}">
                <a16:creationId xmlns:a16="http://schemas.microsoft.com/office/drawing/2014/main" id="{7E17640B-952D-4E83-9532-17EE36C05724}"/>
              </a:ext>
            </a:extLst>
          </p:cNvPr>
          <p:cNvSpPr>
            <a:spLocks noGrp="1"/>
          </p:cNvSpPr>
          <p:nvPr>
            <p:ph type="pic" sz="quarter" idx="19" hasCustomPrompt="1"/>
          </p:nvPr>
        </p:nvSpPr>
        <p:spPr>
          <a:xfrm>
            <a:off x="780099" y="4295776"/>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7" name="Picture Placeholder 4">
            <a:extLst>
              <a:ext uri="{FF2B5EF4-FFF2-40B4-BE49-F238E27FC236}">
                <a16:creationId xmlns:a16="http://schemas.microsoft.com/office/drawing/2014/main" id="{7B997228-5331-4836-9600-3BB30CB0410F}"/>
              </a:ext>
            </a:extLst>
          </p:cNvPr>
          <p:cNvSpPr>
            <a:spLocks noGrp="1"/>
          </p:cNvSpPr>
          <p:nvPr>
            <p:ph type="pic" sz="quarter" idx="20" hasCustomPrompt="1"/>
          </p:nvPr>
        </p:nvSpPr>
        <p:spPr>
          <a:xfrm>
            <a:off x="2710055" y="4295774"/>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8" name="Picture Placeholder 4">
            <a:extLst>
              <a:ext uri="{FF2B5EF4-FFF2-40B4-BE49-F238E27FC236}">
                <a16:creationId xmlns:a16="http://schemas.microsoft.com/office/drawing/2014/main" id="{18598740-05CE-4314-9A90-E98378D38DEA}"/>
              </a:ext>
            </a:extLst>
          </p:cNvPr>
          <p:cNvSpPr>
            <a:spLocks noGrp="1"/>
          </p:cNvSpPr>
          <p:nvPr>
            <p:ph type="pic" sz="quarter" idx="21" hasCustomPrompt="1"/>
          </p:nvPr>
        </p:nvSpPr>
        <p:spPr>
          <a:xfrm>
            <a:off x="4640011" y="4295772"/>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9" name="Picture Placeholder 4">
            <a:extLst>
              <a:ext uri="{FF2B5EF4-FFF2-40B4-BE49-F238E27FC236}">
                <a16:creationId xmlns:a16="http://schemas.microsoft.com/office/drawing/2014/main" id="{182BA025-88DB-4B9C-BB97-FD394164465C}"/>
              </a:ext>
            </a:extLst>
          </p:cNvPr>
          <p:cNvSpPr>
            <a:spLocks noGrp="1"/>
          </p:cNvSpPr>
          <p:nvPr>
            <p:ph type="pic" sz="quarter" idx="22" hasCustomPrompt="1"/>
          </p:nvPr>
        </p:nvSpPr>
        <p:spPr>
          <a:xfrm>
            <a:off x="6569967" y="4295770"/>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1" name="Picture Placeholder 4">
            <a:extLst>
              <a:ext uri="{FF2B5EF4-FFF2-40B4-BE49-F238E27FC236}">
                <a16:creationId xmlns:a16="http://schemas.microsoft.com/office/drawing/2014/main" id="{040D1619-F464-4E2D-A015-80CB236F7FCD}"/>
              </a:ext>
            </a:extLst>
          </p:cNvPr>
          <p:cNvSpPr>
            <a:spLocks noGrp="1"/>
          </p:cNvSpPr>
          <p:nvPr>
            <p:ph type="pic" sz="quarter" idx="24" hasCustomPrompt="1"/>
          </p:nvPr>
        </p:nvSpPr>
        <p:spPr>
          <a:xfrm>
            <a:off x="10429880" y="4295766"/>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32" name="Picture Placeholder 4">
            <a:extLst>
              <a:ext uri="{FF2B5EF4-FFF2-40B4-BE49-F238E27FC236}">
                <a16:creationId xmlns:a16="http://schemas.microsoft.com/office/drawing/2014/main" id="{09CA9570-B1E7-4AD8-BCD0-BCE3AF60B7DB}"/>
              </a:ext>
            </a:extLst>
          </p:cNvPr>
          <p:cNvSpPr>
            <a:spLocks noGrp="1"/>
          </p:cNvSpPr>
          <p:nvPr>
            <p:ph type="pic" sz="quarter" idx="25" hasCustomPrompt="1"/>
          </p:nvPr>
        </p:nvSpPr>
        <p:spPr>
          <a:xfrm>
            <a:off x="8499923" y="4295766"/>
            <a:ext cx="1762120" cy="1762124"/>
          </a:xfrm>
          <a:prstGeom prst="roundRect">
            <a:avLst>
              <a:gd name="adj" fmla="val 2307"/>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09198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Page 2">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0" y="0"/>
            <a:ext cx="12192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3976813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Portfolio 37">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F2F2DC2-06B3-41E5-B43D-C579E7AC590A}"/>
              </a:ext>
            </a:extLst>
          </p:cNvPr>
          <p:cNvSpPr>
            <a:spLocks noGrp="1"/>
          </p:cNvSpPr>
          <p:nvPr>
            <p:ph type="pic" sz="quarter" idx="13" hasCustomPrompt="1"/>
          </p:nvPr>
        </p:nvSpPr>
        <p:spPr>
          <a:xfrm>
            <a:off x="780098"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0" name="Picture Placeholder 4">
            <a:extLst>
              <a:ext uri="{FF2B5EF4-FFF2-40B4-BE49-F238E27FC236}">
                <a16:creationId xmlns:a16="http://schemas.microsoft.com/office/drawing/2014/main" id="{8B7FE36A-58C7-44C1-911F-47F64FC6AC02}"/>
              </a:ext>
            </a:extLst>
          </p:cNvPr>
          <p:cNvSpPr>
            <a:spLocks noGrp="1"/>
          </p:cNvSpPr>
          <p:nvPr>
            <p:ph type="pic" sz="quarter" idx="14" hasCustomPrompt="1"/>
          </p:nvPr>
        </p:nvSpPr>
        <p:spPr>
          <a:xfrm>
            <a:off x="3330775"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3" name="Picture Placeholder 4">
            <a:extLst>
              <a:ext uri="{FF2B5EF4-FFF2-40B4-BE49-F238E27FC236}">
                <a16:creationId xmlns:a16="http://schemas.microsoft.com/office/drawing/2014/main" id="{7338A9BC-9613-495A-B8C5-70D9A59D4AB4}"/>
              </a:ext>
            </a:extLst>
          </p:cNvPr>
          <p:cNvSpPr>
            <a:spLocks noGrp="1"/>
          </p:cNvSpPr>
          <p:nvPr>
            <p:ph type="pic" sz="quarter" idx="15" hasCustomPrompt="1"/>
          </p:nvPr>
        </p:nvSpPr>
        <p:spPr>
          <a:xfrm>
            <a:off x="5881452"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4" name="Picture Placeholder 4">
            <a:extLst>
              <a:ext uri="{FF2B5EF4-FFF2-40B4-BE49-F238E27FC236}">
                <a16:creationId xmlns:a16="http://schemas.microsoft.com/office/drawing/2014/main" id="{70C8AB03-24B1-4CF0-A3C6-4DEB275DF2BF}"/>
              </a:ext>
            </a:extLst>
          </p:cNvPr>
          <p:cNvSpPr>
            <a:spLocks noGrp="1"/>
          </p:cNvSpPr>
          <p:nvPr>
            <p:ph type="pic" sz="quarter" idx="16" hasCustomPrompt="1"/>
          </p:nvPr>
        </p:nvSpPr>
        <p:spPr>
          <a:xfrm>
            <a:off x="8432129"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5" name="Picture Placeholder 4">
            <a:extLst>
              <a:ext uri="{FF2B5EF4-FFF2-40B4-BE49-F238E27FC236}">
                <a16:creationId xmlns:a16="http://schemas.microsoft.com/office/drawing/2014/main" id="{9ADA5ECC-3752-46E6-B19F-90E4A3CEFD29}"/>
              </a:ext>
            </a:extLst>
          </p:cNvPr>
          <p:cNvSpPr>
            <a:spLocks noGrp="1"/>
          </p:cNvSpPr>
          <p:nvPr>
            <p:ph type="pic" sz="quarter" idx="17" hasCustomPrompt="1"/>
          </p:nvPr>
        </p:nvSpPr>
        <p:spPr>
          <a:xfrm>
            <a:off x="10982807"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25647979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Portfolio 38">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F2F2DC2-06B3-41E5-B43D-C579E7AC590A}"/>
              </a:ext>
            </a:extLst>
          </p:cNvPr>
          <p:cNvSpPr>
            <a:spLocks noGrp="1"/>
          </p:cNvSpPr>
          <p:nvPr>
            <p:ph type="pic" sz="quarter" idx="13" hasCustomPrompt="1"/>
          </p:nvPr>
        </p:nvSpPr>
        <p:spPr>
          <a:xfrm>
            <a:off x="-1213320"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0" name="Picture Placeholder 4">
            <a:extLst>
              <a:ext uri="{FF2B5EF4-FFF2-40B4-BE49-F238E27FC236}">
                <a16:creationId xmlns:a16="http://schemas.microsoft.com/office/drawing/2014/main" id="{8B7FE36A-58C7-44C1-911F-47F64FC6AC02}"/>
              </a:ext>
            </a:extLst>
          </p:cNvPr>
          <p:cNvSpPr>
            <a:spLocks noGrp="1"/>
          </p:cNvSpPr>
          <p:nvPr>
            <p:ph type="pic" sz="quarter" idx="14" hasCustomPrompt="1"/>
          </p:nvPr>
        </p:nvSpPr>
        <p:spPr>
          <a:xfrm>
            <a:off x="1337357"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3" name="Picture Placeholder 4">
            <a:extLst>
              <a:ext uri="{FF2B5EF4-FFF2-40B4-BE49-F238E27FC236}">
                <a16:creationId xmlns:a16="http://schemas.microsoft.com/office/drawing/2014/main" id="{7338A9BC-9613-495A-B8C5-70D9A59D4AB4}"/>
              </a:ext>
            </a:extLst>
          </p:cNvPr>
          <p:cNvSpPr>
            <a:spLocks noGrp="1"/>
          </p:cNvSpPr>
          <p:nvPr>
            <p:ph type="pic" sz="quarter" idx="15" hasCustomPrompt="1"/>
          </p:nvPr>
        </p:nvSpPr>
        <p:spPr>
          <a:xfrm>
            <a:off x="3888034"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4" name="Picture Placeholder 4">
            <a:extLst>
              <a:ext uri="{FF2B5EF4-FFF2-40B4-BE49-F238E27FC236}">
                <a16:creationId xmlns:a16="http://schemas.microsoft.com/office/drawing/2014/main" id="{70C8AB03-24B1-4CF0-A3C6-4DEB275DF2BF}"/>
              </a:ext>
            </a:extLst>
          </p:cNvPr>
          <p:cNvSpPr>
            <a:spLocks noGrp="1"/>
          </p:cNvSpPr>
          <p:nvPr>
            <p:ph type="pic" sz="quarter" idx="16" hasCustomPrompt="1"/>
          </p:nvPr>
        </p:nvSpPr>
        <p:spPr>
          <a:xfrm>
            <a:off x="6438711"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5" name="Picture Placeholder 4">
            <a:extLst>
              <a:ext uri="{FF2B5EF4-FFF2-40B4-BE49-F238E27FC236}">
                <a16:creationId xmlns:a16="http://schemas.microsoft.com/office/drawing/2014/main" id="{9ADA5ECC-3752-46E6-B19F-90E4A3CEFD29}"/>
              </a:ext>
            </a:extLst>
          </p:cNvPr>
          <p:cNvSpPr>
            <a:spLocks noGrp="1"/>
          </p:cNvSpPr>
          <p:nvPr>
            <p:ph type="pic" sz="quarter" idx="17" hasCustomPrompt="1"/>
          </p:nvPr>
        </p:nvSpPr>
        <p:spPr>
          <a:xfrm>
            <a:off x="8989389" y="2276471"/>
            <a:ext cx="2418385" cy="3024187"/>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38403234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Portfolio 39">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382F563-C9FD-4750-B6D3-8CD88723F06B}"/>
              </a:ext>
            </a:extLst>
          </p:cNvPr>
          <p:cNvSpPr>
            <a:spLocks noGrp="1"/>
          </p:cNvSpPr>
          <p:nvPr>
            <p:ph type="pic" sz="quarter" idx="13" hasCustomPrompt="1"/>
          </p:nvPr>
        </p:nvSpPr>
        <p:spPr>
          <a:xfrm>
            <a:off x="6960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64966188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Portfolio 40">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696000" y="549274"/>
            <a:ext cx="10800000" cy="5040314"/>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69359634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Portfolio 41">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0" y="0"/>
            <a:ext cx="12192000" cy="6858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9931205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Portfolio 42">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6960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40336614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Portfolio 43">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6960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82682246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Portfolio 44_1">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83EB8791-FF9B-45DE-A59D-E97AF7BA9090}"/>
              </a:ext>
            </a:extLst>
          </p:cNvPr>
          <p:cNvSpPr>
            <a:spLocks noGrp="1"/>
          </p:cNvSpPr>
          <p:nvPr>
            <p:ph type="pic" sz="quarter" idx="16" hasCustomPrompt="1"/>
          </p:nvPr>
        </p:nvSpPr>
        <p:spPr>
          <a:xfrm>
            <a:off x="1236000" y="206374"/>
            <a:ext cx="9720000" cy="324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04</a:t>
            </a:r>
          </a:p>
        </p:txBody>
      </p:sp>
      <p:sp>
        <p:nvSpPr>
          <p:cNvPr id="6" name="Picture Placeholder 4">
            <a:extLst>
              <a:ext uri="{FF2B5EF4-FFF2-40B4-BE49-F238E27FC236}">
                <a16:creationId xmlns:a16="http://schemas.microsoft.com/office/drawing/2014/main" id="{70E4C4F2-C06D-4AE3-88E5-DC1F3ED387F2}"/>
              </a:ext>
            </a:extLst>
          </p:cNvPr>
          <p:cNvSpPr>
            <a:spLocks noGrp="1"/>
          </p:cNvSpPr>
          <p:nvPr>
            <p:ph type="pic" sz="quarter" idx="15" hasCustomPrompt="1"/>
          </p:nvPr>
        </p:nvSpPr>
        <p:spPr>
          <a:xfrm>
            <a:off x="1056000" y="320674"/>
            <a:ext cx="10080000" cy="360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03</a:t>
            </a:r>
          </a:p>
        </p:txBody>
      </p:sp>
      <p:sp>
        <p:nvSpPr>
          <p:cNvPr id="5" name="Picture Placeholder 4">
            <a:extLst>
              <a:ext uri="{FF2B5EF4-FFF2-40B4-BE49-F238E27FC236}">
                <a16:creationId xmlns:a16="http://schemas.microsoft.com/office/drawing/2014/main" id="{18D4170E-FD78-4774-9261-2015A7AF3718}"/>
              </a:ext>
            </a:extLst>
          </p:cNvPr>
          <p:cNvSpPr>
            <a:spLocks noGrp="1"/>
          </p:cNvSpPr>
          <p:nvPr>
            <p:ph type="pic" sz="quarter" idx="14" hasCustomPrompt="1"/>
          </p:nvPr>
        </p:nvSpPr>
        <p:spPr>
          <a:xfrm>
            <a:off x="876000" y="434974"/>
            <a:ext cx="10440000" cy="396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02</a:t>
            </a:r>
          </a:p>
        </p:txBody>
      </p:sp>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6960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01</a:t>
            </a:r>
          </a:p>
        </p:txBody>
      </p:sp>
    </p:spTree>
    <p:extLst>
      <p:ext uri="{BB962C8B-B14F-4D97-AF65-F5344CB8AC3E}">
        <p14:creationId xmlns:p14="http://schemas.microsoft.com/office/powerpoint/2010/main" val="397948237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Portfolio 44_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83EB8791-FF9B-45DE-A59D-E97AF7BA9090}"/>
              </a:ext>
            </a:extLst>
          </p:cNvPr>
          <p:cNvSpPr>
            <a:spLocks noGrp="1"/>
          </p:cNvSpPr>
          <p:nvPr>
            <p:ph type="pic" sz="quarter" idx="16" hasCustomPrompt="1"/>
          </p:nvPr>
        </p:nvSpPr>
        <p:spPr>
          <a:xfrm>
            <a:off x="1056000" y="320675"/>
            <a:ext cx="10080000" cy="360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04</a:t>
            </a:r>
          </a:p>
        </p:txBody>
      </p:sp>
      <p:sp>
        <p:nvSpPr>
          <p:cNvPr id="6" name="Picture Placeholder 4">
            <a:extLst>
              <a:ext uri="{FF2B5EF4-FFF2-40B4-BE49-F238E27FC236}">
                <a16:creationId xmlns:a16="http://schemas.microsoft.com/office/drawing/2014/main" id="{70E4C4F2-C06D-4AE3-88E5-DC1F3ED387F2}"/>
              </a:ext>
            </a:extLst>
          </p:cNvPr>
          <p:cNvSpPr>
            <a:spLocks noGrp="1"/>
          </p:cNvSpPr>
          <p:nvPr>
            <p:ph type="pic" sz="quarter" idx="15" hasCustomPrompt="1"/>
          </p:nvPr>
        </p:nvSpPr>
        <p:spPr>
          <a:xfrm>
            <a:off x="876000" y="441325"/>
            <a:ext cx="10440000" cy="396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03</a:t>
            </a:r>
          </a:p>
        </p:txBody>
      </p:sp>
      <p:sp>
        <p:nvSpPr>
          <p:cNvPr id="5" name="Picture Placeholder 4">
            <a:extLst>
              <a:ext uri="{FF2B5EF4-FFF2-40B4-BE49-F238E27FC236}">
                <a16:creationId xmlns:a16="http://schemas.microsoft.com/office/drawing/2014/main" id="{18D4170E-FD78-4774-9261-2015A7AF3718}"/>
              </a:ext>
            </a:extLst>
          </p:cNvPr>
          <p:cNvSpPr>
            <a:spLocks noGrp="1"/>
          </p:cNvSpPr>
          <p:nvPr>
            <p:ph type="pic" sz="quarter" idx="14" hasCustomPrompt="1"/>
          </p:nvPr>
        </p:nvSpPr>
        <p:spPr>
          <a:xfrm>
            <a:off x="696000" y="548863"/>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02</a:t>
            </a:r>
          </a:p>
        </p:txBody>
      </p:sp>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113309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01</a:t>
            </a:r>
          </a:p>
        </p:txBody>
      </p:sp>
    </p:spTree>
    <p:extLst>
      <p:ext uri="{BB962C8B-B14F-4D97-AF65-F5344CB8AC3E}">
        <p14:creationId xmlns:p14="http://schemas.microsoft.com/office/powerpoint/2010/main" val="1963867540"/>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Portfolio 44_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83EB8791-FF9B-45DE-A59D-E97AF7BA9090}"/>
              </a:ext>
            </a:extLst>
          </p:cNvPr>
          <p:cNvSpPr>
            <a:spLocks noGrp="1"/>
          </p:cNvSpPr>
          <p:nvPr>
            <p:ph type="pic" sz="quarter" idx="16" hasCustomPrompt="1"/>
          </p:nvPr>
        </p:nvSpPr>
        <p:spPr>
          <a:xfrm>
            <a:off x="876000" y="441325"/>
            <a:ext cx="10440000" cy="396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04</a:t>
            </a:r>
          </a:p>
        </p:txBody>
      </p:sp>
      <p:sp>
        <p:nvSpPr>
          <p:cNvPr id="6" name="Picture Placeholder 4">
            <a:extLst>
              <a:ext uri="{FF2B5EF4-FFF2-40B4-BE49-F238E27FC236}">
                <a16:creationId xmlns:a16="http://schemas.microsoft.com/office/drawing/2014/main" id="{70E4C4F2-C06D-4AE3-88E5-DC1F3ED387F2}"/>
              </a:ext>
            </a:extLst>
          </p:cNvPr>
          <p:cNvSpPr>
            <a:spLocks noGrp="1"/>
          </p:cNvSpPr>
          <p:nvPr>
            <p:ph type="pic" sz="quarter" idx="15" hasCustomPrompt="1"/>
          </p:nvPr>
        </p:nvSpPr>
        <p:spPr>
          <a:xfrm>
            <a:off x="696000" y="549275"/>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03</a:t>
            </a:r>
          </a:p>
        </p:txBody>
      </p:sp>
      <p:sp>
        <p:nvSpPr>
          <p:cNvPr id="5" name="Picture Placeholder 4">
            <a:extLst>
              <a:ext uri="{FF2B5EF4-FFF2-40B4-BE49-F238E27FC236}">
                <a16:creationId xmlns:a16="http://schemas.microsoft.com/office/drawing/2014/main" id="{18D4170E-FD78-4774-9261-2015A7AF3718}"/>
              </a:ext>
            </a:extLst>
          </p:cNvPr>
          <p:cNvSpPr>
            <a:spLocks noGrp="1"/>
          </p:cNvSpPr>
          <p:nvPr>
            <p:ph type="pic" sz="quarter" idx="14" hasCustomPrompt="1"/>
          </p:nvPr>
        </p:nvSpPr>
        <p:spPr>
          <a:xfrm>
            <a:off x="-11157250" y="548863"/>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02</a:t>
            </a:r>
          </a:p>
        </p:txBody>
      </p:sp>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113309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01</a:t>
            </a:r>
          </a:p>
        </p:txBody>
      </p:sp>
    </p:spTree>
    <p:extLst>
      <p:ext uri="{BB962C8B-B14F-4D97-AF65-F5344CB8AC3E}">
        <p14:creationId xmlns:p14="http://schemas.microsoft.com/office/powerpoint/2010/main" val="2083209760"/>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Page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84EA5E6-A7B0-4524-B1AF-681EB5C5172D}"/>
              </a:ext>
            </a:extLst>
          </p:cNvPr>
          <p:cNvSpPr>
            <a:spLocks noGrp="1"/>
          </p:cNvSpPr>
          <p:nvPr>
            <p:ph type="pic" sz="quarter" idx="10" hasCustomPrompt="1"/>
          </p:nvPr>
        </p:nvSpPr>
        <p:spPr>
          <a:xfrm>
            <a:off x="2822448" y="155448"/>
            <a:ext cx="6547104" cy="6547104"/>
          </a:xfrm>
          <a:custGeom>
            <a:avLst/>
            <a:gdLst>
              <a:gd name="connsiteX0" fmla="*/ 3273552 w 6547104"/>
              <a:gd name="connsiteY0" fmla="*/ 403998 h 6547104"/>
              <a:gd name="connsiteX1" fmla="*/ 403998 w 6547104"/>
              <a:gd name="connsiteY1" fmla="*/ 3273552 h 6547104"/>
              <a:gd name="connsiteX2" fmla="*/ 3273552 w 6547104"/>
              <a:gd name="connsiteY2" fmla="*/ 6143106 h 6547104"/>
              <a:gd name="connsiteX3" fmla="*/ 6143106 w 6547104"/>
              <a:gd name="connsiteY3" fmla="*/ 3273552 h 6547104"/>
              <a:gd name="connsiteX4" fmla="*/ 3273552 w 6547104"/>
              <a:gd name="connsiteY4" fmla="*/ 403998 h 6547104"/>
              <a:gd name="connsiteX5" fmla="*/ 3250221 w 6547104"/>
              <a:gd name="connsiteY5" fmla="*/ 0 h 6547104"/>
              <a:gd name="connsiteX6" fmla="*/ 3296884 w 6547104"/>
              <a:gd name="connsiteY6" fmla="*/ 0 h 6547104"/>
              <a:gd name="connsiteX7" fmla="*/ 3442039 w 6547104"/>
              <a:gd name="connsiteY7" fmla="*/ 3670 h 6547104"/>
              <a:gd name="connsiteX8" fmla="*/ 6543434 w 6547104"/>
              <a:gd name="connsiteY8" fmla="*/ 3105065 h 6547104"/>
              <a:gd name="connsiteX9" fmla="*/ 6547104 w 6547104"/>
              <a:gd name="connsiteY9" fmla="*/ 3250217 h 6547104"/>
              <a:gd name="connsiteX10" fmla="*/ 6547104 w 6547104"/>
              <a:gd name="connsiteY10" fmla="*/ 3296887 h 6547104"/>
              <a:gd name="connsiteX11" fmla="*/ 6543434 w 6547104"/>
              <a:gd name="connsiteY11" fmla="*/ 3442039 h 6547104"/>
              <a:gd name="connsiteX12" fmla="*/ 3442039 w 6547104"/>
              <a:gd name="connsiteY12" fmla="*/ 6543434 h 6547104"/>
              <a:gd name="connsiteX13" fmla="*/ 3296888 w 6547104"/>
              <a:gd name="connsiteY13" fmla="*/ 6547104 h 6547104"/>
              <a:gd name="connsiteX14" fmla="*/ 3250217 w 6547104"/>
              <a:gd name="connsiteY14" fmla="*/ 6547104 h 6547104"/>
              <a:gd name="connsiteX15" fmla="*/ 3105065 w 6547104"/>
              <a:gd name="connsiteY15" fmla="*/ 6543434 h 6547104"/>
              <a:gd name="connsiteX16" fmla="*/ 3670 w 6547104"/>
              <a:gd name="connsiteY16" fmla="*/ 3442039 h 6547104"/>
              <a:gd name="connsiteX17" fmla="*/ 0 w 6547104"/>
              <a:gd name="connsiteY17" fmla="*/ 3296887 h 6547104"/>
              <a:gd name="connsiteX18" fmla="*/ 0 w 6547104"/>
              <a:gd name="connsiteY18" fmla="*/ 3250217 h 6547104"/>
              <a:gd name="connsiteX19" fmla="*/ 3670 w 6547104"/>
              <a:gd name="connsiteY19" fmla="*/ 3105065 h 6547104"/>
              <a:gd name="connsiteX20" fmla="*/ 3105065 w 6547104"/>
              <a:gd name="connsiteY20" fmla="*/ 3670 h 654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47104" h="6547104">
                <a:moveTo>
                  <a:pt x="3273552" y="403998"/>
                </a:moveTo>
                <a:cubicBezTo>
                  <a:pt x="1688741" y="403998"/>
                  <a:pt x="403998" y="1688741"/>
                  <a:pt x="403998" y="3273552"/>
                </a:cubicBezTo>
                <a:cubicBezTo>
                  <a:pt x="403998" y="4858363"/>
                  <a:pt x="1688741" y="6143106"/>
                  <a:pt x="3273552" y="6143106"/>
                </a:cubicBezTo>
                <a:cubicBezTo>
                  <a:pt x="4858363" y="6143106"/>
                  <a:pt x="6143106" y="4858363"/>
                  <a:pt x="6143106" y="3273552"/>
                </a:cubicBezTo>
                <a:cubicBezTo>
                  <a:pt x="6143106" y="1688741"/>
                  <a:pt x="4858363" y="403998"/>
                  <a:pt x="3273552" y="403998"/>
                </a:cubicBezTo>
                <a:close/>
                <a:moveTo>
                  <a:pt x="3250221" y="0"/>
                </a:moveTo>
                <a:lnTo>
                  <a:pt x="3296884" y="0"/>
                </a:lnTo>
                <a:lnTo>
                  <a:pt x="3442039" y="3670"/>
                </a:lnTo>
                <a:cubicBezTo>
                  <a:pt x="5116192" y="88533"/>
                  <a:pt x="6458571" y="1430912"/>
                  <a:pt x="6543434" y="3105065"/>
                </a:cubicBezTo>
                <a:lnTo>
                  <a:pt x="6547104" y="3250217"/>
                </a:lnTo>
                <a:lnTo>
                  <a:pt x="6547104" y="3296887"/>
                </a:lnTo>
                <a:lnTo>
                  <a:pt x="6543434" y="3442039"/>
                </a:lnTo>
                <a:cubicBezTo>
                  <a:pt x="6458571" y="5116192"/>
                  <a:pt x="5116192" y="6458571"/>
                  <a:pt x="3442039" y="6543434"/>
                </a:cubicBezTo>
                <a:lnTo>
                  <a:pt x="3296888" y="6547104"/>
                </a:lnTo>
                <a:lnTo>
                  <a:pt x="3250217" y="6547104"/>
                </a:lnTo>
                <a:lnTo>
                  <a:pt x="3105065" y="6543434"/>
                </a:lnTo>
                <a:cubicBezTo>
                  <a:pt x="1430912" y="6458571"/>
                  <a:pt x="88533" y="5116192"/>
                  <a:pt x="3670" y="3442039"/>
                </a:cubicBezTo>
                <a:lnTo>
                  <a:pt x="0" y="3296887"/>
                </a:lnTo>
                <a:lnTo>
                  <a:pt x="0" y="3250217"/>
                </a:lnTo>
                <a:lnTo>
                  <a:pt x="3670" y="3105065"/>
                </a:lnTo>
                <a:cubicBezTo>
                  <a:pt x="88533" y="1430912"/>
                  <a:pt x="1430912" y="88533"/>
                  <a:pt x="3105065" y="3670"/>
                </a:cubicBezTo>
                <a:close/>
              </a:path>
            </a:pathLst>
          </a:custGeom>
          <a:pattFill prst="wdDnDiag">
            <a:fgClr>
              <a:schemeClr val="bg1">
                <a:lumMod val="90000"/>
              </a:schemeClr>
            </a:fgClr>
            <a:bgClr>
              <a:schemeClr val="bg1"/>
            </a:bgClr>
          </a:pattFill>
        </p:spPr>
        <p:txBody>
          <a:bodyPr wrap="square" anchor="ctr">
            <a:noAutofit/>
          </a:bodyPr>
          <a:lstStyle>
            <a:lvl1pPr algn="ctr">
              <a:buNone/>
              <a:defRPr/>
            </a:lvl1pPr>
          </a:lstStyle>
          <a:p>
            <a:r>
              <a:rPr lang="en-US" dirty="0"/>
              <a:t>Insert your image here</a:t>
            </a:r>
          </a:p>
        </p:txBody>
      </p:sp>
    </p:spTree>
    <p:extLst>
      <p:ext uri="{BB962C8B-B14F-4D97-AF65-F5344CB8AC3E}">
        <p14:creationId xmlns:p14="http://schemas.microsoft.com/office/powerpoint/2010/main" val="29610825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Portfolio 44_4">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83EB8791-FF9B-45DE-A59D-E97AF7BA9090}"/>
              </a:ext>
            </a:extLst>
          </p:cNvPr>
          <p:cNvSpPr>
            <a:spLocks noGrp="1"/>
          </p:cNvSpPr>
          <p:nvPr>
            <p:ph type="pic" sz="quarter" idx="16" hasCustomPrompt="1"/>
          </p:nvPr>
        </p:nvSpPr>
        <p:spPr>
          <a:xfrm>
            <a:off x="696000" y="549275"/>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04</a:t>
            </a:r>
          </a:p>
        </p:txBody>
      </p:sp>
      <p:sp>
        <p:nvSpPr>
          <p:cNvPr id="6" name="Picture Placeholder 4">
            <a:extLst>
              <a:ext uri="{FF2B5EF4-FFF2-40B4-BE49-F238E27FC236}">
                <a16:creationId xmlns:a16="http://schemas.microsoft.com/office/drawing/2014/main" id="{70E4C4F2-C06D-4AE3-88E5-DC1F3ED387F2}"/>
              </a:ext>
            </a:extLst>
          </p:cNvPr>
          <p:cNvSpPr>
            <a:spLocks noGrp="1"/>
          </p:cNvSpPr>
          <p:nvPr>
            <p:ph type="pic" sz="quarter" idx="15" hasCustomPrompt="1"/>
          </p:nvPr>
        </p:nvSpPr>
        <p:spPr>
          <a:xfrm>
            <a:off x="-10983600" y="549275"/>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03</a:t>
            </a:r>
          </a:p>
        </p:txBody>
      </p:sp>
      <p:sp>
        <p:nvSpPr>
          <p:cNvPr id="5" name="Picture Placeholder 4">
            <a:extLst>
              <a:ext uri="{FF2B5EF4-FFF2-40B4-BE49-F238E27FC236}">
                <a16:creationId xmlns:a16="http://schemas.microsoft.com/office/drawing/2014/main" id="{18D4170E-FD78-4774-9261-2015A7AF3718}"/>
              </a:ext>
            </a:extLst>
          </p:cNvPr>
          <p:cNvSpPr>
            <a:spLocks noGrp="1"/>
          </p:cNvSpPr>
          <p:nvPr>
            <p:ph type="pic" sz="quarter" idx="14" hasCustomPrompt="1"/>
          </p:nvPr>
        </p:nvSpPr>
        <p:spPr>
          <a:xfrm>
            <a:off x="-11157250" y="548863"/>
            <a:ext cx="10800000" cy="4320000"/>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02</a:t>
            </a:r>
          </a:p>
        </p:txBody>
      </p:sp>
      <p:sp>
        <p:nvSpPr>
          <p:cNvPr id="4" name="Picture Placeholder 4">
            <a:extLst>
              <a:ext uri="{FF2B5EF4-FFF2-40B4-BE49-F238E27FC236}">
                <a16:creationId xmlns:a16="http://schemas.microsoft.com/office/drawing/2014/main" id="{161AC29A-9D0D-4E9D-AF6B-EE70C905CBB6}"/>
              </a:ext>
            </a:extLst>
          </p:cNvPr>
          <p:cNvSpPr>
            <a:spLocks noGrp="1"/>
          </p:cNvSpPr>
          <p:nvPr>
            <p:ph type="pic" sz="quarter" idx="13" hasCustomPrompt="1"/>
          </p:nvPr>
        </p:nvSpPr>
        <p:spPr>
          <a:xfrm>
            <a:off x="-11330900" y="549274"/>
            <a:ext cx="10800000" cy="4319589"/>
          </a:xfrm>
          <a:prstGeom prst="rect">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800"/>
            </a:lvl1pPr>
          </a:lstStyle>
          <a:p>
            <a:r>
              <a:rPr lang="en-US" dirty="0"/>
              <a:t>Image 01</a:t>
            </a:r>
          </a:p>
        </p:txBody>
      </p:sp>
    </p:spTree>
    <p:extLst>
      <p:ext uri="{BB962C8B-B14F-4D97-AF65-F5344CB8AC3E}">
        <p14:creationId xmlns:p14="http://schemas.microsoft.com/office/powerpoint/2010/main" val="2746166571"/>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Portfolio 45">
    <p:spTree>
      <p:nvGrpSpPr>
        <p:cNvPr id="1" name=""/>
        <p:cNvGrpSpPr/>
        <p:nvPr/>
      </p:nvGrpSpPr>
      <p:grpSpPr>
        <a:xfrm>
          <a:off x="0" y="0"/>
          <a:ext cx="0" cy="0"/>
          <a:chOff x="0" y="0"/>
          <a:chExt cx="0" cy="0"/>
        </a:xfrm>
      </p:grpSpPr>
      <p:sp>
        <p:nvSpPr>
          <p:cNvPr id="14" name="Picture Placeholder 4">
            <a:extLst>
              <a:ext uri="{FF2B5EF4-FFF2-40B4-BE49-F238E27FC236}">
                <a16:creationId xmlns:a16="http://schemas.microsoft.com/office/drawing/2014/main" id="{FB793F15-2231-45D8-816B-BB08AA08F577}"/>
              </a:ext>
            </a:extLst>
          </p:cNvPr>
          <p:cNvSpPr>
            <a:spLocks noGrp="1"/>
          </p:cNvSpPr>
          <p:nvPr>
            <p:ph type="pic" sz="quarter" idx="13" hasCustomPrompt="1"/>
          </p:nvPr>
        </p:nvSpPr>
        <p:spPr>
          <a:xfrm>
            <a:off x="6096000" y="-1157288"/>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5" name="Picture Placeholder 4">
            <a:extLst>
              <a:ext uri="{FF2B5EF4-FFF2-40B4-BE49-F238E27FC236}">
                <a16:creationId xmlns:a16="http://schemas.microsoft.com/office/drawing/2014/main" id="{74692EDA-3AD1-4857-A21E-49F646FBADFD}"/>
              </a:ext>
            </a:extLst>
          </p:cNvPr>
          <p:cNvSpPr>
            <a:spLocks noGrp="1"/>
          </p:cNvSpPr>
          <p:nvPr>
            <p:ph type="pic" sz="quarter" idx="14" hasCustomPrompt="1"/>
          </p:nvPr>
        </p:nvSpPr>
        <p:spPr>
          <a:xfrm>
            <a:off x="6096000" y="1988863"/>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6" name="Picture Placeholder 4">
            <a:extLst>
              <a:ext uri="{FF2B5EF4-FFF2-40B4-BE49-F238E27FC236}">
                <a16:creationId xmlns:a16="http://schemas.microsoft.com/office/drawing/2014/main" id="{AACC4945-3A8E-4C12-B93B-097C0F159457}"/>
              </a:ext>
            </a:extLst>
          </p:cNvPr>
          <p:cNvSpPr>
            <a:spLocks noGrp="1"/>
          </p:cNvSpPr>
          <p:nvPr>
            <p:ph type="pic" sz="quarter" idx="15" hasCustomPrompt="1"/>
          </p:nvPr>
        </p:nvSpPr>
        <p:spPr>
          <a:xfrm>
            <a:off x="6096000" y="5135014"/>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58125765"/>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Portfolio 46">
    <p:spTree>
      <p:nvGrpSpPr>
        <p:cNvPr id="1" name=""/>
        <p:cNvGrpSpPr/>
        <p:nvPr/>
      </p:nvGrpSpPr>
      <p:grpSpPr>
        <a:xfrm>
          <a:off x="0" y="0"/>
          <a:ext cx="0" cy="0"/>
          <a:chOff x="0" y="0"/>
          <a:chExt cx="0" cy="0"/>
        </a:xfrm>
      </p:grpSpPr>
      <p:sp>
        <p:nvSpPr>
          <p:cNvPr id="14" name="Picture Placeholder 4">
            <a:extLst>
              <a:ext uri="{FF2B5EF4-FFF2-40B4-BE49-F238E27FC236}">
                <a16:creationId xmlns:a16="http://schemas.microsoft.com/office/drawing/2014/main" id="{FB793F15-2231-45D8-816B-BB08AA08F577}"/>
              </a:ext>
            </a:extLst>
          </p:cNvPr>
          <p:cNvSpPr>
            <a:spLocks noGrp="1"/>
          </p:cNvSpPr>
          <p:nvPr>
            <p:ph type="pic" sz="quarter" idx="13" hasCustomPrompt="1"/>
          </p:nvPr>
        </p:nvSpPr>
        <p:spPr>
          <a:xfrm>
            <a:off x="336275" y="-1157288"/>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5" name="Picture Placeholder 4">
            <a:extLst>
              <a:ext uri="{FF2B5EF4-FFF2-40B4-BE49-F238E27FC236}">
                <a16:creationId xmlns:a16="http://schemas.microsoft.com/office/drawing/2014/main" id="{74692EDA-3AD1-4857-A21E-49F646FBADFD}"/>
              </a:ext>
            </a:extLst>
          </p:cNvPr>
          <p:cNvSpPr>
            <a:spLocks noGrp="1"/>
          </p:cNvSpPr>
          <p:nvPr>
            <p:ph type="pic" sz="quarter" idx="14" hasCustomPrompt="1"/>
          </p:nvPr>
        </p:nvSpPr>
        <p:spPr>
          <a:xfrm>
            <a:off x="336275" y="1988863"/>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6" name="Picture Placeholder 4">
            <a:extLst>
              <a:ext uri="{FF2B5EF4-FFF2-40B4-BE49-F238E27FC236}">
                <a16:creationId xmlns:a16="http://schemas.microsoft.com/office/drawing/2014/main" id="{AACC4945-3A8E-4C12-B93B-097C0F159457}"/>
              </a:ext>
            </a:extLst>
          </p:cNvPr>
          <p:cNvSpPr>
            <a:spLocks noGrp="1"/>
          </p:cNvSpPr>
          <p:nvPr>
            <p:ph type="pic" sz="quarter" idx="15" hasCustomPrompt="1"/>
          </p:nvPr>
        </p:nvSpPr>
        <p:spPr>
          <a:xfrm>
            <a:off x="336275" y="5135014"/>
            <a:ext cx="5760000" cy="28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922673622"/>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ortfolio 47">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EB0AB285-8A11-4E41-92C7-E6AAE809662A}"/>
              </a:ext>
            </a:extLst>
          </p:cNvPr>
          <p:cNvSpPr>
            <a:spLocks noGrp="1"/>
          </p:cNvSpPr>
          <p:nvPr>
            <p:ph type="pic" sz="quarter" idx="15" hasCustomPrompt="1"/>
          </p:nvPr>
        </p:nvSpPr>
        <p:spPr>
          <a:xfrm>
            <a:off x="336275" y="549281"/>
            <a:ext cx="2158686"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8" name="Picture Placeholder 4">
            <a:extLst>
              <a:ext uri="{FF2B5EF4-FFF2-40B4-BE49-F238E27FC236}">
                <a16:creationId xmlns:a16="http://schemas.microsoft.com/office/drawing/2014/main" id="{EFFB79BD-6513-4B88-AD0A-C0781F70852C}"/>
              </a:ext>
            </a:extLst>
          </p:cNvPr>
          <p:cNvSpPr>
            <a:spLocks noGrp="1"/>
          </p:cNvSpPr>
          <p:nvPr>
            <p:ph type="pic" sz="quarter" idx="16" hasCustomPrompt="1"/>
          </p:nvPr>
        </p:nvSpPr>
        <p:spPr>
          <a:xfrm>
            <a:off x="2677208" y="549281"/>
            <a:ext cx="2158686"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9" name="Picture Placeholder 4">
            <a:extLst>
              <a:ext uri="{FF2B5EF4-FFF2-40B4-BE49-F238E27FC236}">
                <a16:creationId xmlns:a16="http://schemas.microsoft.com/office/drawing/2014/main" id="{7A4AD8FD-2CC3-469F-8012-1D2A0A8C9F00}"/>
              </a:ext>
            </a:extLst>
          </p:cNvPr>
          <p:cNvSpPr>
            <a:spLocks noGrp="1"/>
          </p:cNvSpPr>
          <p:nvPr>
            <p:ph type="pic" sz="quarter" idx="17" hasCustomPrompt="1"/>
          </p:nvPr>
        </p:nvSpPr>
        <p:spPr>
          <a:xfrm>
            <a:off x="5018141" y="549281"/>
            <a:ext cx="2158686"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20" name="Picture Placeholder 4">
            <a:extLst>
              <a:ext uri="{FF2B5EF4-FFF2-40B4-BE49-F238E27FC236}">
                <a16:creationId xmlns:a16="http://schemas.microsoft.com/office/drawing/2014/main" id="{6E6F947B-E15A-4578-8E57-AA75ABB62E6C}"/>
              </a:ext>
            </a:extLst>
          </p:cNvPr>
          <p:cNvSpPr>
            <a:spLocks noGrp="1"/>
          </p:cNvSpPr>
          <p:nvPr>
            <p:ph type="pic" sz="quarter" idx="18" hasCustomPrompt="1"/>
          </p:nvPr>
        </p:nvSpPr>
        <p:spPr>
          <a:xfrm>
            <a:off x="7359074" y="549281"/>
            <a:ext cx="2158686"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21" name="Picture Placeholder 4">
            <a:extLst>
              <a:ext uri="{FF2B5EF4-FFF2-40B4-BE49-F238E27FC236}">
                <a16:creationId xmlns:a16="http://schemas.microsoft.com/office/drawing/2014/main" id="{09AEE3EE-42BF-4E12-A5E1-F948F9A44C5F}"/>
              </a:ext>
            </a:extLst>
          </p:cNvPr>
          <p:cNvSpPr>
            <a:spLocks noGrp="1"/>
          </p:cNvSpPr>
          <p:nvPr>
            <p:ph type="pic" sz="quarter" idx="19" hasCustomPrompt="1"/>
          </p:nvPr>
        </p:nvSpPr>
        <p:spPr>
          <a:xfrm>
            <a:off x="9700008" y="549281"/>
            <a:ext cx="2158686"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4220530211"/>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ortfolio 48">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BA5C4BB6-21E0-40F9-B00C-A53FF6CD06A4}"/>
              </a:ext>
            </a:extLst>
          </p:cNvPr>
          <p:cNvSpPr>
            <a:spLocks noGrp="1"/>
          </p:cNvSpPr>
          <p:nvPr>
            <p:ph type="pic" sz="quarter" idx="15" hasCustomPrompt="1"/>
          </p:nvPr>
        </p:nvSpPr>
        <p:spPr>
          <a:xfrm>
            <a:off x="9559569" y="560895"/>
            <a:ext cx="2880000"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3" name="Picture Placeholder 4">
            <a:extLst>
              <a:ext uri="{FF2B5EF4-FFF2-40B4-BE49-F238E27FC236}">
                <a16:creationId xmlns:a16="http://schemas.microsoft.com/office/drawing/2014/main" id="{0065D0E1-067F-4B16-8414-96F89A65ACA2}"/>
              </a:ext>
            </a:extLst>
          </p:cNvPr>
          <p:cNvSpPr>
            <a:spLocks noGrp="1"/>
          </p:cNvSpPr>
          <p:nvPr>
            <p:ph type="pic" sz="quarter" idx="16" hasCustomPrompt="1"/>
          </p:nvPr>
        </p:nvSpPr>
        <p:spPr>
          <a:xfrm>
            <a:off x="6493857" y="560895"/>
            <a:ext cx="2880000"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4" name="Picture Placeholder 4">
            <a:extLst>
              <a:ext uri="{FF2B5EF4-FFF2-40B4-BE49-F238E27FC236}">
                <a16:creationId xmlns:a16="http://schemas.microsoft.com/office/drawing/2014/main" id="{EAD86A32-4423-4715-B201-AA3ACA48EE59}"/>
              </a:ext>
            </a:extLst>
          </p:cNvPr>
          <p:cNvSpPr>
            <a:spLocks noGrp="1"/>
          </p:cNvSpPr>
          <p:nvPr>
            <p:ph type="pic" sz="quarter" idx="17" hasCustomPrompt="1"/>
          </p:nvPr>
        </p:nvSpPr>
        <p:spPr>
          <a:xfrm>
            <a:off x="3428145" y="560895"/>
            <a:ext cx="2880000" cy="5759452"/>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343199205"/>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Portfolio 49">
    <p:spTree>
      <p:nvGrpSpPr>
        <p:cNvPr id="1" name=""/>
        <p:cNvGrpSpPr/>
        <p:nvPr/>
      </p:nvGrpSpPr>
      <p:grpSpPr>
        <a:xfrm>
          <a:off x="0" y="0"/>
          <a:ext cx="0" cy="0"/>
          <a:chOff x="0" y="0"/>
          <a:chExt cx="0" cy="0"/>
        </a:xfrm>
      </p:grpSpPr>
      <p:sp>
        <p:nvSpPr>
          <p:cNvPr id="14" name="Picture Placeholder 4">
            <a:extLst>
              <a:ext uri="{FF2B5EF4-FFF2-40B4-BE49-F238E27FC236}">
                <a16:creationId xmlns:a16="http://schemas.microsoft.com/office/drawing/2014/main" id="{EAD86A32-4423-4715-B201-AA3ACA48EE59}"/>
              </a:ext>
            </a:extLst>
          </p:cNvPr>
          <p:cNvSpPr>
            <a:spLocks noGrp="1"/>
          </p:cNvSpPr>
          <p:nvPr>
            <p:ph type="pic" sz="quarter" idx="17" hasCustomPrompt="1"/>
          </p:nvPr>
        </p:nvSpPr>
        <p:spPr>
          <a:xfrm>
            <a:off x="0" y="0"/>
            <a:ext cx="6096000" cy="6858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4274581757"/>
      </p:ext>
    </p:extLst>
  </p:cSld>
  <p:clrMapOvr>
    <a:masterClrMapping/>
  </p:clrMapOvr>
  <p:extLst>
    <p:ext uri="{DCECCB84-F9BA-43D5-87BE-67443E8EF086}">
      <p15:sldGuideLst xmlns:p15="http://schemas.microsoft.com/office/powerpoint/2012/main">
        <p15:guide id="1" orient="horz" pos="278">
          <p15:clr>
            <a:srgbClr val="FBAE40"/>
          </p15:clr>
        </p15:guide>
        <p15:guide id="2" orient="horz" pos="206">
          <p15:clr>
            <a:srgbClr val="FBAE4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Portfolio 50">
    <p:spTree>
      <p:nvGrpSpPr>
        <p:cNvPr id="1" name=""/>
        <p:cNvGrpSpPr/>
        <p:nvPr/>
      </p:nvGrpSpPr>
      <p:grpSpPr>
        <a:xfrm>
          <a:off x="0" y="0"/>
          <a:ext cx="0" cy="0"/>
          <a:chOff x="0" y="0"/>
          <a:chExt cx="0" cy="0"/>
        </a:xfrm>
      </p:grpSpPr>
      <p:sp>
        <p:nvSpPr>
          <p:cNvPr id="16" name="Picture Placeholder 4">
            <a:extLst>
              <a:ext uri="{FF2B5EF4-FFF2-40B4-BE49-F238E27FC236}">
                <a16:creationId xmlns:a16="http://schemas.microsoft.com/office/drawing/2014/main" id="{27A8A676-2E69-441A-BF03-8677DE68696A}"/>
              </a:ext>
            </a:extLst>
          </p:cNvPr>
          <p:cNvSpPr>
            <a:spLocks noGrp="1"/>
          </p:cNvSpPr>
          <p:nvPr>
            <p:ph type="pic" sz="quarter" idx="17" hasCustomPrompt="1"/>
          </p:nvPr>
        </p:nvSpPr>
        <p:spPr>
          <a:xfrm>
            <a:off x="3396657" y="368299"/>
            <a:ext cx="486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7" name="Picture Placeholder 4">
            <a:extLst>
              <a:ext uri="{FF2B5EF4-FFF2-40B4-BE49-F238E27FC236}">
                <a16:creationId xmlns:a16="http://schemas.microsoft.com/office/drawing/2014/main" id="{68034524-743E-4111-A568-B6516F8C5B12}"/>
              </a:ext>
            </a:extLst>
          </p:cNvPr>
          <p:cNvSpPr>
            <a:spLocks noGrp="1"/>
          </p:cNvSpPr>
          <p:nvPr>
            <p:ph type="pic" sz="quarter" idx="18" hasCustomPrompt="1"/>
          </p:nvPr>
        </p:nvSpPr>
        <p:spPr>
          <a:xfrm>
            <a:off x="8437038" y="368299"/>
            <a:ext cx="342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8" name="Picture Placeholder 4">
            <a:extLst>
              <a:ext uri="{FF2B5EF4-FFF2-40B4-BE49-F238E27FC236}">
                <a16:creationId xmlns:a16="http://schemas.microsoft.com/office/drawing/2014/main" id="{56F6631D-18EC-441C-834B-DAE46D491066}"/>
              </a:ext>
            </a:extLst>
          </p:cNvPr>
          <p:cNvSpPr>
            <a:spLocks noGrp="1"/>
          </p:cNvSpPr>
          <p:nvPr>
            <p:ph type="pic" sz="quarter" idx="19" hasCustomPrompt="1"/>
          </p:nvPr>
        </p:nvSpPr>
        <p:spPr>
          <a:xfrm>
            <a:off x="334963" y="3536724"/>
            <a:ext cx="486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9" name="Picture Placeholder 4">
            <a:extLst>
              <a:ext uri="{FF2B5EF4-FFF2-40B4-BE49-F238E27FC236}">
                <a16:creationId xmlns:a16="http://schemas.microsoft.com/office/drawing/2014/main" id="{8F032102-72E7-41A7-94C3-0A82C6D2116C}"/>
              </a:ext>
            </a:extLst>
          </p:cNvPr>
          <p:cNvSpPr>
            <a:spLocks noGrp="1"/>
          </p:cNvSpPr>
          <p:nvPr>
            <p:ph type="pic" sz="quarter" idx="20" hasCustomPrompt="1"/>
          </p:nvPr>
        </p:nvSpPr>
        <p:spPr>
          <a:xfrm>
            <a:off x="5375344" y="3536724"/>
            <a:ext cx="342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20" name="Picture Placeholder 4">
            <a:extLst>
              <a:ext uri="{FF2B5EF4-FFF2-40B4-BE49-F238E27FC236}">
                <a16:creationId xmlns:a16="http://schemas.microsoft.com/office/drawing/2014/main" id="{3FC386E6-3AC6-4955-898A-02B534C26628}"/>
              </a:ext>
            </a:extLst>
          </p:cNvPr>
          <p:cNvSpPr>
            <a:spLocks noGrp="1"/>
          </p:cNvSpPr>
          <p:nvPr>
            <p:ph type="pic" sz="quarter" idx="21" hasCustomPrompt="1"/>
          </p:nvPr>
        </p:nvSpPr>
        <p:spPr>
          <a:xfrm>
            <a:off x="8975725" y="3536724"/>
            <a:ext cx="2881312"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905527854"/>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Portfolio 51">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id="{44EE8A71-08EA-4A5E-B31C-168B233BA0D7}"/>
              </a:ext>
            </a:extLst>
          </p:cNvPr>
          <p:cNvSpPr>
            <a:spLocks noGrp="1"/>
          </p:cNvSpPr>
          <p:nvPr>
            <p:ph type="pic" sz="quarter" idx="21" hasCustomPrompt="1"/>
          </p:nvPr>
        </p:nvSpPr>
        <p:spPr>
          <a:xfrm>
            <a:off x="334963" y="368299"/>
            <a:ext cx="2881312"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6" name="Picture Placeholder 4">
            <a:extLst>
              <a:ext uri="{FF2B5EF4-FFF2-40B4-BE49-F238E27FC236}">
                <a16:creationId xmlns:a16="http://schemas.microsoft.com/office/drawing/2014/main" id="{27A8A676-2E69-441A-BF03-8677DE68696A}"/>
              </a:ext>
            </a:extLst>
          </p:cNvPr>
          <p:cNvSpPr>
            <a:spLocks noGrp="1"/>
          </p:cNvSpPr>
          <p:nvPr>
            <p:ph type="pic" sz="quarter" idx="17" hasCustomPrompt="1"/>
          </p:nvPr>
        </p:nvSpPr>
        <p:spPr>
          <a:xfrm>
            <a:off x="3396657" y="368299"/>
            <a:ext cx="486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7" name="Picture Placeholder 4">
            <a:extLst>
              <a:ext uri="{FF2B5EF4-FFF2-40B4-BE49-F238E27FC236}">
                <a16:creationId xmlns:a16="http://schemas.microsoft.com/office/drawing/2014/main" id="{68034524-743E-4111-A568-B6516F8C5B12}"/>
              </a:ext>
            </a:extLst>
          </p:cNvPr>
          <p:cNvSpPr>
            <a:spLocks noGrp="1"/>
          </p:cNvSpPr>
          <p:nvPr>
            <p:ph type="pic" sz="quarter" idx="18" hasCustomPrompt="1"/>
          </p:nvPr>
        </p:nvSpPr>
        <p:spPr>
          <a:xfrm>
            <a:off x="8437038" y="368299"/>
            <a:ext cx="342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8" name="Picture Placeholder 4">
            <a:extLst>
              <a:ext uri="{FF2B5EF4-FFF2-40B4-BE49-F238E27FC236}">
                <a16:creationId xmlns:a16="http://schemas.microsoft.com/office/drawing/2014/main" id="{56F6631D-18EC-441C-834B-DAE46D491066}"/>
              </a:ext>
            </a:extLst>
          </p:cNvPr>
          <p:cNvSpPr>
            <a:spLocks noGrp="1"/>
          </p:cNvSpPr>
          <p:nvPr>
            <p:ph type="pic" sz="quarter" idx="19" hasCustomPrompt="1"/>
          </p:nvPr>
        </p:nvSpPr>
        <p:spPr>
          <a:xfrm>
            <a:off x="334963" y="3536724"/>
            <a:ext cx="486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9" name="Picture Placeholder 4">
            <a:extLst>
              <a:ext uri="{FF2B5EF4-FFF2-40B4-BE49-F238E27FC236}">
                <a16:creationId xmlns:a16="http://schemas.microsoft.com/office/drawing/2014/main" id="{8F032102-72E7-41A7-94C3-0A82C6D2116C}"/>
              </a:ext>
            </a:extLst>
          </p:cNvPr>
          <p:cNvSpPr>
            <a:spLocks noGrp="1"/>
          </p:cNvSpPr>
          <p:nvPr>
            <p:ph type="pic" sz="quarter" idx="20" hasCustomPrompt="1"/>
          </p:nvPr>
        </p:nvSpPr>
        <p:spPr>
          <a:xfrm>
            <a:off x="5375344" y="3536724"/>
            <a:ext cx="3420000" cy="295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931453045"/>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Portfolio 52">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C7650F2-D3F6-4848-A775-FA892843445E}"/>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22" name="Subtitle 2">
            <a:extLst>
              <a:ext uri="{FF2B5EF4-FFF2-40B4-BE49-F238E27FC236}">
                <a16:creationId xmlns:a16="http://schemas.microsoft.com/office/drawing/2014/main" id="{922327F6-CC98-4C14-ADA8-D22293A03F1C}"/>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9" name="Picture Placeholder 4">
            <a:extLst>
              <a:ext uri="{FF2B5EF4-FFF2-40B4-BE49-F238E27FC236}">
                <a16:creationId xmlns:a16="http://schemas.microsoft.com/office/drawing/2014/main" id="{50B71BA8-9481-442A-88D3-AAE63F6C9B93}"/>
              </a:ext>
            </a:extLst>
          </p:cNvPr>
          <p:cNvSpPr>
            <a:spLocks noGrp="1"/>
          </p:cNvSpPr>
          <p:nvPr>
            <p:ph type="pic" sz="quarter" idx="18" hasCustomPrompt="1"/>
          </p:nvPr>
        </p:nvSpPr>
        <p:spPr>
          <a:xfrm>
            <a:off x="695324" y="2726666"/>
            <a:ext cx="2088000" cy="358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30" name="Picture Placeholder 4">
            <a:extLst>
              <a:ext uri="{FF2B5EF4-FFF2-40B4-BE49-F238E27FC236}">
                <a16:creationId xmlns:a16="http://schemas.microsoft.com/office/drawing/2014/main" id="{5710EEFC-60B8-410B-B632-C49F466AD72C}"/>
              </a:ext>
            </a:extLst>
          </p:cNvPr>
          <p:cNvSpPr>
            <a:spLocks noGrp="1"/>
          </p:cNvSpPr>
          <p:nvPr>
            <p:ph type="pic" sz="quarter" idx="19" hasCustomPrompt="1"/>
          </p:nvPr>
        </p:nvSpPr>
        <p:spPr>
          <a:xfrm>
            <a:off x="2873662" y="2726666"/>
            <a:ext cx="2088000" cy="358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31" name="Picture Placeholder 4">
            <a:extLst>
              <a:ext uri="{FF2B5EF4-FFF2-40B4-BE49-F238E27FC236}">
                <a16:creationId xmlns:a16="http://schemas.microsoft.com/office/drawing/2014/main" id="{5B2823E8-5FF3-4345-9810-09893E106BF1}"/>
              </a:ext>
            </a:extLst>
          </p:cNvPr>
          <p:cNvSpPr>
            <a:spLocks noGrp="1"/>
          </p:cNvSpPr>
          <p:nvPr>
            <p:ph type="pic" sz="quarter" idx="20" hasCustomPrompt="1"/>
          </p:nvPr>
        </p:nvSpPr>
        <p:spPr>
          <a:xfrm>
            <a:off x="5052000" y="2726666"/>
            <a:ext cx="2088000" cy="358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32" name="Picture Placeholder 4">
            <a:extLst>
              <a:ext uri="{FF2B5EF4-FFF2-40B4-BE49-F238E27FC236}">
                <a16:creationId xmlns:a16="http://schemas.microsoft.com/office/drawing/2014/main" id="{EF10A35C-41C7-4D1C-A6F4-CEE601D2A433}"/>
              </a:ext>
            </a:extLst>
          </p:cNvPr>
          <p:cNvSpPr>
            <a:spLocks noGrp="1"/>
          </p:cNvSpPr>
          <p:nvPr>
            <p:ph type="pic" sz="quarter" idx="21" hasCustomPrompt="1"/>
          </p:nvPr>
        </p:nvSpPr>
        <p:spPr>
          <a:xfrm>
            <a:off x="7230338" y="2726666"/>
            <a:ext cx="2088000" cy="358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33" name="Picture Placeholder 4">
            <a:extLst>
              <a:ext uri="{FF2B5EF4-FFF2-40B4-BE49-F238E27FC236}">
                <a16:creationId xmlns:a16="http://schemas.microsoft.com/office/drawing/2014/main" id="{A3474552-1D55-48B9-8BC3-FD20846F6D20}"/>
              </a:ext>
            </a:extLst>
          </p:cNvPr>
          <p:cNvSpPr>
            <a:spLocks noGrp="1"/>
          </p:cNvSpPr>
          <p:nvPr>
            <p:ph type="pic" sz="quarter" idx="22" hasCustomPrompt="1"/>
          </p:nvPr>
        </p:nvSpPr>
        <p:spPr>
          <a:xfrm>
            <a:off x="9408676" y="2726666"/>
            <a:ext cx="2088000" cy="3582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336068863"/>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Portfolio 53">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50B71BA8-9481-442A-88D3-AAE63F6C9B93}"/>
              </a:ext>
            </a:extLst>
          </p:cNvPr>
          <p:cNvSpPr>
            <a:spLocks noGrp="1"/>
          </p:cNvSpPr>
          <p:nvPr>
            <p:ph type="pic" sz="quarter" idx="18" hasCustomPrompt="1"/>
          </p:nvPr>
        </p:nvSpPr>
        <p:spPr>
          <a:xfrm>
            <a:off x="695324" y="2726666"/>
            <a:ext cx="10801350" cy="414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21" name="Title 1">
            <a:extLst>
              <a:ext uri="{FF2B5EF4-FFF2-40B4-BE49-F238E27FC236}">
                <a16:creationId xmlns:a16="http://schemas.microsoft.com/office/drawing/2014/main" id="{1C7650F2-D3F6-4848-A775-FA892843445E}"/>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22" name="Subtitle 2">
            <a:extLst>
              <a:ext uri="{FF2B5EF4-FFF2-40B4-BE49-F238E27FC236}">
                <a16:creationId xmlns:a16="http://schemas.microsoft.com/office/drawing/2014/main" id="{922327F6-CC98-4C14-ADA8-D22293A03F1C}"/>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155934871"/>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Page 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0" y="0"/>
            <a:ext cx="3792538"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405748123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Portfolio 54">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C7650F2-D3F6-4848-A775-FA892843445E}"/>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22" name="Subtitle 2">
            <a:extLst>
              <a:ext uri="{FF2B5EF4-FFF2-40B4-BE49-F238E27FC236}">
                <a16:creationId xmlns:a16="http://schemas.microsoft.com/office/drawing/2014/main" id="{922327F6-CC98-4C14-ADA8-D22293A03F1C}"/>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1" name="Picture Placeholder 4">
            <a:extLst>
              <a:ext uri="{FF2B5EF4-FFF2-40B4-BE49-F238E27FC236}">
                <a16:creationId xmlns:a16="http://schemas.microsoft.com/office/drawing/2014/main" id="{09553B59-BDD5-4F06-87D3-A5F0AEE0AD7C}"/>
              </a:ext>
            </a:extLst>
          </p:cNvPr>
          <p:cNvSpPr>
            <a:spLocks noGrp="1"/>
          </p:cNvSpPr>
          <p:nvPr>
            <p:ph type="pic" sz="quarter" idx="18" hasCustomPrompt="1"/>
          </p:nvPr>
        </p:nvSpPr>
        <p:spPr>
          <a:xfrm>
            <a:off x="696000" y="1989138"/>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2" name="Picture Placeholder 4">
            <a:extLst>
              <a:ext uri="{FF2B5EF4-FFF2-40B4-BE49-F238E27FC236}">
                <a16:creationId xmlns:a16="http://schemas.microsoft.com/office/drawing/2014/main" id="{70DFC79E-B9DD-45AD-B89C-3C71E1981BBA}"/>
              </a:ext>
            </a:extLst>
          </p:cNvPr>
          <p:cNvSpPr>
            <a:spLocks noGrp="1"/>
          </p:cNvSpPr>
          <p:nvPr>
            <p:ph type="pic" sz="quarter" idx="19" hasCustomPrompt="1"/>
          </p:nvPr>
        </p:nvSpPr>
        <p:spPr>
          <a:xfrm>
            <a:off x="696000" y="3429000"/>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3" name="Picture Placeholder 4">
            <a:extLst>
              <a:ext uri="{FF2B5EF4-FFF2-40B4-BE49-F238E27FC236}">
                <a16:creationId xmlns:a16="http://schemas.microsoft.com/office/drawing/2014/main" id="{0B183A25-07FE-423C-AF25-519F6765AE6A}"/>
              </a:ext>
            </a:extLst>
          </p:cNvPr>
          <p:cNvSpPr>
            <a:spLocks noGrp="1"/>
          </p:cNvSpPr>
          <p:nvPr>
            <p:ph type="pic" sz="quarter" idx="20" hasCustomPrompt="1"/>
          </p:nvPr>
        </p:nvSpPr>
        <p:spPr>
          <a:xfrm>
            <a:off x="696000" y="4868862"/>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2540385993"/>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Portfolio 55">
    <p:spTree>
      <p:nvGrpSpPr>
        <p:cNvPr id="1" name=""/>
        <p:cNvGrpSpPr/>
        <p:nvPr/>
      </p:nvGrpSpPr>
      <p:grpSpPr>
        <a:xfrm>
          <a:off x="0" y="0"/>
          <a:ext cx="0" cy="0"/>
          <a:chOff x="0" y="0"/>
          <a:chExt cx="0" cy="0"/>
        </a:xfrm>
      </p:grpSpPr>
      <p:sp>
        <p:nvSpPr>
          <p:cNvPr id="14" name="Picture Placeholder 4">
            <a:extLst>
              <a:ext uri="{FF2B5EF4-FFF2-40B4-BE49-F238E27FC236}">
                <a16:creationId xmlns:a16="http://schemas.microsoft.com/office/drawing/2014/main" id="{91352766-241A-452E-A188-A1F5135956EF}"/>
              </a:ext>
            </a:extLst>
          </p:cNvPr>
          <p:cNvSpPr>
            <a:spLocks noGrp="1"/>
          </p:cNvSpPr>
          <p:nvPr>
            <p:ph type="pic" sz="quarter" idx="21" hasCustomPrompt="1"/>
          </p:nvPr>
        </p:nvSpPr>
        <p:spPr>
          <a:xfrm>
            <a:off x="696000" y="549276"/>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1" name="Picture Placeholder 4">
            <a:extLst>
              <a:ext uri="{FF2B5EF4-FFF2-40B4-BE49-F238E27FC236}">
                <a16:creationId xmlns:a16="http://schemas.microsoft.com/office/drawing/2014/main" id="{09553B59-BDD5-4F06-87D3-A5F0AEE0AD7C}"/>
              </a:ext>
            </a:extLst>
          </p:cNvPr>
          <p:cNvSpPr>
            <a:spLocks noGrp="1"/>
          </p:cNvSpPr>
          <p:nvPr>
            <p:ph type="pic" sz="quarter" idx="18" hasCustomPrompt="1"/>
          </p:nvPr>
        </p:nvSpPr>
        <p:spPr>
          <a:xfrm>
            <a:off x="696000" y="1989138"/>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2" name="Picture Placeholder 4">
            <a:extLst>
              <a:ext uri="{FF2B5EF4-FFF2-40B4-BE49-F238E27FC236}">
                <a16:creationId xmlns:a16="http://schemas.microsoft.com/office/drawing/2014/main" id="{70DFC79E-B9DD-45AD-B89C-3C71E1981BBA}"/>
              </a:ext>
            </a:extLst>
          </p:cNvPr>
          <p:cNvSpPr>
            <a:spLocks noGrp="1"/>
          </p:cNvSpPr>
          <p:nvPr>
            <p:ph type="pic" sz="quarter" idx="19" hasCustomPrompt="1"/>
          </p:nvPr>
        </p:nvSpPr>
        <p:spPr>
          <a:xfrm>
            <a:off x="696000" y="3429000"/>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
        <p:nvSpPr>
          <p:cNvPr id="13" name="Picture Placeholder 4">
            <a:extLst>
              <a:ext uri="{FF2B5EF4-FFF2-40B4-BE49-F238E27FC236}">
                <a16:creationId xmlns:a16="http://schemas.microsoft.com/office/drawing/2014/main" id="{0B183A25-07FE-423C-AF25-519F6765AE6A}"/>
              </a:ext>
            </a:extLst>
          </p:cNvPr>
          <p:cNvSpPr>
            <a:spLocks noGrp="1"/>
          </p:cNvSpPr>
          <p:nvPr>
            <p:ph type="pic" sz="quarter" idx="20" hasCustomPrompt="1"/>
          </p:nvPr>
        </p:nvSpPr>
        <p:spPr>
          <a:xfrm>
            <a:off x="696000" y="4868862"/>
            <a:ext cx="5400000" cy="108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612512341"/>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Portfolio 56-1">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FBB33A1-D318-4F45-949C-DBB277B032DA}"/>
              </a:ext>
            </a:extLst>
          </p:cNvPr>
          <p:cNvSpPr>
            <a:spLocks noGrp="1"/>
          </p:cNvSpPr>
          <p:nvPr>
            <p:ph type="pic" sz="quarter" idx="21" hasCustomPrompt="1"/>
          </p:nvPr>
        </p:nvSpPr>
        <p:spPr>
          <a:xfrm>
            <a:off x="0" y="0"/>
            <a:ext cx="12192000" cy="540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4131975848"/>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Portfolio 56-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FBB33A1-D318-4F45-949C-DBB277B032DA}"/>
              </a:ext>
            </a:extLst>
          </p:cNvPr>
          <p:cNvSpPr>
            <a:spLocks noGrp="1"/>
          </p:cNvSpPr>
          <p:nvPr>
            <p:ph type="pic" sz="quarter" idx="21" hasCustomPrompt="1"/>
          </p:nvPr>
        </p:nvSpPr>
        <p:spPr>
          <a:xfrm>
            <a:off x="0" y="0"/>
            <a:ext cx="12192000" cy="540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006303613"/>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Portfolio 56-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FBB33A1-D318-4F45-949C-DBB277B032DA}"/>
              </a:ext>
            </a:extLst>
          </p:cNvPr>
          <p:cNvSpPr>
            <a:spLocks noGrp="1"/>
          </p:cNvSpPr>
          <p:nvPr>
            <p:ph type="pic" sz="quarter" idx="21" hasCustomPrompt="1"/>
          </p:nvPr>
        </p:nvSpPr>
        <p:spPr>
          <a:xfrm>
            <a:off x="0" y="0"/>
            <a:ext cx="12192000" cy="540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69700937"/>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Portfolio 56-4">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FBB33A1-D318-4F45-949C-DBB277B032DA}"/>
              </a:ext>
            </a:extLst>
          </p:cNvPr>
          <p:cNvSpPr>
            <a:spLocks noGrp="1"/>
          </p:cNvSpPr>
          <p:nvPr>
            <p:ph type="pic" sz="quarter" idx="21" hasCustomPrompt="1"/>
          </p:nvPr>
        </p:nvSpPr>
        <p:spPr>
          <a:xfrm>
            <a:off x="0" y="0"/>
            <a:ext cx="12192000" cy="5400000"/>
          </a:xfrm>
          <a:prstGeom prst="rect">
            <a:avLst/>
          </a:prstGeom>
          <a:pattFill prst="wdDnDiag">
            <a:fgClr>
              <a:schemeClr val="bg1">
                <a:lumMod val="90000"/>
              </a:schemeClr>
            </a:fgClr>
            <a:bgClr>
              <a:schemeClr val="bg1"/>
            </a:bgClr>
          </a:pattFill>
          <a:effectLst/>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522845794"/>
      </p:ext>
    </p:extLst>
  </p:cSld>
  <p:clrMapOvr>
    <a:masterClrMapping/>
  </p:clrMapOvr>
  <p:extLst>
    <p:ext uri="{DCECCB84-F9BA-43D5-87BE-67443E8EF086}">
      <p15:sldGuideLst xmlns:p15="http://schemas.microsoft.com/office/powerpoint/2012/main">
        <p15:guide id="1" orient="horz" pos="1412">
          <p15:clr>
            <a:srgbClr val="FBAE40"/>
          </p15:clr>
        </p15:guide>
        <p15:guide id="2" orient="horz" pos="210">
          <p15:clr>
            <a:srgbClr val="FBAE40"/>
          </p15:clr>
        </p15:guide>
        <p15:guide id="3" pos="438">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meline with Image 8">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0" y="0"/>
            <a:ext cx="5303838" cy="6858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400882397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meline with Image 9">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0" y="0"/>
            <a:ext cx="5303838" cy="6858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62648289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vent with Image 5">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80CA3E77-38E0-4025-BE56-4CA220966E3B}"/>
              </a:ext>
            </a:extLst>
          </p:cNvPr>
          <p:cNvSpPr>
            <a:spLocks noGrp="1"/>
          </p:cNvSpPr>
          <p:nvPr>
            <p:ph type="pic" sz="quarter" idx="10" hasCustomPrompt="1"/>
          </p:nvPr>
        </p:nvSpPr>
        <p:spPr>
          <a:xfrm>
            <a:off x="334963" y="368300"/>
            <a:ext cx="11520000" cy="612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3" name="Picture Placeholder 8">
            <a:extLst>
              <a:ext uri="{FF2B5EF4-FFF2-40B4-BE49-F238E27FC236}">
                <a16:creationId xmlns:a16="http://schemas.microsoft.com/office/drawing/2014/main" id="{875162C8-D7C7-49CA-8969-DA116C694CA6}"/>
              </a:ext>
            </a:extLst>
          </p:cNvPr>
          <p:cNvSpPr>
            <a:spLocks noGrp="1"/>
          </p:cNvSpPr>
          <p:nvPr>
            <p:ph type="pic" sz="quarter" idx="11" hasCustomPrompt="1"/>
          </p:nvPr>
        </p:nvSpPr>
        <p:spPr>
          <a:xfrm>
            <a:off x="9587226" y="53733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1</a:t>
            </a:r>
          </a:p>
        </p:txBody>
      </p:sp>
      <p:sp>
        <p:nvSpPr>
          <p:cNvPr id="14" name="Picture Placeholder 8">
            <a:extLst>
              <a:ext uri="{FF2B5EF4-FFF2-40B4-BE49-F238E27FC236}">
                <a16:creationId xmlns:a16="http://schemas.microsoft.com/office/drawing/2014/main" id="{178E572E-0754-4E59-904F-914E3501C3B9}"/>
              </a:ext>
            </a:extLst>
          </p:cNvPr>
          <p:cNvSpPr>
            <a:spLocks noGrp="1"/>
          </p:cNvSpPr>
          <p:nvPr>
            <p:ph type="pic" sz="quarter" idx="12" hasCustomPrompt="1"/>
          </p:nvPr>
        </p:nvSpPr>
        <p:spPr>
          <a:xfrm>
            <a:off x="9946551" y="53733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2</a:t>
            </a:r>
          </a:p>
        </p:txBody>
      </p:sp>
      <p:sp>
        <p:nvSpPr>
          <p:cNvPr id="15" name="Picture Placeholder 8">
            <a:extLst>
              <a:ext uri="{FF2B5EF4-FFF2-40B4-BE49-F238E27FC236}">
                <a16:creationId xmlns:a16="http://schemas.microsoft.com/office/drawing/2014/main" id="{E1DC05AC-AA66-4E3A-A3B3-127AF7B78773}"/>
              </a:ext>
            </a:extLst>
          </p:cNvPr>
          <p:cNvSpPr>
            <a:spLocks noGrp="1"/>
          </p:cNvSpPr>
          <p:nvPr>
            <p:ph type="pic" sz="quarter" idx="13" hasCustomPrompt="1"/>
          </p:nvPr>
        </p:nvSpPr>
        <p:spPr>
          <a:xfrm>
            <a:off x="10305876" y="53733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3</a:t>
            </a:r>
          </a:p>
        </p:txBody>
      </p:sp>
      <p:sp>
        <p:nvSpPr>
          <p:cNvPr id="16" name="Picture Placeholder 8">
            <a:extLst>
              <a:ext uri="{FF2B5EF4-FFF2-40B4-BE49-F238E27FC236}">
                <a16:creationId xmlns:a16="http://schemas.microsoft.com/office/drawing/2014/main" id="{F5B8A727-7B8F-4675-A465-6B4AC231F19C}"/>
              </a:ext>
            </a:extLst>
          </p:cNvPr>
          <p:cNvSpPr>
            <a:spLocks noGrp="1"/>
          </p:cNvSpPr>
          <p:nvPr>
            <p:ph type="pic" sz="quarter" idx="14" hasCustomPrompt="1"/>
          </p:nvPr>
        </p:nvSpPr>
        <p:spPr>
          <a:xfrm>
            <a:off x="10665201" y="53733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4</a:t>
            </a:r>
          </a:p>
        </p:txBody>
      </p:sp>
    </p:spTree>
    <p:extLst>
      <p:ext uri="{BB962C8B-B14F-4D97-AF65-F5344CB8AC3E}">
        <p14:creationId xmlns:p14="http://schemas.microsoft.com/office/powerpoint/2010/main" val="192732020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Page With Titl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5790515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with Background">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077593A-751D-4816-AB07-4C78E2433448}"/>
              </a:ext>
            </a:extLst>
          </p:cNvPr>
          <p:cNvSpPr>
            <a:spLocks noGrp="1"/>
          </p:cNvSpPr>
          <p:nvPr>
            <p:ph type="pic" sz="quarter" idx="10" hasCustomPrompt="1"/>
          </p:nvPr>
        </p:nvSpPr>
        <p:spPr>
          <a:xfrm>
            <a:off x="0" y="0"/>
            <a:ext cx="12192000" cy="6857999"/>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284531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Page 5">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6828437" y="1676204"/>
            <a:ext cx="4130039" cy="8793480"/>
          </a:xfrm>
          <a:prstGeom prst="roundRect">
            <a:avLst>
              <a:gd name="adj" fmla="val 12349"/>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85813411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5" name="Picture Placeholder 8">
            <a:extLst>
              <a:ext uri="{FF2B5EF4-FFF2-40B4-BE49-F238E27FC236}">
                <a16:creationId xmlns:a16="http://schemas.microsoft.com/office/drawing/2014/main" id="{CC999C92-D874-4DE9-BAA7-DA4371FCEC00}"/>
              </a:ext>
            </a:extLst>
          </p:cNvPr>
          <p:cNvSpPr>
            <a:spLocks noGrp="1"/>
          </p:cNvSpPr>
          <p:nvPr>
            <p:ph type="pic" sz="quarter" idx="10" hasCustomPrompt="1"/>
          </p:nvPr>
        </p:nvSpPr>
        <p:spPr>
          <a:xfrm>
            <a:off x="695325" y="1990488"/>
            <a:ext cx="2340000" cy="36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6" name="Picture Placeholder 8">
            <a:extLst>
              <a:ext uri="{FF2B5EF4-FFF2-40B4-BE49-F238E27FC236}">
                <a16:creationId xmlns:a16="http://schemas.microsoft.com/office/drawing/2014/main" id="{74F2FDFB-89CE-456D-B034-880D3A063A34}"/>
              </a:ext>
            </a:extLst>
          </p:cNvPr>
          <p:cNvSpPr>
            <a:spLocks noGrp="1"/>
          </p:cNvSpPr>
          <p:nvPr>
            <p:ph type="pic" sz="quarter" idx="11" hasCustomPrompt="1"/>
          </p:nvPr>
        </p:nvSpPr>
        <p:spPr>
          <a:xfrm>
            <a:off x="3216276" y="1990488"/>
            <a:ext cx="2340000" cy="36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8" name="Picture Placeholder 8">
            <a:extLst>
              <a:ext uri="{FF2B5EF4-FFF2-40B4-BE49-F238E27FC236}">
                <a16:creationId xmlns:a16="http://schemas.microsoft.com/office/drawing/2014/main" id="{A965B92D-68A2-4545-BECA-25E2E07A9D90}"/>
              </a:ext>
            </a:extLst>
          </p:cNvPr>
          <p:cNvSpPr>
            <a:spLocks noGrp="1"/>
          </p:cNvSpPr>
          <p:nvPr>
            <p:ph type="pic" sz="quarter" idx="12" hasCustomPrompt="1"/>
          </p:nvPr>
        </p:nvSpPr>
        <p:spPr>
          <a:xfrm>
            <a:off x="5737227" y="1990488"/>
            <a:ext cx="2340000" cy="36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9" name="Picture Placeholder 8">
            <a:extLst>
              <a:ext uri="{FF2B5EF4-FFF2-40B4-BE49-F238E27FC236}">
                <a16:creationId xmlns:a16="http://schemas.microsoft.com/office/drawing/2014/main" id="{FB3E5834-382B-4A48-8EF0-CDED33517C95}"/>
              </a:ext>
            </a:extLst>
          </p:cNvPr>
          <p:cNvSpPr>
            <a:spLocks noGrp="1"/>
          </p:cNvSpPr>
          <p:nvPr>
            <p:ph type="pic" sz="quarter" idx="13" hasCustomPrompt="1"/>
          </p:nvPr>
        </p:nvSpPr>
        <p:spPr>
          <a:xfrm>
            <a:off x="8258178" y="1990488"/>
            <a:ext cx="2340000" cy="36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96720957"/>
      </p:ext>
    </p:extLst>
  </p:cSld>
  <p:clrMapOvr>
    <a:masterClrMapping/>
  </p:clrMapOvr>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33" name="Picture Placeholder 8">
            <a:extLst>
              <a:ext uri="{FF2B5EF4-FFF2-40B4-BE49-F238E27FC236}">
                <a16:creationId xmlns:a16="http://schemas.microsoft.com/office/drawing/2014/main" id="{67EAE8D8-D850-4A42-BF74-4625F7F9AD8E}"/>
              </a:ext>
            </a:extLst>
          </p:cNvPr>
          <p:cNvSpPr>
            <a:spLocks noGrp="1"/>
          </p:cNvSpPr>
          <p:nvPr>
            <p:ph type="pic" sz="quarter" idx="10" hasCustomPrompt="1"/>
          </p:nvPr>
        </p:nvSpPr>
        <p:spPr>
          <a:xfrm>
            <a:off x="695325" y="2169362"/>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4" name="Picture Placeholder 8">
            <a:extLst>
              <a:ext uri="{FF2B5EF4-FFF2-40B4-BE49-F238E27FC236}">
                <a16:creationId xmlns:a16="http://schemas.microsoft.com/office/drawing/2014/main" id="{C2D93B8D-C149-482B-99D8-E5C5C42B9311}"/>
              </a:ext>
            </a:extLst>
          </p:cNvPr>
          <p:cNvSpPr>
            <a:spLocks noGrp="1"/>
          </p:cNvSpPr>
          <p:nvPr>
            <p:ph type="pic" sz="quarter" idx="11" hasCustomPrompt="1"/>
          </p:nvPr>
        </p:nvSpPr>
        <p:spPr>
          <a:xfrm>
            <a:off x="3216276" y="2169362"/>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5" name="Picture Placeholder 8">
            <a:extLst>
              <a:ext uri="{FF2B5EF4-FFF2-40B4-BE49-F238E27FC236}">
                <a16:creationId xmlns:a16="http://schemas.microsoft.com/office/drawing/2014/main" id="{B207F578-EE8F-44E3-89D8-B72833DD9C5B}"/>
              </a:ext>
            </a:extLst>
          </p:cNvPr>
          <p:cNvSpPr>
            <a:spLocks noGrp="1"/>
          </p:cNvSpPr>
          <p:nvPr>
            <p:ph type="pic" sz="quarter" idx="12" hasCustomPrompt="1"/>
          </p:nvPr>
        </p:nvSpPr>
        <p:spPr>
          <a:xfrm>
            <a:off x="5737227" y="2169362"/>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6" name="Picture Placeholder 8">
            <a:extLst>
              <a:ext uri="{FF2B5EF4-FFF2-40B4-BE49-F238E27FC236}">
                <a16:creationId xmlns:a16="http://schemas.microsoft.com/office/drawing/2014/main" id="{A8D189A2-0130-4818-A65A-FEDD9C003806}"/>
              </a:ext>
            </a:extLst>
          </p:cNvPr>
          <p:cNvSpPr>
            <a:spLocks noGrp="1"/>
          </p:cNvSpPr>
          <p:nvPr>
            <p:ph type="pic" sz="quarter" idx="13" hasCustomPrompt="1"/>
          </p:nvPr>
        </p:nvSpPr>
        <p:spPr>
          <a:xfrm>
            <a:off x="8258178" y="2169362"/>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7" name="Picture Placeholder 8">
            <a:extLst>
              <a:ext uri="{FF2B5EF4-FFF2-40B4-BE49-F238E27FC236}">
                <a16:creationId xmlns:a16="http://schemas.microsoft.com/office/drawing/2014/main" id="{39448D45-0247-4A7C-8671-B6F76C2B5696}"/>
              </a:ext>
            </a:extLst>
          </p:cNvPr>
          <p:cNvSpPr>
            <a:spLocks noGrp="1"/>
          </p:cNvSpPr>
          <p:nvPr>
            <p:ph type="pic" sz="quarter" idx="14" hasCustomPrompt="1"/>
          </p:nvPr>
        </p:nvSpPr>
        <p:spPr>
          <a:xfrm>
            <a:off x="695325" y="3969588"/>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8" name="Picture Placeholder 8">
            <a:extLst>
              <a:ext uri="{FF2B5EF4-FFF2-40B4-BE49-F238E27FC236}">
                <a16:creationId xmlns:a16="http://schemas.microsoft.com/office/drawing/2014/main" id="{AB90B40C-4DA1-4BBD-B18A-FD2EBB33719F}"/>
              </a:ext>
            </a:extLst>
          </p:cNvPr>
          <p:cNvSpPr>
            <a:spLocks noGrp="1"/>
          </p:cNvSpPr>
          <p:nvPr>
            <p:ph type="pic" sz="quarter" idx="15" hasCustomPrompt="1"/>
          </p:nvPr>
        </p:nvSpPr>
        <p:spPr>
          <a:xfrm>
            <a:off x="3216276" y="3969588"/>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9" name="Picture Placeholder 8">
            <a:extLst>
              <a:ext uri="{FF2B5EF4-FFF2-40B4-BE49-F238E27FC236}">
                <a16:creationId xmlns:a16="http://schemas.microsoft.com/office/drawing/2014/main" id="{AF853D67-B9A6-4539-B70B-C4821DA55D30}"/>
              </a:ext>
            </a:extLst>
          </p:cNvPr>
          <p:cNvSpPr>
            <a:spLocks noGrp="1"/>
          </p:cNvSpPr>
          <p:nvPr>
            <p:ph type="pic" sz="quarter" idx="16" hasCustomPrompt="1"/>
          </p:nvPr>
        </p:nvSpPr>
        <p:spPr>
          <a:xfrm>
            <a:off x="5737227" y="3969588"/>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0" name="Picture Placeholder 8">
            <a:extLst>
              <a:ext uri="{FF2B5EF4-FFF2-40B4-BE49-F238E27FC236}">
                <a16:creationId xmlns:a16="http://schemas.microsoft.com/office/drawing/2014/main" id="{B94C9BBB-AC12-48D4-816E-14B6D6062EC1}"/>
              </a:ext>
            </a:extLst>
          </p:cNvPr>
          <p:cNvSpPr>
            <a:spLocks noGrp="1"/>
          </p:cNvSpPr>
          <p:nvPr>
            <p:ph type="pic" sz="quarter" idx="17" hasCustomPrompt="1"/>
          </p:nvPr>
        </p:nvSpPr>
        <p:spPr>
          <a:xfrm>
            <a:off x="8258178" y="3969588"/>
            <a:ext cx="2340000" cy="162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037645063"/>
      </p:ext>
    </p:extLst>
  </p:cSld>
  <p:clrMapOvr>
    <a:masterClrMapping/>
  </p:clrMapOvr>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ummary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4" name="Picture Placeholder 8">
            <a:extLst>
              <a:ext uri="{FF2B5EF4-FFF2-40B4-BE49-F238E27FC236}">
                <a16:creationId xmlns:a16="http://schemas.microsoft.com/office/drawing/2014/main" id="{21F4F731-6210-4C0F-B549-2A44611CB532}"/>
              </a:ext>
            </a:extLst>
          </p:cNvPr>
          <p:cNvSpPr>
            <a:spLocks noGrp="1"/>
          </p:cNvSpPr>
          <p:nvPr>
            <p:ph type="pic" sz="quarter" idx="11" hasCustomPrompt="1"/>
          </p:nvPr>
        </p:nvSpPr>
        <p:spPr>
          <a:xfrm>
            <a:off x="5286000" y="2979363"/>
            <a:ext cx="1620000" cy="1620000"/>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862029178"/>
      </p:ext>
    </p:extLst>
  </p:cSld>
  <p:clrMapOvr>
    <a:masterClrMapping/>
  </p:clrMapOvr>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97552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Agenda with Image 6">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F22DA729-F1BE-4414-98D5-8DED92BD2ACD}"/>
              </a:ext>
            </a:extLst>
          </p:cNvPr>
          <p:cNvSpPr>
            <a:spLocks noGrp="1"/>
          </p:cNvSpPr>
          <p:nvPr>
            <p:ph type="pic" sz="quarter" idx="10" hasCustomPrompt="1"/>
          </p:nvPr>
        </p:nvSpPr>
        <p:spPr>
          <a:xfrm>
            <a:off x="695325" y="2884602"/>
            <a:ext cx="2016000" cy="27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5" name="Picture Placeholder 8">
            <a:extLst>
              <a:ext uri="{FF2B5EF4-FFF2-40B4-BE49-F238E27FC236}">
                <a16:creationId xmlns:a16="http://schemas.microsoft.com/office/drawing/2014/main" id="{C4D3A601-5961-4FE7-A82A-AF47E2425351}"/>
              </a:ext>
            </a:extLst>
          </p:cNvPr>
          <p:cNvSpPr>
            <a:spLocks noGrp="1"/>
          </p:cNvSpPr>
          <p:nvPr>
            <p:ph type="pic" sz="quarter" idx="11" hasCustomPrompt="1"/>
          </p:nvPr>
        </p:nvSpPr>
        <p:spPr>
          <a:xfrm>
            <a:off x="2891662" y="2884602"/>
            <a:ext cx="2016000" cy="27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6" name="Picture Placeholder 8">
            <a:extLst>
              <a:ext uri="{FF2B5EF4-FFF2-40B4-BE49-F238E27FC236}">
                <a16:creationId xmlns:a16="http://schemas.microsoft.com/office/drawing/2014/main" id="{8A5089B7-1F65-4323-80C5-8D0DA432DE37}"/>
              </a:ext>
            </a:extLst>
          </p:cNvPr>
          <p:cNvSpPr>
            <a:spLocks noGrp="1"/>
          </p:cNvSpPr>
          <p:nvPr>
            <p:ph type="pic" sz="quarter" idx="12" hasCustomPrompt="1"/>
          </p:nvPr>
        </p:nvSpPr>
        <p:spPr>
          <a:xfrm>
            <a:off x="5088000" y="2884602"/>
            <a:ext cx="2016000" cy="27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7" name="Picture Placeholder 8">
            <a:extLst>
              <a:ext uri="{FF2B5EF4-FFF2-40B4-BE49-F238E27FC236}">
                <a16:creationId xmlns:a16="http://schemas.microsoft.com/office/drawing/2014/main" id="{5B7D8925-EFDC-46DE-8944-5EA8EA4FF0D5}"/>
              </a:ext>
            </a:extLst>
          </p:cNvPr>
          <p:cNvSpPr>
            <a:spLocks noGrp="1"/>
          </p:cNvSpPr>
          <p:nvPr>
            <p:ph type="pic" sz="quarter" idx="13" hasCustomPrompt="1"/>
          </p:nvPr>
        </p:nvSpPr>
        <p:spPr>
          <a:xfrm>
            <a:off x="7284336" y="2884602"/>
            <a:ext cx="2016000" cy="27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8" name="Picture Placeholder 8">
            <a:extLst>
              <a:ext uri="{FF2B5EF4-FFF2-40B4-BE49-F238E27FC236}">
                <a16:creationId xmlns:a16="http://schemas.microsoft.com/office/drawing/2014/main" id="{CC6C6479-8A8E-4BCF-BE36-EEA7442CE778}"/>
              </a:ext>
            </a:extLst>
          </p:cNvPr>
          <p:cNvSpPr>
            <a:spLocks noGrp="1"/>
          </p:cNvSpPr>
          <p:nvPr>
            <p:ph type="pic" sz="quarter" idx="14" hasCustomPrompt="1"/>
          </p:nvPr>
        </p:nvSpPr>
        <p:spPr>
          <a:xfrm>
            <a:off x="9480672" y="2884602"/>
            <a:ext cx="2016000" cy="27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Title 1">
            <a:extLst>
              <a:ext uri="{FF2B5EF4-FFF2-40B4-BE49-F238E27FC236}">
                <a16:creationId xmlns:a16="http://schemas.microsoft.com/office/drawing/2014/main" id="{64C86E1D-84BF-4370-9FDE-DE9FEF1BB922}"/>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22" name="Subtitle 2">
            <a:extLst>
              <a:ext uri="{FF2B5EF4-FFF2-40B4-BE49-F238E27FC236}">
                <a16:creationId xmlns:a16="http://schemas.microsoft.com/office/drawing/2014/main" id="{DEAC81A0-25C4-4660-BC80-1AF7E0541717}"/>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294402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Agenda with Image 7">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64C86E1D-84BF-4370-9FDE-DE9FEF1BB922}"/>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22" name="Subtitle 2">
            <a:extLst>
              <a:ext uri="{FF2B5EF4-FFF2-40B4-BE49-F238E27FC236}">
                <a16:creationId xmlns:a16="http://schemas.microsoft.com/office/drawing/2014/main" id="{DEAC81A0-25C4-4660-BC80-1AF7E0541717}"/>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4" name="Picture Placeholder 8">
            <a:extLst>
              <a:ext uri="{FF2B5EF4-FFF2-40B4-BE49-F238E27FC236}">
                <a16:creationId xmlns:a16="http://schemas.microsoft.com/office/drawing/2014/main" id="{B0D946A5-5208-4CFD-83FC-5648024ACE0E}"/>
              </a:ext>
            </a:extLst>
          </p:cNvPr>
          <p:cNvSpPr>
            <a:spLocks noGrp="1"/>
          </p:cNvSpPr>
          <p:nvPr>
            <p:ph type="pic" sz="quarter" idx="11" hasCustomPrompt="1"/>
          </p:nvPr>
        </p:nvSpPr>
        <p:spPr>
          <a:xfrm>
            <a:off x="8795722" y="2168705"/>
            <a:ext cx="360000" cy="360000"/>
          </a:xfrm>
          <a:prstGeom prst="ellipse">
            <a:avLst/>
          </a:prstGeom>
          <a:pattFill prst="wdDnDiag">
            <a:fgClr>
              <a:schemeClr val="bg1">
                <a:lumMod val="90000"/>
              </a:schemeClr>
            </a:fgClr>
            <a:bgClr>
              <a:schemeClr val="bg1"/>
            </a:bgClr>
          </a:pattFill>
        </p:spPr>
        <p:txBody>
          <a:bodyPr anchor="ctr"/>
          <a:lstStyle>
            <a:lvl1pPr algn="ctr">
              <a:buNone/>
              <a:defRPr sz="800"/>
            </a:lvl1pPr>
          </a:lstStyle>
          <a:p>
            <a:r>
              <a:rPr lang="en-US" dirty="0"/>
              <a:t>1</a:t>
            </a:r>
          </a:p>
        </p:txBody>
      </p:sp>
      <p:sp>
        <p:nvSpPr>
          <p:cNvPr id="25" name="Picture Placeholder 8">
            <a:extLst>
              <a:ext uri="{FF2B5EF4-FFF2-40B4-BE49-F238E27FC236}">
                <a16:creationId xmlns:a16="http://schemas.microsoft.com/office/drawing/2014/main" id="{CA0C2DE1-9881-45DA-8F44-16D700D5D4BB}"/>
              </a:ext>
            </a:extLst>
          </p:cNvPr>
          <p:cNvSpPr>
            <a:spLocks noGrp="1"/>
          </p:cNvSpPr>
          <p:nvPr>
            <p:ph type="pic" sz="quarter" idx="12" hasCustomPrompt="1"/>
          </p:nvPr>
        </p:nvSpPr>
        <p:spPr>
          <a:xfrm>
            <a:off x="8795722" y="3129143"/>
            <a:ext cx="360000" cy="360000"/>
          </a:xfrm>
          <a:prstGeom prst="ellipse">
            <a:avLst/>
          </a:prstGeom>
          <a:pattFill prst="wdDnDiag">
            <a:fgClr>
              <a:schemeClr val="bg1">
                <a:lumMod val="90000"/>
              </a:schemeClr>
            </a:fgClr>
            <a:bgClr>
              <a:schemeClr val="bg1"/>
            </a:bgClr>
          </a:pattFill>
        </p:spPr>
        <p:txBody>
          <a:bodyPr anchor="ctr"/>
          <a:lstStyle>
            <a:lvl1pPr algn="ctr">
              <a:buNone/>
              <a:defRPr sz="800"/>
            </a:lvl1pPr>
          </a:lstStyle>
          <a:p>
            <a:r>
              <a:rPr lang="en-US" dirty="0"/>
              <a:t>2</a:t>
            </a:r>
          </a:p>
        </p:txBody>
      </p:sp>
      <p:sp>
        <p:nvSpPr>
          <p:cNvPr id="26" name="Picture Placeholder 8">
            <a:extLst>
              <a:ext uri="{FF2B5EF4-FFF2-40B4-BE49-F238E27FC236}">
                <a16:creationId xmlns:a16="http://schemas.microsoft.com/office/drawing/2014/main" id="{53D22659-B5DA-45E9-B284-D3D4703C9BF6}"/>
              </a:ext>
            </a:extLst>
          </p:cNvPr>
          <p:cNvSpPr>
            <a:spLocks noGrp="1"/>
          </p:cNvSpPr>
          <p:nvPr>
            <p:ph type="pic" sz="quarter" idx="13" hasCustomPrompt="1"/>
          </p:nvPr>
        </p:nvSpPr>
        <p:spPr>
          <a:xfrm>
            <a:off x="8795725" y="4089581"/>
            <a:ext cx="360000" cy="360000"/>
          </a:xfrm>
          <a:prstGeom prst="ellipse">
            <a:avLst/>
          </a:prstGeom>
          <a:pattFill prst="wdDnDiag">
            <a:fgClr>
              <a:schemeClr val="bg1">
                <a:lumMod val="90000"/>
              </a:schemeClr>
            </a:fgClr>
            <a:bgClr>
              <a:schemeClr val="bg1"/>
            </a:bgClr>
          </a:pattFill>
        </p:spPr>
        <p:txBody>
          <a:bodyPr anchor="ctr"/>
          <a:lstStyle>
            <a:lvl1pPr algn="ctr">
              <a:buNone/>
              <a:defRPr sz="800"/>
            </a:lvl1pPr>
          </a:lstStyle>
          <a:p>
            <a:r>
              <a:rPr lang="en-US" dirty="0"/>
              <a:t>3</a:t>
            </a:r>
          </a:p>
        </p:txBody>
      </p:sp>
      <p:sp>
        <p:nvSpPr>
          <p:cNvPr id="27" name="Picture Placeholder 8">
            <a:extLst>
              <a:ext uri="{FF2B5EF4-FFF2-40B4-BE49-F238E27FC236}">
                <a16:creationId xmlns:a16="http://schemas.microsoft.com/office/drawing/2014/main" id="{E5EBDA9A-1D22-41B6-ABBC-9DC3F5EDE8C5}"/>
              </a:ext>
            </a:extLst>
          </p:cNvPr>
          <p:cNvSpPr>
            <a:spLocks noGrp="1"/>
          </p:cNvSpPr>
          <p:nvPr>
            <p:ph type="pic" sz="quarter" idx="14" hasCustomPrompt="1"/>
          </p:nvPr>
        </p:nvSpPr>
        <p:spPr>
          <a:xfrm>
            <a:off x="8795722" y="5050019"/>
            <a:ext cx="360000" cy="360000"/>
          </a:xfrm>
          <a:prstGeom prst="ellipse">
            <a:avLst/>
          </a:prstGeom>
          <a:pattFill prst="wdDnDiag">
            <a:fgClr>
              <a:schemeClr val="bg1">
                <a:lumMod val="90000"/>
              </a:schemeClr>
            </a:fgClr>
            <a:bgClr>
              <a:schemeClr val="bg1"/>
            </a:bgClr>
          </a:pattFill>
        </p:spPr>
        <p:txBody>
          <a:bodyPr anchor="ctr"/>
          <a:lstStyle>
            <a:lvl1pPr algn="ctr">
              <a:buNone/>
              <a:defRPr sz="800"/>
            </a:lvl1pPr>
          </a:lstStyle>
          <a:p>
            <a:r>
              <a:rPr lang="en-US" dirty="0"/>
              <a:t>4</a:t>
            </a:r>
          </a:p>
        </p:txBody>
      </p:sp>
    </p:spTree>
    <p:extLst>
      <p:ext uri="{BB962C8B-B14F-4D97-AF65-F5344CB8AC3E}">
        <p14:creationId xmlns:p14="http://schemas.microsoft.com/office/powerpoint/2010/main" val="19379155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About Us with Imag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E40CBE-5798-4E3D-B094-EE029C6E9AE6}"/>
              </a:ext>
            </a:extLst>
          </p:cNvPr>
          <p:cNvSpPr>
            <a:spLocks noGrp="1"/>
          </p:cNvSpPr>
          <p:nvPr>
            <p:ph type="pic" sz="quarter" idx="10" hasCustomPrompt="1"/>
          </p:nvPr>
        </p:nvSpPr>
        <p:spPr>
          <a:xfrm>
            <a:off x="6816789" y="782637"/>
            <a:ext cx="4535424" cy="5292725"/>
          </a:xfrm>
          <a:custGeom>
            <a:avLst/>
            <a:gdLst>
              <a:gd name="connsiteX0" fmla="*/ 0 w 4535424"/>
              <a:gd name="connsiteY0" fmla="*/ 3598711 h 5292725"/>
              <a:gd name="connsiteX1" fmla="*/ 4535058 w 4535424"/>
              <a:gd name="connsiteY1" fmla="*/ 3598711 h 5292725"/>
              <a:gd name="connsiteX2" fmla="*/ 4535058 w 4535424"/>
              <a:gd name="connsiteY2" fmla="*/ 5292725 h 5292725"/>
              <a:gd name="connsiteX3" fmla="*/ 0 w 4535424"/>
              <a:gd name="connsiteY3" fmla="*/ 5292725 h 5292725"/>
              <a:gd name="connsiteX4" fmla="*/ 366 w 4535424"/>
              <a:gd name="connsiteY4" fmla="*/ 1799356 h 5292725"/>
              <a:gd name="connsiteX5" fmla="*/ 4535424 w 4535424"/>
              <a:gd name="connsiteY5" fmla="*/ 1799356 h 5292725"/>
              <a:gd name="connsiteX6" fmla="*/ 4535424 w 4535424"/>
              <a:gd name="connsiteY6" fmla="*/ 3493370 h 5292725"/>
              <a:gd name="connsiteX7" fmla="*/ 366 w 4535424"/>
              <a:gd name="connsiteY7" fmla="*/ 3493370 h 5292725"/>
              <a:gd name="connsiteX8" fmla="*/ 366 w 4535424"/>
              <a:gd name="connsiteY8" fmla="*/ 0 h 5292725"/>
              <a:gd name="connsiteX9" fmla="*/ 4535424 w 4535424"/>
              <a:gd name="connsiteY9" fmla="*/ 0 h 5292725"/>
              <a:gd name="connsiteX10" fmla="*/ 4535424 w 4535424"/>
              <a:gd name="connsiteY10" fmla="*/ 1694014 h 5292725"/>
              <a:gd name="connsiteX11" fmla="*/ 366 w 4535424"/>
              <a:gd name="connsiteY11" fmla="*/ 1694014 h 529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5424" h="5292725">
                <a:moveTo>
                  <a:pt x="0" y="3598711"/>
                </a:moveTo>
                <a:lnTo>
                  <a:pt x="4535058" y="3598711"/>
                </a:lnTo>
                <a:lnTo>
                  <a:pt x="4535058" y="5292725"/>
                </a:lnTo>
                <a:lnTo>
                  <a:pt x="0" y="5292725"/>
                </a:lnTo>
                <a:close/>
                <a:moveTo>
                  <a:pt x="366" y="1799356"/>
                </a:moveTo>
                <a:lnTo>
                  <a:pt x="4535424" y="1799356"/>
                </a:lnTo>
                <a:lnTo>
                  <a:pt x="4535424" y="3493370"/>
                </a:lnTo>
                <a:lnTo>
                  <a:pt x="366" y="3493370"/>
                </a:lnTo>
                <a:close/>
                <a:moveTo>
                  <a:pt x="366" y="0"/>
                </a:moveTo>
                <a:lnTo>
                  <a:pt x="4535424" y="0"/>
                </a:lnTo>
                <a:lnTo>
                  <a:pt x="4535424" y="1694014"/>
                </a:lnTo>
                <a:lnTo>
                  <a:pt x="366" y="1694014"/>
                </a:lnTo>
                <a:close/>
              </a:path>
            </a:pathLst>
          </a:custGeom>
          <a:pattFill prst="wdDnDiag">
            <a:fgClr>
              <a:schemeClr val="bg1">
                <a:lumMod val="90000"/>
              </a:schemeClr>
            </a:fgClr>
            <a:bgClr>
              <a:schemeClr val="bg1"/>
            </a:bgClr>
          </a:pattFill>
        </p:spPr>
        <p:txBody>
          <a:bodyPr wrap="square" anchor="ctr">
            <a:noAutofit/>
          </a:bodyPr>
          <a:lstStyle>
            <a:lvl1pPr algn="ctr">
              <a:buNone/>
              <a:defRPr/>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3349510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About Us with Image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447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447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0" name="Picture Placeholder 8">
            <a:extLst>
              <a:ext uri="{FF2B5EF4-FFF2-40B4-BE49-F238E27FC236}">
                <a16:creationId xmlns:a16="http://schemas.microsoft.com/office/drawing/2014/main" id="{6AE129DD-431B-4105-BB18-AC9BBAC757F5}"/>
              </a:ext>
            </a:extLst>
          </p:cNvPr>
          <p:cNvSpPr>
            <a:spLocks noGrp="1"/>
          </p:cNvSpPr>
          <p:nvPr>
            <p:ph type="pic" sz="quarter" idx="11" hasCustomPrompt="1"/>
          </p:nvPr>
        </p:nvSpPr>
        <p:spPr>
          <a:xfrm>
            <a:off x="1534478" y="2276475"/>
            <a:ext cx="3017520" cy="3017520"/>
          </a:xfrm>
          <a:prstGeom prst="ellipse">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Tree>
    <p:extLst>
      <p:ext uri="{BB962C8B-B14F-4D97-AF65-F5344CB8AC3E}">
        <p14:creationId xmlns:p14="http://schemas.microsoft.com/office/powerpoint/2010/main" val="43382730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About Us with Image 6">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03E73128-120E-48CE-B46E-54CA2560F663}"/>
              </a:ext>
            </a:extLst>
          </p:cNvPr>
          <p:cNvSpPr>
            <a:spLocks noGrp="1"/>
          </p:cNvSpPr>
          <p:nvPr>
            <p:ph type="pic" sz="quarter" idx="11" hasCustomPrompt="1"/>
          </p:nvPr>
        </p:nvSpPr>
        <p:spPr>
          <a:xfrm>
            <a:off x="999000" y="2458567"/>
            <a:ext cx="1517904" cy="1517904"/>
          </a:xfrm>
          <a:prstGeom prst="ellipse">
            <a:avLst/>
          </a:prstGeom>
          <a:pattFill prst="wdDnDiag">
            <a:fgClr>
              <a:schemeClr val="bg1">
                <a:lumMod val="90000"/>
              </a:schemeClr>
            </a:fgClr>
            <a:bgClr>
              <a:schemeClr val="bg1"/>
            </a:bgClr>
          </a:pattFill>
        </p:spPr>
        <p:txBody>
          <a:bodyPr anchor="ctr"/>
          <a:lstStyle>
            <a:lvl1pPr algn="ctr">
              <a:buNone/>
              <a:defRPr sz="1000"/>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16180527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About Us with Image 8">
    <p:spTree>
      <p:nvGrpSpPr>
        <p:cNvPr id="1" name=""/>
        <p:cNvGrpSpPr/>
        <p:nvPr/>
      </p:nvGrpSpPr>
      <p:grpSpPr>
        <a:xfrm>
          <a:off x="0" y="0"/>
          <a:ext cx="0" cy="0"/>
          <a:chOff x="0" y="0"/>
          <a:chExt cx="0" cy="0"/>
        </a:xfrm>
      </p:grpSpPr>
      <p:sp>
        <p:nvSpPr>
          <p:cNvPr id="42" name="Picture Placeholder 8">
            <a:extLst>
              <a:ext uri="{FF2B5EF4-FFF2-40B4-BE49-F238E27FC236}">
                <a16:creationId xmlns:a16="http://schemas.microsoft.com/office/drawing/2014/main" id="{9064D987-3A39-4D2E-9C6F-ED12B4B9B604}"/>
              </a:ext>
            </a:extLst>
          </p:cNvPr>
          <p:cNvSpPr>
            <a:spLocks noGrp="1"/>
          </p:cNvSpPr>
          <p:nvPr>
            <p:ph type="pic" sz="quarter" idx="11" hasCustomPrompt="1"/>
          </p:nvPr>
        </p:nvSpPr>
        <p:spPr>
          <a:xfrm>
            <a:off x="4548190" y="1900237"/>
            <a:ext cx="3348035" cy="188912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1" name="Picture Placeholder 8">
            <a:extLst>
              <a:ext uri="{FF2B5EF4-FFF2-40B4-BE49-F238E27FC236}">
                <a16:creationId xmlns:a16="http://schemas.microsoft.com/office/drawing/2014/main" id="{3E2EDD9B-4295-464E-BAA3-73F0A05BEBAC}"/>
              </a:ext>
            </a:extLst>
          </p:cNvPr>
          <p:cNvSpPr>
            <a:spLocks noGrp="1"/>
          </p:cNvSpPr>
          <p:nvPr>
            <p:ph type="pic" sz="quarter" idx="10" hasCustomPrompt="1"/>
          </p:nvPr>
        </p:nvSpPr>
        <p:spPr>
          <a:xfrm>
            <a:off x="766762" y="1900237"/>
            <a:ext cx="3348035" cy="188912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43" name="Picture Placeholder 8">
            <a:extLst>
              <a:ext uri="{FF2B5EF4-FFF2-40B4-BE49-F238E27FC236}">
                <a16:creationId xmlns:a16="http://schemas.microsoft.com/office/drawing/2014/main" id="{C45818DE-DE6B-4AE3-B230-C69BC6364E12}"/>
              </a:ext>
            </a:extLst>
          </p:cNvPr>
          <p:cNvSpPr>
            <a:spLocks noGrp="1"/>
          </p:cNvSpPr>
          <p:nvPr>
            <p:ph type="pic" sz="quarter" idx="12" hasCustomPrompt="1"/>
          </p:nvPr>
        </p:nvSpPr>
        <p:spPr>
          <a:xfrm>
            <a:off x="8329618" y="1900237"/>
            <a:ext cx="3348035" cy="188912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485188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Page 6">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3530702" y="2832954"/>
            <a:ext cx="5216324" cy="33420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86167298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About Us with Image 9">
    <p:spTree>
      <p:nvGrpSpPr>
        <p:cNvPr id="1" name=""/>
        <p:cNvGrpSpPr/>
        <p:nvPr/>
      </p:nvGrpSpPr>
      <p:grpSpPr>
        <a:xfrm>
          <a:off x="0" y="0"/>
          <a:ext cx="0" cy="0"/>
          <a:chOff x="0" y="0"/>
          <a:chExt cx="0" cy="0"/>
        </a:xfrm>
      </p:grpSpPr>
      <p:sp>
        <p:nvSpPr>
          <p:cNvPr id="55" name="Picture Placeholder 8">
            <a:extLst>
              <a:ext uri="{FF2B5EF4-FFF2-40B4-BE49-F238E27FC236}">
                <a16:creationId xmlns:a16="http://schemas.microsoft.com/office/drawing/2014/main" id="{CA75D19B-C47D-4D9B-BD32-74715EF51D47}"/>
              </a:ext>
            </a:extLst>
          </p:cNvPr>
          <p:cNvSpPr>
            <a:spLocks noGrp="1"/>
          </p:cNvSpPr>
          <p:nvPr>
            <p:ph type="pic" sz="quarter" idx="10" hasCustomPrompt="1"/>
          </p:nvPr>
        </p:nvSpPr>
        <p:spPr>
          <a:xfrm>
            <a:off x="766762" y="1891674"/>
            <a:ext cx="3026664" cy="121615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56" name="Picture Placeholder 8">
            <a:extLst>
              <a:ext uri="{FF2B5EF4-FFF2-40B4-BE49-F238E27FC236}">
                <a16:creationId xmlns:a16="http://schemas.microsoft.com/office/drawing/2014/main" id="{D304E1FA-7525-4D56-9C06-744AC88846ED}"/>
              </a:ext>
            </a:extLst>
          </p:cNvPr>
          <p:cNvSpPr>
            <a:spLocks noGrp="1"/>
          </p:cNvSpPr>
          <p:nvPr>
            <p:ph type="pic" sz="quarter" idx="11" hasCustomPrompt="1"/>
          </p:nvPr>
        </p:nvSpPr>
        <p:spPr>
          <a:xfrm>
            <a:off x="765873" y="3273072"/>
            <a:ext cx="3026664" cy="121615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7" name="Picture Placeholder 8">
            <a:extLst>
              <a:ext uri="{FF2B5EF4-FFF2-40B4-BE49-F238E27FC236}">
                <a16:creationId xmlns:a16="http://schemas.microsoft.com/office/drawing/2014/main" id="{05484CFA-7486-43E6-BB8D-DF97558AF529}"/>
              </a:ext>
            </a:extLst>
          </p:cNvPr>
          <p:cNvSpPr>
            <a:spLocks noGrp="1"/>
          </p:cNvSpPr>
          <p:nvPr>
            <p:ph type="pic" sz="quarter" idx="12" hasCustomPrompt="1"/>
          </p:nvPr>
        </p:nvSpPr>
        <p:spPr>
          <a:xfrm>
            <a:off x="764984" y="4657572"/>
            <a:ext cx="3026664" cy="121615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44493441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About Us with Image 1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8" name="Picture Placeholder 8">
            <a:extLst>
              <a:ext uri="{FF2B5EF4-FFF2-40B4-BE49-F238E27FC236}">
                <a16:creationId xmlns:a16="http://schemas.microsoft.com/office/drawing/2014/main" id="{3FA8A08F-0A84-4F1D-B29C-681FC05FC0E6}"/>
              </a:ext>
            </a:extLst>
          </p:cNvPr>
          <p:cNvSpPr>
            <a:spLocks noGrp="1"/>
          </p:cNvSpPr>
          <p:nvPr>
            <p:ph type="pic" sz="quarter" idx="10" hasCustomPrompt="1"/>
          </p:nvPr>
        </p:nvSpPr>
        <p:spPr>
          <a:xfrm>
            <a:off x="695324" y="1989138"/>
            <a:ext cx="3240088" cy="359886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31324156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About Us with Image 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9" name="Picture Placeholder 8">
            <a:extLst>
              <a:ext uri="{FF2B5EF4-FFF2-40B4-BE49-F238E27FC236}">
                <a16:creationId xmlns:a16="http://schemas.microsoft.com/office/drawing/2014/main" id="{8080A80B-CC23-4132-B9B3-FE3099957317}"/>
              </a:ext>
            </a:extLst>
          </p:cNvPr>
          <p:cNvSpPr>
            <a:spLocks noGrp="1"/>
          </p:cNvSpPr>
          <p:nvPr>
            <p:ph type="pic" sz="quarter" idx="10" hasCustomPrompt="1"/>
          </p:nvPr>
        </p:nvSpPr>
        <p:spPr>
          <a:xfrm>
            <a:off x="695324" y="1989138"/>
            <a:ext cx="6840538" cy="126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96725981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ervices with Image ">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E027B3F-BDB5-4B12-946D-CC6002EFBF63}"/>
              </a:ext>
            </a:extLst>
          </p:cNvPr>
          <p:cNvSpPr>
            <a:spLocks noGrp="1"/>
          </p:cNvSpPr>
          <p:nvPr>
            <p:ph type="pic" sz="quarter" idx="10" hasCustomPrompt="1"/>
          </p:nvPr>
        </p:nvSpPr>
        <p:spPr>
          <a:xfrm>
            <a:off x="766762" y="2276475"/>
            <a:ext cx="2267712" cy="189280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2EF6A73C-A57B-4619-9E40-CBCB0CD89AEC}"/>
              </a:ext>
            </a:extLst>
          </p:cNvPr>
          <p:cNvSpPr>
            <a:spLocks noGrp="1"/>
          </p:cNvSpPr>
          <p:nvPr>
            <p:ph type="pic" sz="quarter" idx="11" hasCustomPrompt="1"/>
          </p:nvPr>
        </p:nvSpPr>
        <p:spPr>
          <a:xfrm>
            <a:off x="3240401" y="2276475"/>
            <a:ext cx="2267712" cy="189280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4" name="Picture Placeholder 8">
            <a:extLst>
              <a:ext uri="{FF2B5EF4-FFF2-40B4-BE49-F238E27FC236}">
                <a16:creationId xmlns:a16="http://schemas.microsoft.com/office/drawing/2014/main" id="{08738AF9-30A8-4A8D-8097-CA9AD6E15F24}"/>
              </a:ext>
            </a:extLst>
          </p:cNvPr>
          <p:cNvSpPr>
            <a:spLocks noGrp="1"/>
          </p:cNvSpPr>
          <p:nvPr>
            <p:ph type="pic" sz="quarter" idx="12" hasCustomPrompt="1"/>
          </p:nvPr>
        </p:nvSpPr>
        <p:spPr>
          <a:xfrm>
            <a:off x="5714040" y="2276475"/>
            <a:ext cx="2267712" cy="189280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5" name="Picture Placeholder 8">
            <a:extLst>
              <a:ext uri="{FF2B5EF4-FFF2-40B4-BE49-F238E27FC236}">
                <a16:creationId xmlns:a16="http://schemas.microsoft.com/office/drawing/2014/main" id="{6A3E6797-7CEF-475E-B534-63240CE9AB45}"/>
              </a:ext>
            </a:extLst>
          </p:cNvPr>
          <p:cNvSpPr>
            <a:spLocks noGrp="1"/>
          </p:cNvSpPr>
          <p:nvPr>
            <p:ph type="pic" sz="quarter" idx="13" hasCustomPrompt="1"/>
          </p:nvPr>
        </p:nvSpPr>
        <p:spPr>
          <a:xfrm>
            <a:off x="8187679" y="2276475"/>
            <a:ext cx="2267712" cy="189280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78032120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ervices with Image 2">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E027B3F-BDB5-4B12-946D-CC6002EFBF63}"/>
              </a:ext>
            </a:extLst>
          </p:cNvPr>
          <p:cNvSpPr>
            <a:spLocks noGrp="1"/>
          </p:cNvSpPr>
          <p:nvPr>
            <p:ph type="pic" sz="quarter" idx="10" hasCustomPrompt="1"/>
          </p:nvPr>
        </p:nvSpPr>
        <p:spPr>
          <a:xfrm>
            <a:off x="-1" y="2276474"/>
            <a:ext cx="5298597" cy="229552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71619620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ervices with Image 3">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E027B3F-BDB5-4B12-946D-CC6002EFBF63}"/>
              </a:ext>
            </a:extLst>
          </p:cNvPr>
          <p:cNvSpPr>
            <a:spLocks noGrp="1"/>
          </p:cNvSpPr>
          <p:nvPr>
            <p:ph type="pic" sz="quarter" idx="10" hasCustomPrompt="1"/>
          </p:nvPr>
        </p:nvSpPr>
        <p:spPr>
          <a:xfrm>
            <a:off x="2394646" y="2276475"/>
            <a:ext cx="3337560" cy="163677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B042BC1F-2FF1-48C8-93A4-76CFAC061DE9}"/>
              </a:ext>
            </a:extLst>
          </p:cNvPr>
          <p:cNvSpPr>
            <a:spLocks noGrp="1"/>
          </p:cNvSpPr>
          <p:nvPr>
            <p:ph type="pic" sz="quarter" idx="11" hasCustomPrompt="1"/>
          </p:nvPr>
        </p:nvSpPr>
        <p:spPr>
          <a:xfrm>
            <a:off x="2394646" y="4185918"/>
            <a:ext cx="3337560" cy="163677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4" name="Picture Placeholder 8">
            <a:extLst>
              <a:ext uri="{FF2B5EF4-FFF2-40B4-BE49-F238E27FC236}">
                <a16:creationId xmlns:a16="http://schemas.microsoft.com/office/drawing/2014/main" id="{896EDF08-A5FA-4A69-B651-425FCD7F6752}"/>
              </a:ext>
            </a:extLst>
          </p:cNvPr>
          <p:cNvSpPr>
            <a:spLocks noGrp="1"/>
          </p:cNvSpPr>
          <p:nvPr>
            <p:ph type="pic" sz="quarter" idx="12" hasCustomPrompt="1"/>
          </p:nvPr>
        </p:nvSpPr>
        <p:spPr>
          <a:xfrm>
            <a:off x="8092101" y="2272006"/>
            <a:ext cx="3337560" cy="163677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5" name="Picture Placeholder 8">
            <a:extLst>
              <a:ext uri="{FF2B5EF4-FFF2-40B4-BE49-F238E27FC236}">
                <a16:creationId xmlns:a16="http://schemas.microsoft.com/office/drawing/2014/main" id="{9FA2D513-F60F-44AA-9777-1C777F16676F}"/>
              </a:ext>
            </a:extLst>
          </p:cNvPr>
          <p:cNvSpPr>
            <a:spLocks noGrp="1"/>
          </p:cNvSpPr>
          <p:nvPr>
            <p:ph type="pic" sz="quarter" idx="13" hasCustomPrompt="1"/>
          </p:nvPr>
        </p:nvSpPr>
        <p:spPr>
          <a:xfrm>
            <a:off x="8092101" y="4181449"/>
            <a:ext cx="3337560" cy="1636776"/>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11313869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ervices with Image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0" name="Picture Placeholder 8">
            <a:extLst>
              <a:ext uri="{FF2B5EF4-FFF2-40B4-BE49-F238E27FC236}">
                <a16:creationId xmlns:a16="http://schemas.microsoft.com/office/drawing/2014/main" id="{3F575CFC-C524-4B52-8511-B71A40BC5CEA}"/>
              </a:ext>
            </a:extLst>
          </p:cNvPr>
          <p:cNvSpPr>
            <a:spLocks noGrp="1"/>
          </p:cNvSpPr>
          <p:nvPr>
            <p:ph type="pic" sz="quarter" idx="10" hasCustomPrompt="1"/>
          </p:nvPr>
        </p:nvSpPr>
        <p:spPr>
          <a:xfrm>
            <a:off x="695325" y="1990493"/>
            <a:ext cx="252095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B9933DE3-C0ED-4A7C-9628-61EB869E0F45}"/>
              </a:ext>
            </a:extLst>
          </p:cNvPr>
          <p:cNvSpPr>
            <a:spLocks noGrp="1"/>
          </p:cNvSpPr>
          <p:nvPr>
            <p:ph type="pic" sz="quarter" idx="11" hasCustomPrompt="1"/>
          </p:nvPr>
        </p:nvSpPr>
        <p:spPr>
          <a:xfrm>
            <a:off x="3335338" y="1990493"/>
            <a:ext cx="252095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451CB03F-E206-4512-A844-752624C55D86}"/>
              </a:ext>
            </a:extLst>
          </p:cNvPr>
          <p:cNvSpPr>
            <a:spLocks noGrp="1"/>
          </p:cNvSpPr>
          <p:nvPr>
            <p:ph type="pic" sz="quarter" idx="12" hasCustomPrompt="1"/>
          </p:nvPr>
        </p:nvSpPr>
        <p:spPr>
          <a:xfrm>
            <a:off x="5975351" y="1990493"/>
            <a:ext cx="252095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C6E4CFBF-6D51-453C-9918-E96FB6703338}"/>
              </a:ext>
            </a:extLst>
          </p:cNvPr>
          <p:cNvSpPr>
            <a:spLocks noGrp="1"/>
          </p:cNvSpPr>
          <p:nvPr>
            <p:ph type="pic" sz="quarter" idx="13" hasCustomPrompt="1"/>
          </p:nvPr>
        </p:nvSpPr>
        <p:spPr>
          <a:xfrm>
            <a:off x="8615364" y="1990493"/>
            <a:ext cx="252095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47438247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rvices with Image 5">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0" name="Picture Placeholder 8">
            <a:extLst>
              <a:ext uri="{FF2B5EF4-FFF2-40B4-BE49-F238E27FC236}">
                <a16:creationId xmlns:a16="http://schemas.microsoft.com/office/drawing/2014/main" id="{3F575CFC-C524-4B52-8511-B71A40BC5CEA}"/>
              </a:ext>
            </a:extLst>
          </p:cNvPr>
          <p:cNvSpPr>
            <a:spLocks noGrp="1"/>
          </p:cNvSpPr>
          <p:nvPr>
            <p:ph type="pic" sz="quarter" idx="10" hasCustomPrompt="1"/>
          </p:nvPr>
        </p:nvSpPr>
        <p:spPr>
          <a:xfrm>
            <a:off x="695325" y="1990493"/>
            <a:ext cx="234000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451CB03F-E206-4512-A844-752624C55D86}"/>
              </a:ext>
            </a:extLst>
          </p:cNvPr>
          <p:cNvSpPr>
            <a:spLocks noGrp="1"/>
          </p:cNvSpPr>
          <p:nvPr>
            <p:ph type="pic" sz="quarter" idx="12" hasCustomPrompt="1"/>
          </p:nvPr>
        </p:nvSpPr>
        <p:spPr>
          <a:xfrm>
            <a:off x="6258710" y="1990493"/>
            <a:ext cx="2340000" cy="359999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46541088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ervices with Image 6">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2" name="Picture Placeholder 8">
            <a:extLst>
              <a:ext uri="{FF2B5EF4-FFF2-40B4-BE49-F238E27FC236}">
                <a16:creationId xmlns:a16="http://schemas.microsoft.com/office/drawing/2014/main" id="{F66C4976-6F84-40D6-9B88-867473E830CC}"/>
              </a:ext>
            </a:extLst>
          </p:cNvPr>
          <p:cNvSpPr>
            <a:spLocks noGrp="1"/>
          </p:cNvSpPr>
          <p:nvPr>
            <p:ph type="pic" sz="quarter" idx="10" hasCustomPrompt="1"/>
          </p:nvPr>
        </p:nvSpPr>
        <p:spPr>
          <a:xfrm>
            <a:off x="695325" y="1990492"/>
            <a:ext cx="4680000" cy="10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3" name="Picture Placeholder 8">
            <a:extLst>
              <a:ext uri="{FF2B5EF4-FFF2-40B4-BE49-F238E27FC236}">
                <a16:creationId xmlns:a16="http://schemas.microsoft.com/office/drawing/2014/main" id="{9B52C227-0CC4-4132-BD4B-8F84ED4634A0}"/>
              </a:ext>
            </a:extLst>
          </p:cNvPr>
          <p:cNvSpPr>
            <a:spLocks noGrp="1"/>
          </p:cNvSpPr>
          <p:nvPr>
            <p:ph type="pic" sz="quarter" idx="13" hasCustomPrompt="1"/>
          </p:nvPr>
        </p:nvSpPr>
        <p:spPr>
          <a:xfrm>
            <a:off x="695325" y="3251288"/>
            <a:ext cx="4680000" cy="10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4" name="Picture Placeholder 8">
            <a:extLst>
              <a:ext uri="{FF2B5EF4-FFF2-40B4-BE49-F238E27FC236}">
                <a16:creationId xmlns:a16="http://schemas.microsoft.com/office/drawing/2014/main" id="{C99E5F68-ABF6-4B15-8BAD-BDD32D07AD63}"/>
              </a:ext>
            </a:extLst>
          </p:cNvPr>
          <p:cNvSpPr>
            <a:spLocks noGrp="1"/>
          </p:cNvSpPr>
          <p:nvPr>
            <p:ph type="pic" sz="quarter" idx="14" hasCustomPrompt="1"/>
          </p:nvPr>
        </p:nvSpPr>
        <p:spPr>
          <a:xfrm>
            <a:off x="695325" y="4512084"/>
            <a:ext cx="4680000" cy="10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00019222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ervices with Image 7">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D34A80-EA44-4B3A-9192-82FA960384A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7" name="Subtitle 2">
            <a:extLst>
              <a:ext uri="{FF2B5EF4-FFF2-40B4-BE49-F238E27FC236}">
                <a16:creationId xmlns:a16="http://schemas.microsoft.com/office/drawing/2014/main" id="{3DAF65F8-1530-4EB1-990C-B5A70EBD58BF}"/>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9" name="Picture Placeholder 8">
            <a:extLst>
              <a:ext uri="{FF2B5EF4-FFF2-40B4-BE49-F238E27FC236}">
                <a16:creationId xmlns:a16="http://schemas.microsoft.com/office/drawing/2014/main" id="{DF9C4632-6AAF-461C-90C6-4BE393646F9C}"/>
              </a:ext>
            </a:extLst>
          </p:cNvPr>
          <p:cNvSpPr>
            <a:spLocks noGrp="1"/>
          </p:cNvSpPr>
          <p:nvPr>
            <p:ph type="pic" sz="quarter" idx="10" hasCustomPrompt="1"/>
          </p:nvPr>
        </p:nvSpPr>
        <p:spPr>
          <a:xfrm>
            <a:off x="711200" y="1990492"/>
            <a:ext cx="10801350" cy="2698982"/>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877445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with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14F4F16-CAE7-4771-9644-5DBBC30EF9D6}"/>
              </a:ext>
            </a:extLst>
          </p:cNvPr>
          <p:cNvSpPr>
            <a:spLocks noGrp="1"/>
          </p:cNvSpPr>
          <p:nvPr>
            <p:ph type="pic" sz="quarter" idx="10" hasCustomPrompt="1"/>
          </p:nvPr>
        </p:nvSpPr>
        <p:spPr>
          <a:xfrm>
            <a:off x="0" y="0"/>
            <a:ext cx="5303838"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5" name="Title 1">
            <a:extLst>
              <a:ext uri="{FF2B5EF4-FFF2-40B4-BE49-F238E27FC236}">
                <a16:creationId xmlns:a16="http://schemas.microsoft.com/office/drawing/2014/main" id="{F2FA1B7A-F119-4FD6-8FE9-3F64F585E915}"/>
              </a:ext>
            </a:extLst>
          </p:cNvPr>
          <p:cNvSpPr>
            <a:spLocks noGrp="1"/>
          </p:cNvSpPr>
          <p:nvPr>
            <p:ph type="title" hasCustomPrompt="1"/>
          </p:nvPr>
        </p:nvSpPr>
        <p:spPr>
          <a:xfrm>
            <a:off x="5964463"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35FA6264-7ABA-4980-930C-070E9E235053}"/>
              </a:ext>
            </a:extLst>
          </p:cNvPr>
          <p:cNvSpPr>
            <a:spLocks noGrp="1"/>
          </p:cNvSpPr>
          <p:nvPr>
            <p:ph type="subTitle" idx="1" hasCustomPrompt="1"/>
          </p:nvPr>
        </p:nvSpPr>
        <p:spPr>
          <a:xfrm>
            <a:off x="5964463"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7353788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Problem with Image 3">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38C5032-AC86-4E25-8140-853408F32407}"/>
              </a:ext>
            </a:extLst>
          </p:cNvPr>
          <p:cNvSpPr>
            <a:spLocks noGrp="1"/>
          </p:cNvSpPr>
          <p:nvPr>
            <p:ph type="pic" sz="quarter" idx="11" hasCustomPrompt="1"/>
          </p:nvPr>
        </p:nvSpPr>
        <p:spPr>
          <a:xfrm>
            <a:off x="766762" y="2276471"/>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2" name="Picture Placeholder 8">
            <a:extLst>
              <a:ext uri="{FF2B5EF4-FFF2-40B4-BE49-F238E27FC236}">
                <a16:creationId xmlns:a16="http://schemas.microsoft.com/office/drawing/2014/main" id="{35D9F94A-647B-4738-9F3F-9D9C31100D37}"/>
              </a:ext>
            </a:extLst>
          </p:cNvPr>
          <p:cNvSpPr>
            <a:spLocks noGrp="1"/>
          </p:cNvSpPr>
          <p:nvPr>
            <p:ph type="pic" sz="quarter" idx="12" hasCustomPrompt="1"/>
          </p:nvPr>
        </p:nvSpPr>
        <p:spPr>
          <a:xfrm>
            <a:off x="4545012" y="2274420"/>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3" name="Picture Placeholder 8">
            <a:extLst>
              <a:ext uri="{FF2B5EF4-FFF2-40B4-BE49-F238E27FC236}">
                <a16:creationId xmlns:a16="http://schemas.microsoft.com/office/drawing/2014/main" id="{EDA1F384-7E0B-4D5A-8F58-7F40FB40B6D7}"/>
              </a:ext>
            </a:extLst>
          </p:cNvPr>
          <p:cNvSpPr>
            <a:spLocks noGrp="1"/>
          </p:cNvSpPr>
          <p:nvPr>
            <p:ph type="pic" sz="quarter" idx="13" hasCustomPrompt="1"/>
          </p:nvPr>
        </p:nvSpPr>
        <p:spPr>
          <a:xfrm>
            <a:off x="8323262" y="2272369"/>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89710174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olution with Imag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938C5032-AC86-4E25-8140-853408F32407}"/>
              </a:ext>
            </a:extLst>
          </p:cNvPr>
          <p:cNvSpPr>
            <a:spLocks noGrp="1"/>
          </p:cNvSpPr>
          <p:nvPr>
            <p:ph type="pic" sz="quarter" idx="11" hasCustomPrompt="1"/>
          </p:nvPr>
        </p:nvSpPr>
        <p:spPr>
          <a:xfrm>
            <a:off x="766762" y="2276471"/>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2" name="Picture Placeholder 8">
            <a:extLst>
              <a:ext uri="{FF2B5EF4-FFF2-40B4-BE49-F238E27FC236}">
                <a16:creationId xmlns:a16="http://schemas.microsoft.com/office/drawing/2014/main" id="{35D9F94A-647B-4738-9F3F-9D9C31100D37}"/>
              </a:ext>
            </a:extLst>
          </p:cNvPr>
          <p:cNvSpPr>
            <a:spLocks noGrp="1"/>
          </p:cNvSpPr>
          <p:nvPr>
            <p:ph type="pic" sz="quarter" idx="12" hasCustomPrompt="1"/>
          </p:nvPr>
        </p:nvSpPr>
        <p:spPr>
          <a:xfrm>
            <a:off x="4545012" y="2274420"/>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3" name="Picture Placeholder 8">
            <a:extLst>
              <a:ext uri="{FF2B5EF4-FFF2-40B4-BE49-F238E27FC236}">
                <a16:creationId xmlns:a16="http://schemas.microsoft.com/office/drawing/2014/main" id="{EDA1F384-7E0B-4D5A-8F58-7F40FB40B6D7}"/>
              </a:ext>
            </a:extLst>
          </p:cNvPr>
          <p:cNvSpPr>
            <a:spLocks noGrp="1"/>
          </p:cNvSpPr>
          <p:nvPr>
            <p:ph type="pic" sz="quarter" idx="13" hasCustomPrompt="1"/>
          </p:nvPr>
        </p:nvSpPr>
        <p:spPr>
          <a:xfrm>
            <a:off x="8323262" y="2272369"/>
            <a:ext cx="3025775" cy="37814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0737272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roblem with Image 4">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96D4E05-4430-4EDE-BE14-75F8FDF41A04}"/>
              </a:ext>
            </a:extLst>
          </p:cNvPr>
          <p:cNvSpPr>
            <a:spLocks noGrp="1"/>
          </p:cNvSpPr>
          <p:nvPr>
            <p:ph type="pic" sz="quarter" idx="11" hasCustomPrompt="1"/>
          </p:nvPr>
        </p:nvSpPr>
        <p:spPr>
          <a:xfrm>
            <a:off x="766762"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7" name="Picture Placeholder 8">
            <a:extLst>
              <a:ext uri="{FF2B5EF4-FFF2-40B4-BE49-F238E27FC236}">
                <a16:creationId xmlns:a16="http://schemas.microsoft.com/office/drawing/2014/main" id="{5D6838DC-BDB6-42EE-86DD-C27EA951568B}"/>
              </a:ext>
            </a:extLst>
          </p:cNvPr>
          <p:cNvSpPr>
            <a:spLocks noGrp="1"/>
          </p:cNvSpPr>
          <p:nvPr>
            <p:ph type="pic" sz="quarter" idx="12" hasCustomPrompt="1"/>
          </p:nvPr>
        </p:nvSpPr>
        <p:spPr>
          <a:xfrm>
            <a:off x="3473050"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8" name="Picture Placeholder 8">
            <a:extLst>
              <a:ext uri="{FF2B5EF4-FFF2-40B4-BE49-F238E27FC236}">
                <a16:creationId xmlns:a16="http://schemas.microsoft.com/office/drawing/2014/main" id="{CFCD675E-C305-426A-86AC-3A34A8105ED0}"/>
              </a:ext>
            </a:extLst>
          </p:cNvPr>
          <p:cNvSpPr>
            <a:spLocks noGrp="1"/>
          </p:cNvSpPr>
          <p:nvPr>
            <p:ph type="pic" sz="quarter" idx="13" hasCustomPrompt="1"/>
          </p:nvPr>
        </p:nvSpPr>
        <p:spPr>
          <a:xfrm>
            <a:off x="6179338"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9" name="Picture Placeholder 8">
            <a:extLst>
              <a:ext uri="{FF2B5EF4-FFF2-40B4-BE49-F238E27FC236}">
                <a16:creationId xmlns:a16="http://schemas.microsoft.com/office/drawing/2014/main" id="{1C32FBE6-7A8E-4CB8-B11E-603E9A0F60FF}"/>
              </a:ext>
            </a:extLst>
          </p:cNvPr>
          <p:cNvSpPr>
            <a:spLocks noGrp="1"/>
          </p:cNvSpPr>
          <p:nvPr>
            <p:ph type="pic" sz="quarter" idx="14" hasCustomPrompt="1"/>
          </p:nvPr>
        </p:nvSpPr>
        <p:spPr>
          <a:xfrm>
            <a:off x="8885626"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406752214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Solution with Image 2">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96D4E05-4430-4EDE-BE14-75F8FDF41A04}"/>
              </a:ext>
            </a:extLst>
          </p:cNvPr>
          <p:cNvSpPr>
            <a:spLocks noGrp="1"/>
          </p:cNvSpPr>
          <p:nvPr>
            <p:ph type="pic" sz="quarter" idx="11" hasCustomPrompt="1"/>
          </p:nvPr>
        </p:nvSpPr>
        <p:spPr>
          <a:xfrm>
            <a:off x="766762"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7" name="Picture Placeholder 8">
            <a:extLst>
              <a:ext uri="{FF2B5EF4-FFF2-40B4-BE49-F238E27FC236}">
                <a16:creationId xmlns:a16="http://schemas.microsoft.com/office/drawing/2014/main" id="{5D6838DC-BDB6-42EE-86DD-C27EA951568B}"/>
              </a:ext>
            </a:extLst>
          </p:cNvPr>
          <p:cNvSpPr>
            <a:spLocks noGrp="1"/>
          </p:cNvSpPr>
          <p:nvPr>
            <p:ph type="pic" sz="quarter" idx="12" hasCustomPrompt="1"/>
          </p:nvPr>
        </p:nvSpPr>
        <p:spPr>
          <a:xfrm>
            <a:off x="3473050"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8" name="Picture Placeholder 8">
            <a:extLst>
              <a:ext uri="{FF2B5EF4-FFF2-40B4-BE49-F238E27FC236}">
                <a16:creationId xmlns:a16="http://schemas.microsoft.com/office/drawing/2014/main" id="{CFCD675E-C305-426A-86AC-3A34A8105ED0}"/>
              </a:ext>
            </a:extLst>
          </p:cNvPr>
          <p:cNvSpPr>
            <a:spLocks noGrp="1"/>
          </p:cNvSpPr>
          <p:nvPr>
            <p:ph type="pic" sz="quarter" idx="13" hasCustomPrompt="1"/>
          </p:nvPr>
        </p:nvSpPr>
        <p:spPr>
          <a:xfrm>
            <a:off x="6179338"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9" name="Picture Placeholder 8">
            <a:extLst>
              <a:ext uri="{FF2B5EF4-FFF2-40B4-BE49-F238E27FC236}">
                <a16:creationId xmlns:a16="http://schemas.microsoft.com/office/drawing/2014/main" id="{1C32FBE6-7A8E-4CB8-B11E-603E9A0F60FF}"/>
              </a:ext>
            </a:extLst>
          </p:cNvPr>
          <p:cNvSpPr>
            <a:spLocks noGrp="1"/>
          </p:cNvSpPr>
          <p:nvPr>
            <p:ph type="pic" sz="quarter" idx="14" hasCustomPrompt="1"/>
          </p:nvPr>
        </p:nvSpPr>
        <p:spPr>
          <a:xfrm>
            <a:off x="8885626" y="2276471"/>
            <a:ext cx="2039112" cy="2039112"/>
          </a:xfrm>
          <a:prstGeom prst="ellipse">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3001230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Problem with Image 5">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0" name="Picture Placeholder 8">
            <a:extLst>
              <a:ext uri="{FF2B5EF4-FFF2-40B4-BE49-F238E27FC236}">
                <a16:creationId xmlns:a16="http://schemas.microsoft.com/office/drawing/2014/main" id="{7645E424-0260-45EE-AC23-F2C64F452F9F}"/>
              </a:ext>
            </a:extLst>
          </p:cNvPr>
          <p:cNvSpPr>
            <a:spLocks noGrp="1"/>
          </p:cNvSpPr>
          <p:nvPr>
            <p:ph type="pic" sz="quarter" idx="10" hasCustomPrompt="1"/>
          </p:nvPr>
        </p:nvSpPr>
        <p:spPr>
          <a:xfrm>
            <a:off x="1056275"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B81D64DA-1239-4E8D-9870-5DE94F858CCA}"/>
              </a:ext>
            </a:extLst>
          </p:cNvPr>
          <p:cNvSpPr>
            <a:spLocks noGrp="1"/>
          </p:cNvSpPr>
          <p:nvPr>
            <p:ph type="pic" sz="quarter" idx="11" hasCustomPrompt="1"/>
          </p:nvPr>
        </p:nvSpPr>
        <p:spPr>
          <a:xfrm>
            <a:off x="3696288"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745510DE-1119-4A03-83F7-5F7855E3FEFF}"/>
              </a:ext>
            </a:extLst>
          </p:cNvPr>
          <p:cNvSpPr>
            <a:spLocks noGrp="1"/>
          </p:cNvSpPr>
          <p:nvPr>
            <p:ph type="pic" sz="quarter" idx="12" hasCustomPrompt="1"/>
          </p:nvPr>
        </p:nvSpPr>
        <p:spPr>
          <a:xfrm>
            <a:off x="6336301"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CDE7C4CC-C850-42F7-BC1B-6A537A3EAA9B}"/>
              </a:ext>
            </a:extLst>
          </p:cNvPr>
          <p:cNvSpPr>
            <a:spLocks noGrp="1"/>
          </p:cNvSpPr>
          <p:nvPr>
            <p:ph type="pic" sz="quarter" idx="13" hasCustomPrompt="1"/>
          </p:nvPr>
        </p:nvSpPr>
        <p:spPr>
          <a:xfrm>
            <a:off x="8976313"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92068359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Solution with Image 3">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0" name="Picture Placeholder 8">
            <a:extLst>
              <a:ext uri="{FF2B5EF4-FFF2-40B4-BE49-F238E27FC236}">
                <a16:creationId xmlns:a16="http://schemas.microsoft.com/office/drawing/2014/main" id="{7645E424-0260-45EE-AC23-F2C64F452F9F}"/>
              </a:ext>
            </a:extLst>
          </p:cNvPr>
          <p:cNvSpPr>
            <a:spLocks noGrp="1"/>
          </p:cNvSpPr>
          <p:nvPr>
            <p:ph type="pic" sz="quarter" idx="10" hasCustomPrompt="1"/>
          </p:nvPr>
        </p:nvSpPr>
        <p:spPr>
          <a:xfrm>
            <a:off x="1056275"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B81D64DA-1239-4E8D-9870-5DE94F858CCA}"/>
              </a:ext>
            </a:extLst>
          </p:cNvPr>
          <p:cNvSpPr>
            <a:spLocks noGrp="1"/>
          </p:cNvSpPr>
          <p:nvPr>
            <p:ph type="pic" sz="quarter" idx="11" hasCustomPrompt="1"/>
          </p:nvPr>
        </p:nvSpPr>
        <p:spPr>
          <a:xfrm>
            <a:off x="3696288"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745510DE-1119-4A03-83F7-5F7855E3FEFF}"/>
              </a:ext>
            </a:extLst>
          </p:cNvPr>
          <p:cNvSpPr>
            <a:spLocks noGrp="1"/>
          </p:cNvSpPr>
          <p:nvPr>
            <p:ph type="pic" sz="quarter" idx="12" hasCustomPrompt="1"/>
          </p:nvPr>
        </p:nvSpPr>
        <p:spPr>
          <a:xfrm>
            <a:off x="6336301"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CDE7C4CC-C850-42F7-BC1B-6A537A3EAA9B}"/>
              </a:ext>
            </a:extLst>
          </p:cNvPr>
          <p:cNvSpPr>
            <a:spLocks noGrp="1"/>
          </p:cNvSpPr>
          <p:nvPr>
            <p:ph type="pic" sz="quarter" idx="13" hasCustomPrompt="1"/>
          </p:nvPr>
        </p:nvSpPr>
        <p:spPr>
          <a:xfrm>
            <a:off x="8976313" y="1989138"/>
            <a:ext cx="2160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64594559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How it Works with Image">
    <p:spTree>
      <p:nvGrpSpPr>
        <p:cNvPr id="1" name=""/>
        <p:cNvGrpSpPr/>
        <p:nvPr/>
      </p:nvGrpSpPr>
      <p:grpSpPr>
        <a:xfrm>
          <a:off x="0" y="0"/>
          <a:ext cx="0" cy="0"/>
          <a:chOff x="0" y="0"/>
          <a:chExt cx="0" cy="0"/>
        </a:xfrm>
      </p:grpSpPr>
      <p:sp>
        <p:nvSpPr>
          <p:cNvPr id="40" name="Picture Placeholder 8">
            <a:extLst>
              <a:ext uri="{FF2B5EF4-FFF2-40B4-BE49-F238E27FC236}">
                <a16:creationId xmlns:a16="http://schemas.microsoft.com/office/drawing/2014/main" id="{8D1A956F-16D9-48BA-B751-A35C5ADB0CDF}"/>
              </a:ext>
            </a:extLst>
          </p:cNvPr>
          <p:cNvSpPr>
            <a:spLocks noGrp="1"/>
          </p:cNvSpPr>
          <p:nvPr>
            <p:ph type="pic" sz="quarter" idx="10" hasCustomPrompt="1"/>
          </p:nvPr>
        </p:nvSpPr>
        <p:spPr>
          <a:xfrm>
            <a:off x="766763" y="2276475"/>
            <a:ext cx="2634595" cy="174650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44" name="Picture Placeholder 8">
            <a:extLst>
              <a:ext uri="{FF2B5EF4-FFF2-40B4-BE49-F238E27FC236}">
                <a16:creationId xmlns:a16="http://schemas.microsoft.com/office/drawing/2014/main" id="{6325751D-953B-466B-9304-5542CA3F0643}"/>
              </a:ext>
            </a:extLst>
          </p:cNvPr>
          <p:cNvSpPr>
            <a:spLocks noGrp="1"/>
          </p:cNvSpPr>
          <p:nvPr>
            <p:ph type="pic" sz="quarter" idx="11" hasCustomPrompt="1"/>
          </p:nvPr>
        </p:nvSpPr>
        <p:spPr>
          <a:xfrm>
            <a:off x="8717618" y="4022979"/>
            <a:ext cx="2634595" cy="174650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5" name="Picture Placeholder 8">
            <a:extLst>
              <a:ext uri="{FF2B5EF4-FFF2-40B4-BE49-F238E27FC236}">
                <a16:creationId xmlns:a16="http://schemas.microsoft.com/office/drawing/2014/main" id="{41EE3239-CD65-4F14-BC93-E070353845BF}"/>
              </a:ext>
            </a:extLst>
          </p:cNvPr>
          <p:cNvSpPr>
            <a:spLocks noGrp="1"/>
          </p:cNvSpPr>
          <p:nvPr>
            <p:ph type="pic" sz="quarter" idx="12" hasCustomPrompt="1"/>
          </p:nvPr>
        </p:nvSpPr>
        <p:spPr>
          <a:xfrm>
            <a:off x="6059488" y="2276475"/>
            <a:ext cx="2634595" cy="174650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6" name="Picture Placeholder 8">
            <a:extLst>
              <a:ext uri="{FF2B5EF4-FFF2-40B4-BE49-F238E27FC236}">
                <a16:creationId xmlns:a16="http://schemas.microsoft.com/office/drawing/2014/main" id="{06AB4FCC-C98D-4604-AA49-3D6A2110ACB4}"/>
              </a:ext>
            </a:extLst>
          </p:cNvPr>
          <p:cNvSpPr>
            <a:spLocks noGrp="1"/>
          </p:cNvSpPr>
          <p:nvPr>
            <p:ph type="pic" sz="quarter" idx="13" hasCustomPrompt="1"/>
          </p:nvPr>
        </p:nvSpPr>
        <p:spPr>
          <a:xfrm>
            <a:off x="3401358" y="4022979"/>
            <a:ext cx="2634595" cy="174650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74889441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How it Works with Imag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0" name="Picture Placeholder 3">
            <a:extLst>
              <a:ext uri="{FF2B5EF4-FFF2-40B4-BE49-F238E27FC236}">
                <a16:creationId xmlns:a16="http://schemas.microsoft.com/office/drawing/2014/main" id="{90570AAF-1B97-4251-935F-D29352674CFE}"/>
              </a:ext>
            </a:extLst>
          </p:cNvPr>
          <p:cNvSpPr>
            <a:spLocks noGrp="1"/>
          </p:cNvSpPr>
          <p:nvPr>
            <p:ph type="pic" sz="quarter" idx="13" hasCustomPrompt="1"/>
          </p:nvPr>
        </p:nvSpPr>
        <p:spPr>
          <a:xfrm>
            <a:off x="5376000" y="1938678"/>
            <a:ext cx="1440000" cy="1440000"/>
          </a:xfrm>
          <a:prstGeom prst="ellipse">
            <a:avLst/>
          </a:prstGeom>
          <a:pattFill prst="wdDnDiag">
            <a:fgClr>
              <a:schemeClr val="bg1">
                <a:lumMod val="90000"/>
              </a:schemeClr>
            </a:fgClr>
            <a:bgClr>
              <a:schemeClr val="bg1"/>
            </a:bgClr>
          </a:pattFill>
        </p:spPr>
        <p:txBody>
          <a:bodyPr anchor="ctr"/>
          <a:lstStyle>
            <a:lvl1pPr marL="0" indent="0" algn="ctr">
              <a:buNone/>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your image here</a:t>
            </a:r>
          </a:p>
        </p:txBody>
      </p:sp>
      <p:sp>
        <p:nvSpPr>
          <p:cNvPr id="16" name="Picture Placeholder 4">
            <a:extLst>
              <a:ext uri="{FF2B5EF4-FFF2-40B4-BE49-F238E27FC236}">
                <a16:creationId xmlns:a16="http://schemas.microsoft.com/office/drawing/2014/main" id="{1945A1A0-022B-402D-8217-C140D900678D}"/>
              </a:ext>
            </a:extLst>
          </p:cNvPr>
          <p:cNvSpPr>
            <a:spLocks noGrp="1"/>
          </p:cNvSpPr>
          <p:nvPr>
            <p:ph type="pic" sz="quarter" idx="14" hasCustomPrompt="1"/>
          </p:nvPr>
        </p:nvSpPr>
        <p:spPr>
          <a:xfrm>
            <a:off x="6874740" y="4380744"/>
            <a:ext cx="1440000" cy="1440000"/>
          </a:xfrm>
          <a:prstGeom prst="ellipse">
            <a:avLst/>
          </a:prstGeom>
          <a:pattFill prst="wdDnDiag">
            <a:fgClr>
              <a:schemeClr val="bg1">
                <a:lumMod val="90000"/>
              </a:schemeClr>
            </a:fgClr>
            <a:bgClr>
              <a:schemeClr val="bg1"/>
            </a:bgClr>
          </a:pattFill>
        </p:spPr>
        <p:txBody>
          <a:bodyPr anchor="ctr"/>
          <a:lstStyle>
            <a:lvl1pPr marL="0" indent="0" algn="ctr">
              <a:buNone/>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your image here</a:t>
            </a:r>
          </a:p>
        </p:txBody>
      </p:sp>
      <p:sp>
        <p:nvSpPr>
          <p:cNvPr id="17" name="Picture Placeholder 5">
            <a:extLst>
              <a:ext uri="{FF2B5EF4-FFF2-40B4-BE49-F238E27FC236}">
                <a16:creationId xmlns:a16="http://schemas.microsoft.com/office/drawing/2014/main" id="{C222B59F-CD4E-4EAA-BB7C-B826140426A1}"/>
              </a:ext>
            </a:extLst>
          </p:cNvPr>
          <p:cNvSpPr>
            <a:spLocks noGrp="1"/>
          </p:cNvSpPr>
          <p:nvPr>
            <p:ph type="pic" sz="quarter" idx="15" hasCustomPrompt="1"/>
          </p:nvPr>
        </p:nvSpPr>
        <p:spPr>
          <a:xfrm>
            <a:off x="3877262" y="4380744"/>
            <a:ext cx="1440000" cy="1440000"/>
          </a:xfrm>
          <a:prstGeom prst="ellipse">
            <a:avLst/>
          </a:prstGeom>
          <a:pattFill prst="wdDnDiag">
            <a:fgClr>
              <a:schemeClr val="bg1">
                <a:lumMod val="90000"/>
              </a:schemeClr>
            </a:fgClr>
            <a:bgClr>
              <a:schemeClr val="bg1"/>
            </a:bgClr>
          </a:pattFill>
        </p:spPr>
        <p:txBody>
          <a:bodyPr anchor="ctr"/>
          <a:lstStyle>
            <a:lvl1pPr marL="0" indent="0" algn="ctr">
              <a:buNone/>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your image here</a:t>
            </a:r>
          </a:p>
        </p:txBody>
      </p:sp>
    </p:spTree>
    <p:extLst>
      <p:ext uri="{BB962C8B-B14F-4D97-AF65-F5344CB8AC3E}">
        <p14:creationId xmlns:p14="http://schemas.microsoft.com/office/powerpoint/2010/main" val="329160908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How it Works with Image 3">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9" name="Picture Placeholder 8">
            <a:extLst>
              <a:ext uri="{FF2B5EF4-FFF2-40B4-BE49-F238E27FC236}">
                <a16:creationId xmlns:a16="http://schemas.microsoft.com/office/drawing/2014/main" id="{6F1A4F83-CFB7-4687-B691-9C4571CD9B49}"/>
              </a:ext>
            </a:extLst>
          </p:cNvPr>
          <p:cNvSpPr>
            <a:spLocks noGrp="1"/>
          </p:cNvSpPr>
          <p:nvPr>
            <p:ph type="pic" sz="quarter" idx="10" hasCustomPrompt="1"/>
          </p:nvPr>
        </p:nvSpPr>
        <p:spPr>
          <a:xfrm>
            <a:off x="697708" y="2168523"/>
            <a:ext cx="2160588" cy="270033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E8FF92A6-76D5-411A-ADE1-3255581C9C6A}"/>
              </a:ext>
            </a:extLst>
          </p:cNvPr>
          <p:cNvSpPr>
            <a:spLocks noGrp="1"/>
          </p:cNvSpPr>
          <p:nvPr>
            <p:ph type="pic" sz="quarter" idx="11" hasCustomPrompt="1"/>
          </p:nvPr>
        </p:nvSpPr>
        <p:spPr>
          <a:xfrm>
            <a:off x="3214687" y="2168523"/>
            <a:ext cx="2160588" cy="270033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7F42CEBD-297B-4170-B560-D3C910CF8600}"/>
              </a:ext>
            </a:extLst>
          </p:cNvPr>
          <p:cNvSpPr>
            <a:spLocks noGrp="1"/>
          </p:cNvSpPr>
          <p:nvPr>
            <p:ph type="pic" sz="quarter" idx="12" hasCustomPrompt="1"/>
          </p:nvPr>
        </p:nvSpPr>
        <p:spPr>
          <a:xfrm>
            <a:off x="5731666" y="2168523"/>
            <a:ext cx="2160588" cy="270033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2" name="Picture Placeholder 8">
            <a:extLst>
              <a:ext uri="{FF2B5EF4-FFF2-40B4-BE49-F238E27FC236}">
                <a16:creationId xmlns:a16="http://schemas.microsoft.com/office/drawing/2014/main" id="{43C7DD9D-DCBF-4624-A281-A26CAEDFEEFA}"/>
              </a:ext>
            </a:extLst>
          </p:cNvPr>
          <p:cNvSpPr>
            <a:spLocks noGrp="1"/>
          </p:cNvSpPr>
          <p:nvPr>
            <p:ph type="pic" sz="quarter" idx="13" hasCustomPrompt="1"/>
          </p:nvPr>
        </p:nvSpPr>
        <p:spPr>
          <a:xfrm>
            <a:off x="8248645" y="2168523"/>
            <a:ext cx="2160588" cy="2700339"/>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6954898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How it Works with Image 4">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9" name="Picture Placeholder 8">
            <a:extLst>
              <a:ext uri="{FF2B5EF4-FFF2-40B4-BE49-F238E27FC236}">
                <a16:creationId xmlns:a16="http://schemas.microsoft.com/office/drawing/2014/main" id="{6F1A4F83-CFB7-4687-B691-9C4571CD9B49}"/>
              </a:ext>
            </a:extLst>
          </p:cNvPr>
          <p:cNvSpPr>
            <a:spLocks noGrp="1"/>
          </p:cNvSpPr>
          <p:nvPr>
            <p:ph type="pic" sz="quarter" idx="10" hasCustomPrompt="1"/>
          </p:nvPr>
        </p:nvSpPr>
        <p:spPr>
          <a:xfrm>
            <a:off x="697708" y="1989139"/>
            <a:ext cx="2448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7" name="Picture Placeholder 8">
            <a:extLst>
              <a:ext uri="{FF2B5EF4-FFF2-40B4-BE49-F238E27FC236}">
                <a16:creationId xmlns:a16="http://schemas.microsoft.com/office/drawing/2014/main" id="{3DC3F0BF-52A1-4F2A-BE93-B022E2F9E437}"/>
              </a:ext>
            </a:extLst>
          </p:cNvPr>
          <p:cNvSpPr>
            <a:spLocks noGrp="1"/>
          </p:cNvSpPr>
          <p:nvPr>
            <p:ph type="pic" sz="quarter" idx="11" hasCustomPrompt="1"/>
          </p:nvPr>
        </p:nvSpPr>
        <p:spPr>
          <a:xfrm>
            <a:off x="3361243" y="1989139"/>
            <a:ext cx="2448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8" name="Picture Placeholder 8">
            <a:extLst>
              <a:ext uri="{FF2B5EF4-FFF2-40B4-BE49-F238E27FC236}">
                <a16:creationId xmlns:a16="http://schemas.microsoft.com/office/drawing/2014/main" id="{9BF39C79-0754-41BA-B938-C0B87318B503}"/>
              </a:ext>
            </a:extLst>
          </p:cNvPr>
          <p:cNvSpPr>
            <a:spLocks noGrp="1"/>
          </p:cNvSpPr>
          <p:nvPr>
            <p:ph type="pic" sz="quarter" idx="12" hasCustomPrompt="1"/>
          </p:nvPr>
        </p:nvSpPr>
        <p:spPr>
          <a:xfrm>
            <a:off x="6024778" y="1989139"/>
            <a:ext cx="2448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7BC3F181-5149-4425-922A-314A692B892F}"/>
              </a:ext>
            </a:extLst>
          </p:cNvPr>
          <p:cNvSpPr>
            <a:spLocks noGrp="1"/>
          </p:cNvSpPr>
          <p:nvPr>
            <p:ph type="pic" sz="quarter" idx="13" hasCustomPrompt="1"/>
          </p:nvPr>
        </p:nvSpPr>
        <p:spPr>
          <a:xfrm>
            <a:off x="8688313" y="1989139"/>
            <a:ext cx="244800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028540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2">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D57801B5-2C75-4C1E-9FCA-7C25A2358968}"/>
              </a:ext>
            </a:extLst>
          </p:cNvPr>
          <p:cNvSpPr>
            <a:spLocks noGrp="1"/>
          </p:cNvSpPr>
          <p:nvPr>
            <p:ph type="pic" sz="quarter" idx="10" hasCustomPrompt="1"/>
          </p:nvPr>
        </p:nvSpPr>
        <p:spPr>
          <a:xfrm>
            <a:off x="6816726" y="0"/>
            <a:ext cx="5375274"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0" name="Title 1">
            <a:extLst>
              <a:ext uri="{FF2B5EF4-FFF2-40B4-BE49-F238E27FC236}">
                <a16:creationId xmlns:a16="http://schemas.microsoft.com/office/drawing/2014/main" id="{98A656AE-83EA-43A4-B1C4-5D7978F3CE18}"/>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1" name="Subtitle 2">
            <a:extLst>
              <a:ext uri="{FF2B5EF4-FFF2-40B4-BE49-F238E27FC236}">
                <a16:creationId xmlns:a16="http://schemas.microsoft.com/office/drawing/2014/main" id="{20C40BA4-8158-4514-B18D-3DD85982AA37}"/>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3253649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3" name="Picture Placeholder 8">
            <a:extLst>
              <a:ext uri="{FF2B5EF4-FFF2-40B4-BE49-F238E27FC236}">
                <a16:creationId xmlns:a16="http://schemas.microsoft.com/office/drawing/2014/main" id="{B122DB7F-7D5A-4AAB-B014-CDD321FD6114}"/>
              </a:ext>
            </a:extLst>
          </p:cNvPr>
          <p:cNvSpPr>
            <a:spLocks noGrp="1"/>
          </p:cNvSpPr>
          <p:nvPr>
            <p:ph type="pic" sz="quarter" idx="10" hasCustomPrompt="1"/>
          </p:nvPr>
        </p:nvSpPr>
        <p:spPr>
          <a:xfrm>
            <a:off x="695325" y="1997484"/>
            <a:ext cx="5220000" cy="28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12487993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1" name="Picture Placeholder 8">
            <a:extLst>
              <a:ext uri="{FF2B5EF4-FFF2-40B4-BE49-F238E27FC236}">
                <a16:creationId xmlns:a16="http://schemas.microsoft.com/office/drawing/2014/main" id="{1810AA3D-576B-474E-B427-BA4B3EC3D4A4}"/>
              </a:ext>
            </a:extLst>
          </p:cNvPr>
          <p:cNvSpPr>
            <a:spLocks noGrp="1"/>
          </p:cNvSpPr>
          <p:nvPr>
            <p:ph type="pic" sz="quarter" idx="10" hasCustomPrompt="1"/>
          </p:nvPr>
        </p:nvSpPr>
        <p:spPr>
          <a:xfrm>
            <a:off x="695325" y="1997484"/>
            <a:ext cx="4679950" cy="2160587"/>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2" name="Picture Placeholder 8">
            <a:extLst>
              <a:ext uri="{FF2B5EF4-FFF2-40B4-BE49-F238E27FC236}">
                <a16:creationId xmlns:a16="http://schemas.microsoft.com/office/drawing/2014/main" id="{8C27E5EA-4D08-4DC1-A4C6-CF6413311345}"/>
              </a:ext>
            </a:extLst>
          </p:cNvPr>
          <p:cNvSpPr>
            <a:spLocks noGrp="1"/>
          </p:cNvSpPr>
          <p:nvPr>
            <p:ph type="pic" sz="quarter" idx="11" hasCustomPrompt="1"/>
          </p:nvPr>
        </p:nvSpPr>
        <p:spPr>
          <a:xfrm>
            <a:off x="6096000" y="1997484"/>
            <a:ext cx="4679950" cy="2160587"/>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22313794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5" name="Picture Placeholder 8">
            <a:extLst>
              <a:ext uri="{FF2B5EF4-FFF2-40B4-BE49-F238E27FC236}">
                <a16:creationId xmlns:a16="http://schemas.microsoft.com/office/drawing/2014/main" id="{BA9ADF83-1ADF-4E6D-80F7-E54E765ADD12}"/>
              </a:ext>
            </a:extLst>
          </p:cNvPr>
          <p:cNvSpPr>
            <a:spLocks noGrp="1"/>
          </p:cNvSpPr>
          <p:nvPr>
            <p:ph type="pic" sz="quarter" idx="10" hasCustomPrompt="1"/>
          </p:nvPr>
        </p:nvSpPr>
        <p:spPr>
          <a:xfrm>
            <a:off x="695325" y="1997483"/>
            <a:ext cx="3240087" cy="19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6" name="Picture Placeholder 8">
            <a:extLst>
              <a:ext uri="{FF2B5EF4-FFF2-40B4-BE49-F238E27FC236}">
                <a16:creationId xmlns:a16="http://schemas.microsoft.com/office/drawing/2014/main" id="{DAE1FA43-7036-4742-B989-53CFAF768905}"/>
              </a:ext>
            </a:extLst>
          </p:cNvPr>
          <p:cNvSpPr>
            <a:spLocks noGrp="1"/>
          </p:cNvSpPr>
          <p:nvPr>
            <p:ph type="pic" sz="quarter" idx="11" hasCustomPrompt="1"/>
          </p:nvPr>
        </p:nvSpPr>
        <p:spPr>
          <a:xfrm>
            <a:off x="4295774" y="1997483"/>
            <a:ext cx="3240087" cy="19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7" name="Picture Placeholder 8">
            <a:extLst>
              <a:ext uri="{FF2B5EF4-FFF2-40B4-BE49-F238E27FC236}">
                <a16:creationId xmlns:a16="http://schemas.microsoft.com/office/drawing/2014/main" id="{1758C9B9-5FF4-4DDF-96FF-882C930E848E}"/>
              </a:ext>
            </a:extLst>
          </p:cNvPr>
          <p:cNvSpPr>
            <a:spLocks noGrp="1"/>
          </p:cNvSpPr>
          <p:nvPr>
            <p:ph type="pic" sz="quarter" idx="12" hasCustomPrompt="1"/>
          </p:nvPr>
        </p:nvSpPr>
        <p:spPr>
          <a:xfrm>
            <a:off x="7896226" y="1997483"/>
            <a:ext cx="3240087" cy="198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20628452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8" name="Picture Placeholder 8">
            <a:extLst>
              <a:ext uri="{FF2B5EF4-FFF2-40B4-BE49-F238E27FC236}">
                <a16:creationId xmlns:a16="http://schemas.microsoft.com/office/drawing/2014/main" id="{EB5EF1D6-0EF7-410F-9E68-4FA80D75A73D}"/>
              </a:ext>
            </a:extLst>
          </p:cNvPr>
          <p:cNvSpPr>
            <a:spLocks noGrp="1"/>
          </p:cNvSpPr>
          <p:nvPr>
            <p:ph type="pic" sz="quarter" idx="10" hasCustomPrompt="1"/>
          </p:nvPr>
        </p:nvSpPr>
        <p:spPr>
          <a:xfrm>
            <a:off x="695326" y="1998663"/>
            <a:ext cx="252095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9" name="Picture Placeholder 8">
            <a:extLst>
              <a:ext uri="{FF2B5EF4-FFF2-40B4-BE49-F238E27FC236}">
                <a16:creationId xmlns:a16="http://schemas.microsoft.com/office/drawing/2014/main" id="{4F6C099E-D578-4FB6-B7AA-2F7AF126BE92}"/>
              </a:ext>
            </a:extLst>
          </p:cNvPr>
          <p:cNvSpPr>
            <a:spLocks noGrp="1"/>
          </p:cNvSpPr>
          <p:nvPr>
            <p:ph type="pic" sz="quarter" idx="11" hasCustomPrompt="1"/>
          </p:nvPr>
        </p:nvSpPr>
        <p:spPr>
          <a:xfrm>
            <a:off x="3454507" y="1998663"/>
            <a:ext cx="252095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ECD6AA63-487C-46B6-8963-F5BF2AFD3E7E}"/>
              </a:ext>
            </a:extLst>
          </p:cNvPr>
          <p:cNvSpPr>
            <a:spLocks noGrp="1"/>
          </p:cNvSpPr>
          <p:nvPr>
            <p:ph type="pic" sz="quarter" idx="12" hasCustomPrompt="1"/>
          </p:nvPr>
        </p:nvSpPr>
        <p:spPr>
          <a:xfrm>
            <a:off x="6213688" y="1998663"/>
            <a:ext cx="252095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1" name="Picture Placeholder 8">
            <a:extLst>
              <a:ext uri="{FF2B5EF4-FFF2-40B4-BE49-F238E27FC236}">
                <a16:creationId xmlns:a16="http://schemas.microsoft.com/office/drawing/2014/main" id="{F3FE4788-7ED8-4E73-B55C-7F3E3601B4D6}"/>
              </a:ext>
            </a:extLst>
          </p:cNvPr>
          <p:cNvSpPr>
            <a:spLocks noGrp="1"/>
          </p:cNvSpPr>
          <p:nvPr>
            <p:ph type="pic" sz="quarter" idx="13" hasCustomPrompt="1"/>
          </p:nvPr>
        </p:nvSpPr>
        <p:spPr>
          <a:xfrm>
            <a:off x="8972869" y="1998663"/>
            <a:ext cx="2520950"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691017073"/>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2" name="Picture Placeholder 8">
            <a:extLst>
              <a:ext uri="{FF2B5EF4-FFF2-40B4-BE49-F238E27FC236}">
                <a16:creationId xmlns:a16="http://schemas.microsoft.com/office/drawing/2014/main" id="{D8D012BE-863A-4D78-88FF-2BDD71D60C8A}"/>
              </a:ext>
            </a:extLst>
          </p:cNvPr>
          <p:cNvSpPr>
            <a:spLocks noGrp="1"/>
          </p:cNvSpPr>
          <p:nvPr>
            <p:ph type="pic" sz="quarter" idx="10" hasCustomPrompt="1"/>
          </p:nvPr>
        </p:nvSpPr>
        <p:spPr>
          <a:xfrm>
            <a:off x="695326" y="1998663"/>
            <a:ext cx="2159999"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3" name="Picture Placeholder 8">
            <a:extLst>
              <a:ext uri="{FF2B5EF4-FFF2-40B4-BE49-F238E27FC236}">
                <a16:creationId xmlns:a16="http://schemas.microsoft.com/office/drawing/2014/main" id="{BBFF9B10-C298-4CCD-A88B-FD6F15790252}"/>
              </a:ext>
            </a:extLst>
          </p:cNvPr>
          <p:cNvSpPr>
            <a:spLocks noGrp="1"/>
          </p:cNvSpPr>
          <p:nvPr>
            <p:ph type="pic" sz="quarter" idx="14" hasCustomPrompt="1"/>
          </p:nvPr>
        </p:nvSpPr>
        <p:spPr>
          <a:xfrm>
            <a:off x="695326" y="3962226"/>
            <a:ext cx="2159999"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4" name="Picture Placeholder 8">
            <a:extLst>
              <a:ext uri="{FF2B5EF4-FFF2-40B4-BE49-F238E27FC236}">
                <a16:creationId xmlns:a16="http://schemas.microsoft.com/office/drawing/2014/main" id="{F1BDF8F2-0AB2-4004-B9BB-0C2E01ED8E63}"/>
              </a:ext>
            </a:extLst>
          </p:cNvPr>
          <p:cNvSpPr>
            <a:spLocks noGrp="1"/>
          </p:cNvSpPr>
          <p:nvPr>
            <p:ph type="pic" sz="quarter" idx="15" hasCustomPrompt="1"/>
          </p:nvPr>
        </p:nvSpPr>
        <p:spPr>
          <a:xfrm>
            <a:off x="6096589" y="1998663"/>
            <a:ext cx="2159999"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5" name="Picture Placeholder 8">
            <a:extLst>
              <a:ext uri="{FF2B5EF4-FFF2-40B4-BE49-F238E27FC236}">
                <a16:creationId xmlns:a16="http://schemas.microsoft.com/office/drawing/2014/main" id="{7495564F-750E-4467-B68D-4FFF888220BB}"/>
              </a:ext>
            </a:extLst>
          </p:cNvPr>
          <p:cNvSpPr>
            <a:spLocks noGrp="1"/>
          </p:cNvSpPr>
          <p:nvPr>
            <p:ph type="pic" sz="quarter" idx="16" hasCustomPrompt="1"/>
          </p:nvPr>
        </p:nvSpPr>
        <p:spPr>
          <a:xfrm>
            <a:off x="6096589" y="3962226"/>
            <a:ext cx="2159999" cy="1800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970620715"/>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lients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8" name="Picture Placeholder 8">
            <a:extLst>
              <a:ext uri="{FF2B5EF4-FFF2-40B4-BE49-F238E27FC236}">
                <a16:creationId xmlns:a16="http://schemas.microsoft.com/office/drawing/2014/main" id="{9981A41C-5744-416A-830E-EC5BF0AC94A0}"/>
              </a:ext>
            </a:extLst>
          </p:cNvPr>
          <p:cNvSpPr>
            <a:spLocks noGrp="1"/>
          </p:cNvSpPr>
          <p:nvPr>
            <p:ph type="pic" sz="quarter" idx="10" hasCustomPrompt="1"/>
          </p:nvPr>
        </p:nvSpPr>
        <p:spPr>
          <a:xfrm>
            <a:off x="766763" y="2276475"/>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0" name="Picture Placeholder 8">
            <a:extLst>
              <a:ext uri="{FF2B5EF4-FFF2-40B4-BE49-F238E27FC236}">
                <a16:creationId xmlns:a16="http://schemas.microsoft.com/office/drawing/2014/main" id="{E29B80D4-F098-47AB-8BAA-EBEC08983178}"/>
              </a:ext>
            </a:extLst>
          </p:cNvPr>
          <p:cNvSpPr>
            <a:spLocks noGrp="1"/>
          </p:cNvSpPr>
          <p:nvPr>
            <p:ph type="pic" sz="quarter" idx="12" hasCustomPrompt="1"/>
          </p:nvPr>
        </p:nvSpPr>
        <p:spPr>
          <a:xfrm>
            <a:off x="4363276" y="2276475"/>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2" name="Picture Placeholder 8">
            <a:extLst>
              <a:ext uri="{FF2B5EF4-FFF2-40B4-BE49-F238E27FC236}">
                <a16:creationId xmlns:a16="http://schemas.microsoft.com/office/drawing/2014/main" id="{10D1EAF0-43DA-42E0-ADCB-A7AF49A0708B}"/>
              </a:ext>
            </a:extLst>
          </p:cNvPr>
          <p:cNvSpPr>
            <a:spLocks noGrp="1"/>
          </p:cNvSpPr>
          <p:nvPr>
            <p:ph type="pic" sz="quarter" idx="14" hasCustomPrompt="1"/>
          </p:nvPr>
        </p:nvSpPr>
        <p:spPr>
          <a:xfrm>
            <a:off x="7959789" y="2276475"/>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4" name="Picture Placeholder 8">
            <a:extLst>
              <a:ext uri="{FF2B5EF4-FFF2-40B4-BE49-F238E27FC236}">
                <a16:creationId xmlns:a16="http://schemas.microsoft.com/office/drawing/2014/main" id="{5E86BA18-4C8B-4034-94F7-7AB411684EE2}"/>
              </a:ext>
            </a:extLst>
          </p:cNvPr>
          <p:cNvSpPr>
            <a:spLocks noGrp="1"/>
          </p:cNvSpPr>
          <p:nvPr>
            <p:ph type="pic" sz="quarter" idx="15" hasCustomPrompt="1"/>
          </p:nvPr>
        </p:nvSpPr>
        <p:spPr>
          <a:xfrm>
            <a:off x="766763" y="4024417"/>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5" name="Picture Placeholder 8">
            <a:extLst>
              <a:ext uri="{FF2B5EF4-FFF2-40B4-BE49-F238E27FC236}">
                <a16:creationId xmlns:a16="http://schemas.microsoft.com/office/drawing/2014/main" id="{1B0D2156-61E1-472F-AEE3-085B2E99CE61}"/>
              </a:ext>
            </a:extLst>
          </p:cNvPr>
          <p:cNvSpPr>
            <a:spLocks noGrp="1"/>
          </p:cNvSpPr>
          <p:nvPr>
            <p:ph type="pic" sz="quarter" idx="16" hasCustomPrompt="1"/>
          </p:nvPr>
        </p:nvSpPr>
        <p:spPr>
          <a:xfrm>
            <a:off x="4363276" y="4024417"/>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6" name="Picture Placeholder 8">
            <a:extLst>
              <a:ext uri="{FF2B5EF4-FFF2-40B4-BE49-F238E27FC236}">
                <a16:creationId xmlns:a16="http://schemas.microsoft.com/office/drawing/2014/main" id="{EE8E774E-AC3F-47A0-91E2-9C3FFA3E93FE}"/>
              </a:ext>
            </a:extLst>
          </p:cNvPr>
          <p:cNvSpPr>
            <a:spLocks noGrp="1"/>
          </p:cNvSpPr>
          <p:nvPr>
            <p:ph type="pic" sz="quarter" idx="17" hasCustomPrompt="1"/>
          </p:nvPr>
        </p:nvSpPr>
        <p:spPr>
          <a:xfrm>
            <a:off x="7959789" y="4024417"/>
            <a:ext cx="3392424"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412072629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lients with Image 2">
    <p:spTree>
      <p:nvGrpSpPr>
        <p:cNvPr id="1" name=""/>
        <p:cNvGrpSpPr/>
        <p:nvPr/>
      </p:nvGrpSpPr>
      <p:grpSpPr>
        <a:xfrm>
          <a:off x="0" y="0"/>
          <a:ext cx="0" cy="0"/>
          <a:chOff x="0" y="0"/>
          <a:chExt cx="0" cy="0"/>
        </a:xfrm>
      </p:grpSpPr>
      <p:sp>
        <p:nvSpPr>
          <p:cNvPr id="51" name="Picture Placeholder 8">
            <a:extLst>
              <a:ext uri="{FF2B5EF4-FFF2-40B4-BE49-F238E27FC236}">
                <a16:creationId xmlns:a16="http://schemas.microsoft.com/office/drawing/2014/main" id="{64DA664D-42A9-4995-9F7E-8B0337F7EF57}"/>
              </a:ext>
            </a:extLst>
          </p:cNvPr>
          <p:cNvSpPr>
            <a:spLocks noGrp="1"/>
          </p:cNvSpPr>
          <p:nvPr>
            <p:ph type="pic" sz="quarter" idx="10" hasCustomPrompt="1"/>
          </p:nvPr>
        </p:nvSpPr>
        <p:spPr>
          <a:xfrm>
            <a:off x="764532" y="2271945"/>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2" name="Picture Placeholder 8">
            <a:extLst>
              <a:ext uri="{FF2B5EF4-FFF2-40B4-BE49-F238E27FC236}">
                <a16:creationId xmlns:a16="http://schemas.microsoft.com/office/drawing/2014/main" id="{CF864C5B-DE3F-461A-979C-2C13BA590143}"/>
              </a:ext>
            </a:extLst>
          </p:cNvPr>
          <p:cNvSpPr>
            <a:spLocks noGrp="1"/>
          </p:cNvSpPr>
          <p:nvPr>
            <p:ph type="pic" sz="quarter" idx="11" hasCustomPrompt="1"/>
          </p:nvPr>
        </p:nvSpPr>
        <p:spPr>
          <a:xfrm>
            <a:off x="3449463" y="2276865"/>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3" name="Picture Placeholder 8">
            <a:extLst>
              <a:ext uri="{FF2B5EF4-FFF2-40B4-BE49-F238E27FC236}">
                <a16:creationId xmlns:a16="http://schemas.microsoft.com/office/drawing/2014/main" id="{17F8CC92-E45F-47ED-A3F2-035A4417BED6}"/>
              </a:ext>
            </a:extLst>
          </p:cNvPr>
          <p:cNvSpPr>
            <a:spLocks noGrp="1"/>
          </p:cNvSpPr>
          <p:nvPr>
            <p:ph type="pic" sz="quarter" idx="12" hasCustomPrompt="1"/>
          </p:nvPr>
        </p:nvSpPr>
        <p:spPr>
          <a:xfrm>
            <a:off x="6134394" y="2281785"/>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4" name="Picture Placeholder 8">
            <a:extLst>
              <a:ext uri="{FF2B5EF4-FFF2-40B4-BE49-F238E27FC236}">
                <a16:creationId xmlns:a16="http://schemas.microsoft.com/office/drawing/2014/main" id="{4E031B4E-C88A-4FC2-96D7-9E3C55DAB9B4}"/>
              </a:ext>
            </a:extLst>
          </p:cNvPr>
          <p:cNvSpPr>
            <a:spLocks noGrp="1"/>
          </p:cNvSpPr>
          <p:nvPr>
            <p:ph type="pic" sz="quarter" idx="13" hasCustomPrompt="1"/>
          </p:nvPr>
        </p:nvSpPr>
        <p:spPr>
          <a:xfrm>
            <a:off x="8819325" y="2286705"/>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5" name="Picture Placeholder 8">
            <a:extLst>
              <a:ext uri="{FF2B5EF4-FFF2-40B4-BE49-F238E27FC236}">
                <a16:creationId xmlns:a16="http://schemas.microsoft.com/office/drawing/2014/main" id="{72CEE1C0-9A4C-4303-8A80-A8EDB354344D}"/>
              </a:ext>
            </a:extLst>
          </p:cNvPr>
          <p:cNvSpPr>
            <a:spLocks noGrp="1"/>
          </p:cNvSpPr>
          <p:nvPr>
            <p:ph type="pic" sz="quarter" idx="14" hasCustomPrompt="1"/>
          </p:nvPr>
        </p:nvSpPr>
        <p:spPr>
          <a:xfrm>
            <a:off x="764532" y="3327243"/>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6" name="Picture Placeholder 8">
            <a:extLst>
              <a:ext uri="{FF2B5EF4-FFF2-40B4-BE49-F238E27FC236}">
                <a16:creationId xmlns:a16="http://schemas.microsoft.com/office/drawing/2014/main" id="{965A1E76-A209-4736-A055-5CE8AE35C392}"/>
              </a:ext>
            </a:extLst>
          </p:cNvPr>
          <p:cNvSpPr>
            <a:spLocks noGrp="1"/>
          </p:cNvSpPr>
          <p:nvPr>
            <p:ph type="pic" sz="quarter" idx="15" hasCustomPrompt="1"/>
          </p:nvPr>
        </p:nvSpPr>
        <p:spPr>
          <a:xfrm>
            <a:off x="3449463" y="3332163"/>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7" name="Picture Placeholder 8">
            <a:extLst>
              <a:ext uri="{FF2B5EF4-FFF2-40B4-BE49-F238E27FC236}">
                <a16:creationId xmlns:a16="http://schemas.microsoft.com/office/drawing/2014/main" id="{9CAA4209-A13E-43F9-A8BB-27DCDDF2AFD5}"/>
              </a:ext>
            </a:extLst>
          </p:cNvPr>
          <p:cNvSpPr>
            <a:spLocks noGrp="1"/>
          </p:cNvSpPr>
          <p:nvPr>
            <p:ph type="pic" sz="quarter" idx="16" hasCustomPrompt="1"/>
          </p:nvPr>
        </p:nvSpPr>
        <p:spPr>
          <a:xfrm>
            <a:off x="6134394" y="3337083"/>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8" name="Picture Placeholder 8">
            <a:extLst>
              <a:ext uri="{FF2B5EF4-FFF2-40B4-BE49-F238E27FC236}">
                <a16:creationId xmlns:a16="http://schemas.microsoft.com/office/drawing/2014/main" id="{4206B378-8159-409C-AA5E-152B52D6A97B}"/>
              </a:ext>
            </a:extLst>
          </p:cNvPr>
          <p:cNvSpPr>
            <a:spLocks noGrp="1"/>
          </p:cNvSpPr>
          <p:nvPr>
            <p:ph type="pic" sz="quarter" idx="17" hasCustomPrompt="1"/>
          </p:nvPr>
        </p:nvSpPr>
        <p:spPr>
          <a:xfrm>
            <a:off x="8819325" y="3342003"/>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9" name="Picture Placeholder 8">
            <a:extLst>
              <a:ext uri="{FF2B5EF4-FFF2-40B4-BE49-F238E27FC236}">
                <a16:creationId xmlns:a16="http://schemas.microsoft.com/office/drawing/2014/main" id="{F724482D-F64C-4FAB-A263-7B4572932302}"/>
              </a:ext>
            </a:extLst>
          </p:cNvPr>
          <p:cNvSpPr>
            <a:spLocks noGrp="1"/>
          </p:cNvSpPr>
          <p:nvPr>
            <p:ph type="pic" sz="quarter" idx="18" hasCustomPrompt="1"/>
          </p:nvPr>
        </p:nvSpPr>
        <p:spPr>
          <a:xfrm>
            <a:off x="764532" y="4382541"/>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0" name="Picture Placeholder 8">
            <a:extLst>
              <a:ext uri="{FF2B5EF4-FFF2-40B4-BE49-F238E27FC236}">
                <a16:creationId xmlns:a16="http://schemas.microsoft.com/office/drawing/2014/main" id="{105F1B82-C986-4427-AB86-2312D3161BB9}"/>
              </a:ext>
            </a:extLst>
          </p:cNvPr>
          <p:cNvSpPr>
            <a:spLocks noGrp="1"/>
          </p:cNvSpPr>
          <p:nvPr>
            <p:ph type="pic" sz="quarter" idx="19" hasCustomPrompt="1"/>
          </p:nvPr>
        </p:nvSpPr>
        <p:spPr>
          <a:xfrm>
            <a:off x="3449463" y="4387461"/>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1" name="Picture Placeholder 8">
            <a:extLst>
              <a:ext uri="{FF2B5EF4-FFF2-40B4-BE49-F238E27FC236}">
                <a16:creationId xmlns:a16="http://schemas.microsoft.com/office/drawing/2014/main" id="{D6B075CF-F4A2-411F-B280-A0E628C28019}"/>
              </a:ext>
            </a:extLst>
          </p:cNvPr>
          <p:cNvSpPr>
            <a:spLocks noGrp="1"/>
          </p:cNvSpPr>
          <p:nvPr>
            <p:ph type="pic" sz="quarter" idx="20" hasCustomPrompt="1"/>
          </p:nvPr>
        </p:nvSpPr>
        <p:spPr>
          <a:xfrm>
            <a:off x="6134394" y="4392381"/>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2" name="Picture Placeholder 8">
            <a:extLst>
              <a:ext uri="{FF2B5EF4-FFF2-40B4-BE49-F238E27FC236}">
                <a16:creationId xmlns:a16="http://schemas.microsoft.com/office/drawing/2014/main" id="{9ABC76EE-4C90-4C63-9A06-78087D72083C}"/>
              </a:ext>
            </a:extLst>
          </p:cNvPr>
          <p:cNvSpPr>
            <a:spLocks noGrp="1"/>
          </p:cNvSpPr>
          <p:nvPr>
            <p:ph type="pic" sz="quarter" idx="21" hasCustomPrompt="1"/>
          </p:nvPr>
        </p:nvSpPr>
        <p:spPr>
          <a:xfrm>
            <a:off x="8819325" y="4397301"/>
            <a:ext cx="2532888" cy="9144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46911639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Clients with Image 3">
    <p:spTree>
      <p:nvGrpSpPr>
        <p:cNvPr id="1" name=""/>
        <p:cNvGrpSpPr/>
        <p:nvPr/>
      </p:nvGrpSpPr>
      <p:grpSpPr>
        <a:xfrm>
          <a:off x="0" y="0"/>
          <a:ext cx="0" cy="0"/>
          <a:chOff x="0" y="0"/>
          <a:chExt cx="0" cy="0"/>
        </a:xfrm>
      </p:grpSpPr>
      <p:sp>
        <p:nvSpPr>
          <p:cNvPr id="73" name="Picture Placeholder 8">
            <a:extLst>
              <a:ext uri="{FF2B5EF4-FFF2-40B4-BE49-F238E27FC236}">
                <a16:creationId xmlns:a16="http://schemas.microsoft.com/office/drawing/2014/main" id="{B7DC4BEC-3A43-4F91-9E59-C8ED0E2E79E9}"/>
              </a:ext>
            </a:extLst>
          </p:cNvPr>
          <p:cNvSpPr>
            <a:spLocks noGrp="1"/>
          </p:cNvSpPr>
          <p:nvPr>
            <p:ph type="pic" sz="quarter" idx="10" hasCustomPrompt="1"/>
          </p:nvPr>
        </p:nvSpPr>
        <p:spPr>
          <a:xfrm>
            <a:off x="776342" y="2138309"/>
            <a:ext cx="640080" cy="640080"/>
          </a:xfrm>
          <a:prstGeom prst="ellipse">
            <a:avLst/>
          </a:prstGeom>
          <a:pattFill prst="wdDnDiag">
            <a:fgClr>
              <a:schemeClr val="bg1">
                <a:lumMod val="90000"/>
              </a:schemeClr>
            </a:fgClr>
            <a:bgClr>
              <a:schemeClr val="bg1"/>
            </a:bgClr>
          </a:pattFill>
          <a:ln w="63500">
            <a:solidFill>
              <a:schemeClr val="accent1"/>
            </a:solidFill>
          </a:ln>
        </p:spPr>
        <p:txBody>
          <a:bodyPr anchor="ctr"/>
          <a:lstStyle>
            <a:lvl1pPr algn="ctr">
              <a:buNone/>
              <a:defRPr sz="700"/>
            </a:lvl1pPr>
          </a:lstStyle>
          <a:p>
            <a:r>
              <a:rPr lang="en-US" dirty="0"/>
              <a:t>image</a:t>
            </a:r>
          </a:p>
        </p:txBody>
      </p:sp>
      <p:sp>
        <p:nvSpPr>
          <p:cNvPr id="74" name="Picture Placeholder 8">
            <a:extLst>
              <a:ext uri="{FF2B5EF4-FFF2-40B4-BE49-F238E27FC236}">
                <a16:creationId xmlns:a16="http://schemas.microsoft.com/office/drawing/2014/main" id="{6439EB4E-E51A-4032-9501-BD7D61C3B0EB}"/>
              </a:ext>
            </a:extLst>
          </p:cNvPr>
          <p:cNvSpPr>
            <a:spLocks noGrp="1"/>
          </p:cNvSpPr>
          <p:nvPr>
            <p:ph type="pic" sz="quarter" idx="11" hasCustomPrompt="1"/>
          </p:nvPr>
        </p:nvSpPr>
        <p:spPr>
          <a:xfrm>
            <a:off x="776342" y="4178943"/>
            <a:ext cx="640080" cy="640080"/>
          </a:xfrm>
          <a:prstGeom prst="ellipse">
            <a:avLst/>
          </a:prstGeom>
          <a:pattFill prst="wdDnDiag">
            <a:fgClr>
              <a:schemeClr val="bg1">
                <a:lumMod val="90000"/>
              </a:schemeClr>
            </a:fgClr>
            <a:bgClr>
              <a:schemeClr val="bg1"/>
            </a:bgClr>
          </a:pattFill>
          <a:ln w="63500">
            <a:solidFill>
              <a:schemeClr val="accent1"/>
            </a:solidFill>
          </a:ln>
        </p:spPr>
        <p:txBody>
          <a:bodyPr anchor="ctr"/>
          <a:lstStyle>
            <a:lvl1pPr algn="ctr">
              <a:buNone/>
              <a:defRPr sz="700"/>
            </a:lvl1pPr>
          </a:lstStyle>
          <a:p>
            <a:r>
              <a:rPr lang="en-US" dirty="0"/>
              <a:t>image</a:t>
            </a:r>
          </a:p>
        </p:txBody>
      </p:sp>
      <p:sp>
        <p:nvSpPr>
          <p:cNvPr id="75" name="Picture Placeholder 8">
            <a:extLst>
              <a:ext uri="{FF2B5EF4-FFF2-40B4-BE49-F238E27FC236}">
                <a16:creationId xmlns:a16="http://schemas.microsoft.com/office/drawing/2014/main" id="{7EC24CE6-36EB-4FE4-879C-63537C9B2C20}"/>
              </a:ext>
            </a:extLst>
          </p:cNvPr>
          <p:cNvSpPr>
            <a:spLocks noGrp="1"/>
          </p:cNvSpPr>
          <p:nvPr>
            <p:ph type="pic" sz="quarter" idx="12" hasCustomPrompt="1"/>
          </p:nvPr>
        </p:nvSpPr>
        <p:spPr>
          <a:xfrm>
            <a:off x="6043374" y="2138309"/>
            <a:ext cx="640080" cy="640080"/>
          </a:xfrm>
          <a:prstGeom prst="ellipse">
            <a:avLst/>
          </a:prstGeom>
          <a:pattFill prst="wdDnDiag">
            <a:fgClr>
              <a:schemeClr val="bg1">
                <a:lumMod val="90000"/>
              </a:schemeClr>
            </a:fgClr>
            <a:bgClr>
              <a:schemeClr val="bg1"/>
            </a:bgClr>
          </a:pattFill>
          <a:ln w="63500">
            <a:solidFill>
              <a:schemeClr val="accent1"/>
            </a:solidFill>
          </a:ln>
        </p:spPr>
        <p:txBody>
          <a:bodyPr anchor="ctr"/>
          <a:lstStyle>
            <a:lvl1pPr algn="ctr">
              <a:buNone/>
              <a:defRPr sz="700"/>
            </a:lvl1pPr>
          </a:lstStyle>
          <a:p>
            <a:r>
              <a:rPr lang="en-US" dirty="0"/>
              <a:t>image</a:t>
            </a:r>
          </a:p>
        </p:txBody>
      </p:sp>
      <p:sp>
        <p:nvSpPr>
          <p:cNvPr id="76" name="Picture Placeholder 8">
            <a:extLst>
              <a:ext uri="{FF2B5EF4-FFF2-40B4-BE49-F238E27FC236}">
                <a16:creationId xmlns:a16="http://schemas.microsoft.com/office/drawing/2014/main" id="{D6919CAE-4CFE-4CFB-8F55-B2D23DCF14E0}"/>
              </a:ext>
            </a:extLst>
          </p:cNvPr>
          <p:cNvSpPr>
            <a:spLocks noGrp="1"/>
          </p:cNvSpPr>
          <p:nvPr>
            <p:ph type="pic" sz="quarter" idx="13" hasCustomPrompt="1"/>
          </p:nvPr>
        </p:nvSpPr>
        <p:spPr>
          <a:xfrm>
            <a:off x="6043322" y="4178943"/>
            <a:ext cx="640080" cy="640080"/>
          </a:xfrm>
          <a:prstGeom prst="ellipse">
            <a:avLst/>
          </a:prstGeom>
          <a:pattFill prst="wdDnDiag">
            <a:fgClr>
              <a:schemeClr val="bg1">
                <a:lumMod val="90000"/>
              </a:schemeClr>
            </a:fgClr>
            <a:bgClr>
              <a:schemeClr val="bg1"/>
            </a:bgClr>
          </a:pattFill>
          <a:ln w="63500">
            <a:solidFill>
              <a:schemeClr val="accent1"/>
            </a:solidFill>
          </a:ln>
        </p:spPr>
        <p:txBody>
          <a:bodyPr anchor="ctr"/>
          <a:lstStyle>
            <a:lvl1pPr algn="ctr">
              <a:buNone/>
              <a:defRPr sz="700"/>
            </a:lvl1pPr>
          </a:lstStyle>
          <a:p>
            <a:r>
              <a:rPr lang="en-US" dirty="0"/>
              <a:t>image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07276171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lients with Image 4">
    <p:spTree>
      <p:nvGrpSpPr>
        <p:cNvPr id="1" name=""/>
        <p:cNvGrpSpPr/>
        <p:nvPr/>
      </p:nvGrpSpPr>
      <p:grpSpPr>
        <a:xfrm>
          <a:off x="0" y="0"/>
          <a:ext cx="0" cy="0"/>
          <a:chOff x="0" y="0"/>
          <a:chExt cx="0" cy="0"/>
        </a:xfrm>
      </p:grpSpPr>
      <p:sp>
        <p:nvSpPr>
          <p:cNvPr id="22" name="Picture Placeholder 8">
            <a:extLst>
              <a:ext uri="{FF2B5EF4-FFF2-40B4-BE49-F238E27FC236}">
                <a16:creationId xmlns:a16="http://schemas.microsoft.com/office/drawing/2014/main" id="{E7B48BF5-67DB-4EA7-BE1B-C283126B7BAF}"/>
              </a:ext>
            </a:extLst>
          </p:cNvPr>
          <p:cNvSpPr>
            <a:spLocks noGrp="1"/>
          </p:cNvSpPr>
          <p:nvPr>
            <p:ph type="pic" sz="quarter" idx="10" hasCustomPrompt="1"/>
          </p:nvPr>
        </p:nvSpPr>
        <p:spPr>
          <a:xfrm>
            <a:off x="4659420" y="5040601"/>
            <a:ext cx="521208" cy="521208"/>
          </a:xfrm>
          <a:prstGeom prst="ellipse">
            <a:avLst/>
          </a:prstGeom>
          <a:pattFill prst="wdDnDiag">
            <a:fgClr>
              <a:schemeClr val="bg1">
                <a:lumMod val="90000"/>
              </a:schemeClr>
            </a:fgClr>
            <a:bgClr>
              <a:schemeClr val="bg1"/>
            </a:bgClr>
          </a:pattFill>
          <a:ln w="57150">
            <a:solidFill>
              <a:schemeClr val="accent1"/>
            </a:solidFill>
          </a:ln>
        </p:spPr>
        <p:txBody>
          <a:bodyPr anchor="ctr"/>
          <a:lstStyle>
            <a:lvl1pPr algn="ctr">
              <a:buNone/>
              <a:defRPr sz="700"/>
            </a:lvl1pPr>
          </a:lstStyle>
          <a:p>
            <a:r>
              <a:rPr lang="en-US" dirty="0"/>
              <a:t>image</a:t>
            </a:r>
          </a:p>
        </p:txBody>
      </p:sp>
      <p:sp>
        <p:nvSpPr>
          <p:cNvPr id="23" name="Picture Placeholder 8">
            <a:extLst>
              <a:ext uri="{FF2B5EF4-FFF2-40B4-BE49-F238E27FC236}">
                <a16:creationId xmlns:a16="http://schemas.microsoft.com/office/drawing/2014/main" id="{98CA54AB-4590-4FD9-B966-515D3E482D9E}"/>
              </a:ext>
            </a:extLst>
          </p:cNvPr>
          <p:cNvSpPr>
            <a:spLocks noGrp="1"/>
          </p:cNvSpPr>
          <p:nvPr>
            <p:ph type="pic" sz="quarter" idx="14" hasCustomPrompt="1"/>
          </p:nvPr>
        </p:nvSpPr>
        <p:spPr>
          <a:xfrm>
            <a:off x="5799307" y="5040601"/>
            <a:ext cx="521208" cy="521208"/>
          </a:xfrm>
          <a:prstGeom prst="ellipse">
            <a:avLst/>
          </a:prstGeom>
          <a:pattFill prst="wdDnDiag">
            <a:fgClr>
              <a:schemeClr val="bg1">
                <a:lumMod val="90000"/>
              </a:schemeClr>
            </a:fgClr>
            <a:bgClr>
              <a:schemeClr val="bg1"/>
            </a:bgClr>
          </a:pattFill>
          <a:ln w="57150">
            <a:solidFill>
              <a:schemeClr val="tx1">
                <a:lumMod val="10000"/>
                <a:lumOff val="90000"/>
              </a:schemeClr>
            </a:solidFill>
          </a:ln>
        </p:spPr>
        <p:txBody>
          <a:bodyPr anchor="ctr"/>
          <a:lstStyle>
            <a:lvl1pPr algn="ctr">
              <a:buNone/>
              <a:defRPr sz="700"/>
            </a:lvl1pPr>
          </a:lstStyle>
          <a:p>
            <a:r>
              <a:rPr lang="en-US" dirty="0"/>
              <a:t>image</a:t>
            </a:r>
          </a:p>
        </p:txBody>
      </p:sp>
      <p:sp>
        <p:nvSpPr>
          <p:cNvPr id="24" name="Picture Placeholder 8">
            <a:extLst>
              <a:ext uri="{FF2B5EF4-FFF2-40B4-BE49-F238E27FC236}">
                <a16:creationId xmlns:a16="http://schemas.microsoft.com/office/drawing/2014/main" id="{0968EC42-F2C9-4F34-812C-3D370F4B10C2}"/>
              </a:ext>
            </a:extLst>
          </p:cNvPr>
          <p:cNvSpPr>
            <a:spLocks noGrp="1"/>
          </p:cNvSpPr>
          <p:nvPr>
            <p:ph type="pic" sz="quarter" idx="15" hasCustomPrompt="1"/>
          </p:nvPr>
        </p:nvSpPr>
        <p:spPr>
          <a:xfrm>
            <a:off x="6939194" y="5040601"/>
            <a:ext cx="521208" cy="521208"/>
          </a:xfrm>
          <a:prstGeom prst="ellipse">
            <a:avLst/>
          </a:prstGeom>
          <a:pattFill prst="wdDnDiag">
            <a:fgClr>
              <a:schemeClr val="bg1">
                <a:lumMod val="90000"/>
              </a:schemeClr>
            </a:fgClr>
            <a:bgClr>
              <a:schemeClr val="bg1"/>
            </a:bgClr>
          </a:pattFill>
          <a:ln w="57150">
            <a:solidFill>
              <a:schemeClr val="tx1">
                <a:lumMod val="10000"/>
                <a:lumOff val="90000"/>
              </a:schemeClr>
            </a:solidFill>
          </a:ln>
        </p:spPr>
        <p:txBody>
          <a:bodyPr anchor="ctr"/>
          <a:lstStyle>
            <a:lvl1pPr algn="ctr">
              <a:buNone/>
              <a:defRPr sz="700"/>
            </a:lvl1pPr>
          </a:lstStyle>
          <a:p>
            <a:r>
              <a:rPr lang="en-US" dirty="0"/>
              <a:t>image</a:t>
            </a:r>
          </a:p>
        </p:txBody>
      </p:sp>
      <p:sp>
        <p:nvSpPr>
          <p:cNvPr id="25" name="Picture Placeholder 8">
            <a:extLst>
              <a:ext uri="{FF2B5EF4-FFF2-40B4-BE49-F238E27FC236}">
                <a16:creationId xmlns:a16="http://schemas.microsoft.com/office/drawing/2014/main" id="{7AC9FE8D-CB0B-4CA0-895B-533C7669F2BF}"/>
              </a:ext>
            </a:extLst>
          </p:cNvPr>
          <p:cNvSpPr>
            <a:spLocks noGrp="1"/>
          </p:cNvSpPr>
          <p:nvPr>
            <p:ph type="pic" sz="quarter" idx="16" hasCustomPrompt="1"/>
          </p:nvPr>
        </p:nvSpPr>
        <p:spPr>
          <a:xfrm>
            <a:off x="8079082" y="5040601"/>
            <a:ext cx="521208" cy="521208"/>
          </a:xfrm>
          <a:prstGeom prst="ellipse">
            <a:avLst/>
          </a:prstGeom>
          <a:pattFill prst="wdDnDiag">
            <a:fgClr>
              <a:schemeClr val="bg1">
                <a:lumMod val="90000"/>
              </a:schemeClr>
            </a:fgClr>
            <a:bgClr>
              <a:schemeClr val="bg1"/>
            </a:bgClr>
          </a:pattFill>
          <a:ln w="57150">
            <a:solidFill>
              <a:schemeClr val="tx1">
                <a:lumMod val="10000"/>
                <a:lumOff val="90000"/>
              </a:schemeClr>
            </a:solidFill>
          </a:ln>
        </p:spPr>
        <p:txBody>
          <a:bodyPr anchor="ctr"/>
          <a:lstStyle>
            <a:lvl1pPr algn="ctr">
              <a:buNone/>
              <a:defRPr sz="700"/>
            </a:lvl1pPr>
          </a:lstStyle>
          <a:p>
            <a:r>
              <a:rPr lang="en-US" dirty="0"/>
              <a:t>image</a:t>
            </a:r>
          </a:p>
        </p:txBody>
      </p:sp>
      <p:sp>
        <p:nvSpPr>
          <p:cNvPr id="26" name="Picture Placeholder 8">
            <a:extLst>
              <a:ext uri="{FF2B5EF4-FFF2-40B4-BE49-F238E27FC236}">
                <a16:creationId xmlns:a16="http://schemas.microsoft.com/office/drawing/2014/main" id="{2CA9729F-7D94-446D-AB55-9165306B34B6}"/>
              </a:ext>
            </a:extLst>
          </p:cNvPr>
          <p:cNvSpPr>
            <a:spLocks noGrp="1"/>
          </p:cNvSpPr>
          <p:nvPr>
            <p:ph type="pic" sz="quarter" idx="17" hasCustomPrompt="1"/>
          </p:nvPr>
        </p:nvSpPr>
        <p:spPr>
          <a:xfrm>
            <a:off x="3519533" y="5040601"/>
            <a:ext cx="521208" cy="521208"/>
          </a:xfrm>
          <a:prstGeom prst="ellipse">
            <a:avLst/>
          </a:prstGeom>
          <a:pattFill prst="wdDnDiag">
            <a:fgClr>
              <a:schemeClr val="bg1">
                <a:lumMod val="90000"/>
              </a:schemeClr>
            </a:fgClr>
            <a:bgClr>
              <a:schemeClr val="bg1"/>
            </a:bgClr>
          </a:pattFill>
          <a:ln w="57150">
            <a:solidFill>
              <a:schemeClr val="tx1">
                <a:lumMod val="10000"/>
                <a:lumOff val="90000"/>
              </a:schemeClr>
            </a:solidFill>
          </a:ln>
        </p:spPr>
        <p:txBody>
          <a:bodyPr anchor="ctr"/>
          <a:lstStyle>
            <a:lvl1pPr algn="ctr">
              <a:buNone/>
              <a:defRPr sz="700"/>
            </a:lvl1pPr>
          </a:lstStyle>
          <a:p>
            <a:r>
              <a:rPr lang="en-US" dirty="0"/>
              <a:t>image</a:t>
            </a:r>
          </a:p>
        </p:txBody>
      </p:sp>
    </p:spTree>
    <p:extLst>
      <p:ext uri="{BB962C8B-B14F-4D97-AF65-F5344CB8AC3E}">
        <p14:creationId xmlns:p14="http://schemas.microsoft.com/office/powerpoint/2010/main" val="177993451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Clients with Image 5">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64B151E8-30A4-4869-8D38-DE9A71B72CB2}"/>
              </a:ext>
            </a:extLst>
          </p:cNvPr>
          <p:cNvSpPr>
            <a:spLocks noGrp="1"/>
          </p:cNvSpPr>
          <p:nvPr>
            <p:ph type="pic" sz="quarter" idx="10" hasCustomPrompt="1"/>
          </p:nvPr>
        </p:nvSpPr>
        <p:spPr>
          <a:xfrm>
            <a:off x="766763" y="2276475"/>
            <a:ext cx="2243137" cy="30241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526393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 Image 3">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D57801B5-2C75-4C1E-9FCA-7C25A2358968}"/>
              </a:ext>
            </a:extLst>
          </p:cNvPr>
          <p:cNvSpPr>
            <a:spLocks noGrp="1"/>
          </p:cNvSpPr>
          <p:nvPr>
            <p:ph type="pic" sz="quarter" idx="10" hasCustomPrompt="1"/>
          </p:nvPr>
        </p:nvSpPr>
        <p:spPr>
          <a:xfrm>
            <a:off x="6816725" y="765175"/>
            <a:ext cx="4535489" cy="5292724"/>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0" name="Title 1">
            <a:extLst>
              <a:ext uri="{FF2B5EF4-FFF2-40B4-BE49-F238E27FC236}">
                <a16:creationId xmlns:a16="http://schemas.microsoft.com/office/drawing/2014/main" id="{98A656AE-83EA-43A4-B1C4-5D7978F3CE18}"/>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1" name="Subtitle 2">
            <a:extLst>
              <a:ext uri="{FF2B5EF4-FFF2-40B4-BE49-F238E27FC236}">
                <a16:creationId xmlns:a16="http://schemas.microsoft.com/office/drawing/2014/main" id="{20C40BA4-8158-4514-B18D-3DD85982AA37}"/>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01813675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Clients with Image 6">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1" name="Picture Placeholder 8">
            <a:extLst>
              <a:ext uri="{FF2B5EF4-FFF2-40B4-BE49-F238E27FC236}">
                <a16:creationId xmlns:a16="http://schemas.microsoft.com/office/drawing/2014/main" id="{9CC26146-7855-4E38-B6C9-D3F0F6C4E404}"/>
              </a:ext>
            </a:extLst>
          </p:cNvPr>
          <p:cNvSpPr>
            <a:spLocks noGrp="1"/>
          </p:cNvSpPr>
          <p:nvPr>
            <p:ph type="pic" sz="quarter" idx="10" hasCustomPrompt="1"/>
          </p:nvPr>
        </p:nvSpPr>
        <p:spPr>
          <a:xfrm>
            <a:off x="1059534" y="2340794"/>
            <a:ext cx="1080000" cy="540000"/>
          </a:xfrm>
          <a:prstGeom prst="rect">
            <a:avLst/>
          </a:prstGeom>
          <a:pattFill prst="wdDnDiag">
            <a:fgClr>
              <a:schemeClr val="bg1">
                <a:lumMod val="90000"/>
              </a:schemeClr>
            </a:fgClr>
            <a:bgClr>
              <a:schemeClr val="bg1"/>
            </a:bgClr>
          </a:pattFill>
        </p:spPr>
        <p:txBody>
          <a:bodyPr anchor="ctr"/>
          <a:lstStyle>
            <a:lvl1pPr algn="ctr">
              <a:buNone/>
              <a:defRPr sz="1000"/>
            </a:lvl1pPr>
          </a:lstStyle>
          <a:p>
            <a:r>
              <a:rPr lang="en-US" dirty="0"/>
              <a:t>Insert your image here</a:t>
            </a:r>
          </a:p>
        </p:txBody>
      </p:sp>
      <p:sp>
        <p:nvSpPr>
          <p:cNvPr id="12" name="Picture Placeholder 8">
            <a:extLst>
              <a:ext uri="{FF2B5EF4-FFF2-40B4-BE49-F238E27FC236}">
                <a16:creationId xmlns:a16="http://schemas.microsoft.com/office/drawing/2014/main" id="{72BA5AC5-0083-4577-A25A-D7EAC95D47C3}"/>
              </a:ext>
            </a:extLst>
          </p:cNvPr>
          <p:cNvSpPr>
            <a:spLocks noGrp="1"/>
          </p:cNvSpPr>
          <p:nvPr>
            <p:ph type="pic" sz="quarter" idx="11" hasCustomPrompt="1"/>
          </p:nvPr>
        </p:nvSpPr>
        <p:spPr>
          <a:xfrm>
            <a:off x="6460209" y="2340794"/>
            <a:ext cx="1080000" cy="540000"/>
          </a:xfrm>
          <a:prstGeom prst="rect">
            <a:avLst/>
          </a:prstGeom>
          <a:pattFill prst="wdDnDiag">
            <a:fgClr>
              <a:schemeClr val="bg1">
                <a:lumMod val="90000"/>
              </a:schemeClr>
            </a:fgClr>
            <a:bgClr>
              <a:schemeClr val="bg1"/>
            </a:bgClr>
          </a:pattFill>
        </p:spPr>
        <p:txBody>
          <a:bodyPr anchor="ctr"/>
          <a:lstStyle>
            <a:lvl1pPr algn="ctr">
              <a:buNone/>
              <a:defRPr sz="1000"/>
            </a:lvl1pPr>
          </a:lstStyle>
          <a:p>
            <a:r>
              <a:rPr lang="en-US" dirty="0"/>
              <a:t>Insert your image here</a:t>
            </a:r>
          </a:p>
        </p:txBody>
      </p:sp>
    </p:spTree>
    <p:extLst>
      <p:ext uri="{BB962C8B-B14F-4D97-AF65-F5344CB8AC3E}">
        <p14:creationId xmlns:p14="http://schemas.microsoft.com/office/powerpoint/2010/main" val="342320991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Clients with Image 7">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F5985A8F-65D3-46A4-A918-7B82E5089EAD}"/>
              </a:ext>
            </a:extLst>
          </p:cNvPr>
          <p:cNvSpPr>
            <a:spLocks noGrp="1"/>
          </p:cNvSpPr>
          <p:nvPr>
            <p:ph type="pic" sz="quarter" idx="17" hasCustomPrompt="1"/>
          </p:nvPr>
        </p:nvSpPr>
        <p:spPr>
          <a:xfrm>
            <a:off x="1774825" y="1628501"/>
            <a:ext cx="2880000" cy="2880000"/>
          </a:xfrm>
          <a:prstGeom prst="ellipse">
            <a:avLst/>
          </a:prstGeom>
          <a:pattFill prst="wdDnDiag">
            <a:fgClr>
              <a:schemeClr val="bg1">
                <a:lumMod val="90000"/>
              </a:schemeClr>
            </a:fgClr>
            <a:bgClr>
              <a:schemeClr val="bg1"/>
            </a:bgClr>
          </a:pattFill>
          <a:ln w="57150">
            <a:noFill/>
          </a:ln>
          <a:effectLst>
            <a:outerShdw blurRad="381000" algn="ctr" rotWithShape="0">
              <a:prstClr val="black">
                <a:alpha val="20000"/>
              </a:prstClr>
            </a:outerShdw>
          </a:effectLst>
        </p:spPr>
        <p:txBody>
          <a:bodyPr anchor="ctr"/>
          <a:lstStyle>
            <a:lvl1pPr algn="ctr">
              <a:buNone/>
              <a:defRPr sz="700"/>
            </a:lvl1pPr>
          </a:lstStyle>
          <a:p>
            <a:r>
              <a:rPr lang="en-US" dirty="0"/>
              <a:t>image</a:t>
            </a:r>
          </a:p>
        </p:txBody>
      </p:sp>
      <p:sp>
        <p:nvSpPr>
          <p:cNvPr id="40" name="Picture Placeholder 8">
            <a:extLst>
              <a:ext uri="{FF2B5EF4-FFF2-40B4-BE49-F238E27FC236}">
                <a16:creationId xmlns:a16="http://schemas.microsoft.com/office/drawing/2014/main" id="{E67D4359-D385-4A8C-AA42-25559B8A01DF}"/>
              </a:ext>
            </a:extLst>
          </p:cNvPr>
          <p:cNvSpPr>
            <a:spLocks noGrp="1"/>
          </p:cNvSpPr>
          <p:nvPr>
            <p:ph type="pic" sz="quarter" idx="20" hasCustomPrompt="1"/>
          </p:nvPr>
        </p:nvSpPr>
        <p:spPr>
          <a:xfrm>
            <a:off x="4386138" y="5049588"/>
            <a:ext cx="540000" cy="540000"/>
          </a:xfrm>
          <a:prstGeom prst="ellipse">
            <a:avLst/>
          </a:prstGeom>
          <a:pattFill prst="wdDnDiag">
            <a:fgClr>
              <a:schemeClr val="bg1">
                <a:lumMod val="90000"/>
              </a:schemeClr>
            </a:fgClr>
            <a:bgClr>
              <a:schemeClr val="bg1"/>
            </a:bgClr>
          </a:pattFill>
          <a:ln w="12700">
            <a:solidFill>
              <a:schemeClr val="bg2"/>
            </a:solidFill>
          </a:ln>
          <a:effectLst/>
        </p:spPr>
        <p:txBody>
          <a:bodyPr anchor="ctr"/>
          <a:lstStyle>
            <a:lvl1pPr algn="ctr">
              <a:buNone/>
              <a:defRPr sz="700"/>
            </a:lvl1pPr>
          </a:lstStyle>
          <a:p>
            <a:r>
              <a:rPr lang="en-US" dirty="0"/>
              <a:t>image</a:t>
            </a:r>
          </a:p>
        </p:txBody>
      </p:sp>
      <p:sp>
        <p:nvSpPr>
          <p:cNvPr id="41" name="Picture Placeholder 8">
            <a:extLst>
              <a:ext uri="{FF2B5EF4-FFF2-40B4-BE49-F238E27FC236}">
                <a16:creationId xmlns:a16="http://schemas.microsoft.com/office/drawing/2014/main" id="{734C09D1-499C-4825-A486-4311937E8AF2}"/>
              </a:ext>
            </a:extLst>
          </p:cNvPr>
          <p:cNvSpPr>
            <a:spLocks noGrp="1"/>
          </p:cNvSpPr>
          <p:nvPr>
            <p:ph type="pic" sz="quarter" idx="21" hasCustomPrompt="1"/>
          </p:nvPr>
        </p:nvSpPr>
        <p:spPr>
          <a:xfrm>
            <a:off x="5105275" y="5049588"/>
            <a:ext cx="540000" cy="540000"/>
          </a:xfrm>
          <a:prstGeom prst="ellipse">
            <a:avLst/>
          </a:prstGeom>
          <a:pattFill prst="wdDnDiag">
            <a:fgClr>
              <a:schemeClr val="bg1">
                <a:lumMod val="90000"/>
              </a:schemeClr>
            </a:fgClr>
            <a:bgClr>
              <a:schemeClr val="bg1"/>
            </a:bgClr>
          </a:pattFill>
          <a:ln w="12700">
            <a:solidFill>
              <a:schemeClr val="bg2"/>
            </a:solidFill>
          </a:ln>
          <a:effectLst/>
        </p:spPr>
        <p:txBody>
          <a:bodyPr anchor="ctr"/>
          <a:lstStyle>
            <a:lvl1pPr algn="ctr">
              <a:buNone/>
              <a:defRPr sz="700"/>
            </a:lvl1pPr>
          </a:lstStyle>
          <a:p>
            <a:r>
              <a:rPr lang="en-US" dirty="0"/>
              <a:t>image</a:t>
            </a:r>
          </a:p>
        </p:txBody>
      </p:sp>
      <p:sp>
        <p:nvSpPr>
          <p:cNvPr id="42" name="Picture Placeholder 8">
            <a:extLst>
              <a:ext uri="{FF2B5EF4-FFF2-40B4-BE49-F238E27FC236}">
                <a16:creationId xmlns:a16="http://schemas.microsoft.com/office/drawing/2014/main" id="{7E16E61B-7B1B-4BF5-8BAE-304B4BB869DD}"/>
              </a:ext>
            </a:extLst>
          </p:cNvPr>
          <p:cNvSpPr>
            <a:spLocks noGrp="1"/>
          </p:cNvSpPr>
          <p:nvPr>
            <p:ph type="pic" sz="quarter" idx="22" hasCustomPrompt="1"/>
          </p:nvPr>
        </p:nvSpPr>
        <p:spPr>
          <a:xfrm>
            <a:off x="5826000" y="5049588"/>
            <a:ext cx="540000" cy="540000"/>
          </a:xfrm>
          <a:prstGeom prst="ellipse">
            <a:avLst/>
          </a:prstGeom>
          <a:pattFill prst="wdDnDiag">
            <a:fgClr>
              <a:schemeClr val="bg1">
                <a:lumMod val="90000"/>
              </a:schemeClr>
            </a:fgClr>
            <a:bgClr>
              <a:schemeClr val="bg1"/>
            </a:bgClr>
          </a:pattFill>
          <a:ln w="25400">
            <a:solidFill>
              <a:schemeClr val="accent1"/>
            </a:solidFill>
          </a:ln>
          <a:effectLst/>
        </p:spPr>
        <p:txBody>
          <a:bodyPr anchor="ctr"/>
          <a:lstStyle>
            <a:lvl1pPr algn="ctr">
              <a:buNone/>
              <a:defRPr sz="700"/>
            </a:lvl1pPr>
          </a:lstStyle>
          <a:p>
            <a:r>
              <a:rPr lang="en-US" dirty="0"/>
              <a:t>image</a:t>
            </a:r>
          </a:p>
        </p:txBody>
      </p:sp>
      <p:sp>
        <p:nvSpPr>
          <p:cNvPr id="43" name="Picture Placeholder 8">
            <a:extLst>
              <a:ext uri="{FF2B5EF4-FFF2-40B4-BE49-F238E27FC236}">
                <a16:creationId xmlns:a16="http://schemas.microsoft.com/office/drawing/2014/main" id="{787B5ED0-6937-41E9-A2AB-B95DD1932E41}"/>
              </a:ext>
            </a:extLst>
          </p:cNvPr>
          <p:cNvSpPr>
            <a:spLocks noGrp="1"/>
          </p:cNvSpPr>
          <p:nvPr>
            <p:ph type="pic" sz="quarter" idx="23" hasCustomPrompt="1"/>
          </p:nvPr>
        </p:nvSpPr>
        <p:spPr>
          <a:xfrm>
            <a:off x="6555581" y="5049588"/>
            <a:ext cx="540000" cy="540000"/>
          </a:xfrm>
          <a:prstGeom prst="ellipse">
            <a:avLst/>
          </a:prstGeom>
          <a:pattFill prst="wdDnDiag">
            <a:fgClr>
              <a:schemeClr val="bg1">
                <a:lumMod val="90000"/>
              </a:schemeClr>
            </a:fgClr>
            <a:bgClr>
              <a:schemeClr val="bg1"/>
            </a:bgClr>
          </a:pattFill>
          <a:ln w="12700">
            <a:solidFill>
              <a:schemeClr val="bg2"/>
            </a:solidFill>
          </a:ln>
          <a:effectLst/>
        </p:spPr>
        <p:txBody>
          <a:bodyPr anchor="ctr"/>
          <a:lstStyle>
            <a:lvl1pPr algn="ctr">
              <a:buNone/>
              <a:defRPr sz="700"/>
            </a:lvl1pPr>
          </a:lstStyle>
          <a:p>
            <a:r>
              <a:rPr lang="en-US" dirty="0"/>
              <a:t>image</a:t>
            </a:r>
          </a:p>
        </p:txBody>
      </p:sp>
      <p:sp>
        <p:nvSpPr>
          <p:cNvPr id="44" name="Picture Placeholder 8">
            <a:extLst>
              <a:ext uri="{FF2B5EF4-FFF2-40B4-BE49-F238E27FC236}">
                <a16:creationId xmlns:a16="http://schemas.microsoft.com/office/drawing/2014/main" id="{31B9B218-04E0-4D4B-A946-D26167A7D9F8}"/>
              </a:ext>
            </a:extLst>
          </p:cNvPr>
          <p:cNvSpPr>
            <a:spLocks noGrp="1"/>
          </p:cNvSpPr>
          <p:nvPr>
            <p:ph type="pic" sz="quarter" idx="24" hasCustomPrompt="1"/>
          </p:nvPr>
        </p:nvSpPr>
        <p:spPr>
          <a:xfrm>
            <a:off x="7272043" y="5049588"/>
            <a:ext cx="540000" cy="540000"/>
          </a:xfrm>
          <a:prstGeom prst="ellipse">
            <a:avLst/>
          </a:prstGeom>
          <a:pattFill prst="wdDnDiag">
            <a:fgClr>
              <a:schemeClr val="bg1">
                <a:lumMod val="90000"/>
              </a:schemeClr>
            </a:fgClr>
            <a:bgClr>
              <a:schemeClr val="bg1"/>
            </a:bgClr>
          </a:pattFill>
          <a:ln w="12700">
            <a:solidFill>
              <a:schemeClr val="bg2"/>
            </a:solidFill>
          </a:ln>
          <a:effectLst/>
        </p:spPr>
        <p:txBody>
          <a:bodyPr anchor="ctr"/>
          <a:lstStyle>
            <a:lvl1pPr algn="ctr">
              <a:buNone/>
              <a:defRPr sz="700"/>
            </a:lvl1pPr>
          </a:lstStyle>
          <a:p>
            <a:r>
              <a:rPr lang="en-US" dirty="0"/>
              <a:t>image</a:t>
            </a:r>
          </a:p>
        </p:txBody>
      </p:sp>
    </p:spTree>
    <p:extLst>
      <p:ext uri="{BB962C8B-B14F-4D97-AF65-F5344CB8AC3E}">
        <p14:creationId xmlns:p14="http://schemas.microsoft.com/office/powerpoint/2010/main" val="115989139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Clients with Image 8">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72BA5AC5-0083-4577-A25A-D7EAC95D47C3}"/>
              </a:ext>
            </a:extLst>
          </p:cNvPr>
          <p:cNvSpPr>
            <a:spLocks noGrp="1"/>
          </p:cNvSpPr>
          <p:nvPr>
            <p:ph type="pic" sz="quarter" idx="11" hasCustomPrompt="1"/>
          </p:nvPr>
        </p:nvSpPr>
        <p:spPr>
          <a:xfrm>
            <a:off x="6816724" y="1989137"/>
            <a:ext cx="4676775" cy="3409951"/>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555406603"/>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meline with Imag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E617972A-9F4F-433F-AB9E-EDB840E1BB96}"/>
              </a:ext>
            </a:extLst>
          </p:cNvPr>
          <p:cNvSpPr>
            <a:spLocks noGrp="1"/>
          </p:cNvSpPr>
          <p:nvPr>
            <p:ph type="pic" sz="quarter" idx="10" hasCustomPrompt="1"/>
          </p:nvPr>
        </p:nvSpPr>
        <p:spPr>
          <a:xfrm>
            <a:off x="766763" y="2276475"/>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9" name="Picture Placeholder 8">
            <a:extLst>
              <a:ext uri="{FF2B5EF4-FFF2-40B4-BE49-F238E27FC236}">
                <a16:creationId xmlns:a16="http://schemas.microsoft.com/office/drawing/2014/main" id="{CA407A5E-1759-4281-8BD0-11EFBB602395}"/>
              </a:ext>
            </a:extLst>
          </p:cNvPr>
          <p:cNvSpPr>
            <a:spLocks noGrp="1"/>
          </p:cNvSpPr>
          <p:nvPr>
            <p:ph type="pic" sz="quarter" idx="11" hasCustomPrompt="1"/>
          </p:nvPr>
        </p:nvSpPr>
        <p:spPr>
          <a:xfrm>
            <a:off x="4548188" y="2277269"/>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A9EA67F5-65E1-4314-BC11-27C861259079}"/>
              </a:ext>
            </a:extLst>
          </p:cNvPr>
          <p:cNvSpPr>
            <a:spLocks noGrp="1"/>
          </p:cNvSpPr>
          <p:nvPr>
            <p:ph type="pic" sz="quarter" idx="12" hasCustomPrompt="1"/>
          </p:nvPr>
        </p:nvSpPr>
        <p:spPr>
          <a:xfrm>
            <a:off x="8329613" y="2278063"/>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54907103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meline with Image 2">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E617972A-9F4F-433F-AB9E-EDB840E1BB96}"/>
              </a:ext>
            </a:extLst>
          </p:cNvPr>
          <p:cNvSpPr>
            <a:spLocks noGrp="1"/>
          </p:cNvSpPr>
          <p:nvPr>
            <p:ph type="pic" sz="quarter" idx="10" hasCustomPrompt="1"/>
          </p:nvPr>
        </p:nvSpPr>
        <p:spPr>
          <a:xfrm>
            <a:off x="766763" y="2276475"/>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9" name="Picture Placeholder 8">
            <a:extLst>
              <a:ext uri="{FF2B5EF4-FFF2-40B4-BE49-F238E27FC236}">
                <a16:creationId xmlns:a16="http://schemas.microsoft.com/office/drawing/2014/main" id="{CA407A5E-1759-4281-8BD0-11EFBB602395}"/>
              </a:ext>
            </a:extLst>
          </p:cNvPr>
          <p:cNvSpPr>
            <a:spLocks noGrp="1"/>
          </p:cNvSpPr>
          <p:nvPr>
            <p:ph type="pic" sz="quarter" idx="11" hasCustomPrompt="1"/>
          </p:nvPr>
        </p:nvSpPr>
        <p:spPr>
          <a:xfrm>
            <a:off x="4548188" y="2277269"/>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20" name="Picture Placeholder 8">
            <a:extLst>
              <a:ext uri="{FF2B5EF4-FFF2-40B4-BE49-F238E27FC236}">
                <a16:creationId xmlns:a16="http://schemas.microsoft.com/office/drawing/2014/main" id="{A9EA67F5-65E1-4314-BC11-27C861259079}"/>
              </a:ext>
            </a:extLst>
          </p:cNvPr>
          <p:cNvSpPr>
            <a:spLocks noGrp="1"/>
          </p:cNvSpPr>
          <p:nvPr>
            <p:ph type="pic" sz="quarter" idx="12" hasCustomPrompt="1"/>
          </p:nvPr>
        </p:nvSpPr>
        <p:spPr>
          <a:xfrm>
            <a:off x="8329613" y="2278063"/>
            <a:ext cx="3025775" cy="151288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31481187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meline with Image 5">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775999" y="4416165"/>
            <a:ext cx="2267712" cy="151288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37" name="Picture Placeholder 8">
            <a:extLst>
              <a:ext uri="{FF2B5EF4-FFF2-40B4-BE49-F238E27FC236}">
                <a16:creationId xmlns:a16="http://schemas.microsoft.com/office/drawing/2014/main" id="{6D13BBA1-E561-48B7-A611-6BB4EC951336}"/>
              </a:ext>
            </a:extLst>
          </p:cNvPr>
          <p:cNvSpPr>
            <a:spLocks noGrp="1"/>
          </p:cNvSpPr>
          <p:nvPr>
            <p:ph type="pic" sz="quarter" idx="11" hasCustomPrompt="1"/>
          </p:nvPr>
        </p:nvSpPr>
        <p:spPr>
          <a:xfrm>
            <a:off x="3540821" y="4416165"/>
            <a:ext cx="2267712" cy="151288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8" name="Picture Placeholder 8">
            <a:extLst>
              <a:ext uri="{FF2B5EF4-FFF2-40B4-BE49-F238E27FC236}">
                <a16:creationId xmlns:a16="http://schemas.microsoft.com/office/drawing/2014/main" id="{C791389D-D9D6-4D9E-847A-6835AD39B951}"/>
              </a:ext>
            </a:extLst>
          </p:cNvPr>
          <p:cNvSpPr>
            <a:spLocks noGrp="1"/>
          </p:cNvSpPr>
          <p:nvPr>
            <p:ph type="pic" sz="quarter" idx="12" hasCustomPrompt="1"/>
          </p:nvPr>
        </p:nvSpPr>
        <p:spPr>
          <a:xfrm>
            <a:off x="6305643" y="4416165"/>
            <a:ext cx="2267712" cy="151288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39" name="Picture Placeholder 8">
            <a:extLst>
              <a:ext uri="{FF2B5EF4-FFF2-40B4-BE49-F238E27FC236}">
                <a16:creationId xmlns:a16="http://schemas.microsoft.com/office/drawing/2014/main" id="{8FD1FB72-0815-44A8-83F3-F457F16FD236}"/>
              </a:ext>
            </a:extLst>
          </p:cNvPr>
          <p:cNvSpPr>
            <a:spLocks noGrp="1"/>
          </p:cNvSpPr>
          <p:nvPr>
            <p:ph type="pic" sz="quarter" idx="13" hasCustomPrompt="1"/>
          </p:nvPr>
        </p:nvSpPr>
        <p:spPr>
          <a:xfrm>
            <a:off x="9070465" y="4416165"/>
            <a:ext cx="2267712" cy="151288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98316940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meline with Image 6">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775998"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4" name="Picture Placeholder 8">
            <a:extLst>
              <a:ext uri="{FF2B5EF4-FFF2-40B4-BE49-F238E27FC236}">
                <a16:creationId xmlns:a16="http://schemas.microsoft.com/office/drawing/2014/main" id="{7354A04D-D7D9-4044-A5EE-661BBEF68162}"/>
              </a:ext>
            </a:extLst>
          </p:cNvPr>
          <p:cNvSpPr>
            <a:spLocks noGrp="1"/>
          </p:cNvSpPr>
          <p:nvPr>
            <p:ph type="pic" sz="quarter" idx="11" hasCustomPrompt="1"/>
          </p:nvPr>
        </p:nvSpPr>
        <p:spPr>
          <a:xfrm>
            <a:off x="4358923"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5" name="Picture Placeholder 8">
            <a:extLst>
              <a:ext uri="{FF2B5EF4-FFF2-40B4-BE49-F238E27FC236}">
                <a16:creationId xmlns:a16="http://schemas.microsoft.com/office/drawing/2014/main" id="{8C2F4EE3-07CB-44A7-B4A9-19B25F83C416}"/>
              </a:ext>
            </a:extLst>
          </p:cNvPr>
          <p:cNvSpPr>
            <a:spLocks noGrp="1"/>
          </p:cNvSpPr>
          <p:nvPr>
            <p:ph type="pic" sz="quarter" idx="12" hasCustomPrompt="1"/>
          </p:nvPr>
        </p:nvSpPr>
        <p:spPr>
          <a:xfrm>
            <a:off x="7941848"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44340187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imeline with Image 7">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775998"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4" name="Picture Placeholder 8">
            <a:extLst>
              <a:ext uri="{FF2B5EF4-FFF2-40B4-BE49-F238E27FC236}">
                <a16:creationId xmlns:a16="http://schemas.microsoft.com/office/drawing/2014/main" id="{7354A04D-D7D9-4044-A5EE-661BBEF68162}"/>
              </a:ext>
            </a:extLst>
          </p:cNvPr>
          <p:cNvSpPr>
            <a:spLocks noGrp="1"/>
          </p:cNvSpPr>
          <p:nvPr>
            <p:ph type="pic" sz="quarter" idx="11" hasCustomPrompt="1"/>
          </p:nvPr>
        </p:nvSpPr>
        <p:spPr>
          <a:xfrm>
            <a:off x="4358923"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5" name="Picture Placeholder 8">
            <a:extLst>
              <a:ext uri="{FF2B5EF4-FFF2-40B4-BE49-F238E27FC236}">
                <a16:creationId xmlns:a16="http://schemas.microsoft.com/office/drawing/2014/main" id="{8C2F4EE3-07CB-44A7-B4A9-19B25F83C416}"/>
              </a:ext>
            </a:extLst>
          </p:cNvPr>
          <p:cNvSpPr>
            <a:spLocks noGrp="1"/>
          </p:cNvSpPr>
          <p:nvPr>
            <p:ph type="pic" sz="quarter" idx="12" hasCustomPrompt="1"/>
          </p:nvPr>
        </p:nvSpPr>
        <p:spPr>
          <a:xfrm>
            <a:off x="7941848" y="2544763"/>
            <a:ext cx="3410365" cy="212343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78595136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imeline with Image 8">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1055688"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2" name="Picture Placeholder 8">
            <a:extLst>
              <a:ext uri="{FF2B5EF4-FFF2-40B4-BE49-F238E27FC236}">
                <a16:creationId xmlns:a16="http://schemas.microsoft.com/office/drawing/2014/main" id="{4455E45D-4F5C-45A6-91A3-8D166CC171C0}"/>
              </a:ext>
            </a:extLst>
          </p:cNvPr>
          <p:cNvSpPr>
            <a:spLocks noGrp="1"/>
          </p:cNvSpPr>
          <p:nvPr>
            <p:ph type="pic" sz="quarter" idx="11" hasCustomPrompt="1"/>
          </p:nvPr>
        </p:nvSpPr>
        <p:spPr>
          <a:xfrm>
            <a:off x="3695896"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3" name="Picture Placeholder 8">
            <a:extLst>
              <a:ext uri="{FF2B5EF4-FFF2-40B4-BE49-F238E27FC236}">
                <a16:creationId xmlns:a16="http://schemas.microsoft.com/office/drawing/2014/main" id="{FB5D5909-178E-4225-BB07-1D8452E4E3B6}"/>
              </a:ext>
            </a:extLst>
          </p:cNvPr>
          <p:cNvSpPr>
            <a:spLocks noGrp="1"/>
          </p:cNvSpPr>
          <p:nvPr>
            <p:ph type="pic" sz="quarter" idx="12" hasCustomPrompt="1"/>
          </p:nvPr>
        </p:nvSpPr>
        <p:spPr>
          <a:xfrm>
            <a:off x="6336104"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6" name="Picture Placeholder 8">
            <a:extLst>
              <a:ext uri="{FF2B5EF4-FFF2-40B4-BE49-F238E27FC236}">
                <a16:creationId xmlns:a16="http://schemas.microsoft.com/office/drawing/2014/main" id="{8FD56237-53BF-4C13-9929-C7EEF4B1B9F1}"/>
              </a:ext>
            </a:extLst>
          </p:cNvPr>
          <p:cNvSpPr>
            <a:spLocks noGrp="1"/>
          </p:cNvSpPr>
          <p:nvPr>
            <p:ph type="pic" sz="quarter" idx="13" hasCustomPrompt="1"/>
          </p:nvPr>
        </p:nvSpPr>
        <p:spPr>
          <a:xfrm>
            <a:off x="8975725"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17808789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meline with Image 9">
    <p:spTree>
      <p:nvGrpSpPr>
        <p:cNvPr id="1" name=""/>
        <p:cNvGrpSpPr/>
        <p:nvPr/>
      </p:nvGrpSpPr>
      <p:grpSpPr>
        <a:xfrm>
          <a:off x="0" y="0"/>
          <a:ext cx="0" cy="0"/>
          <a:chOff x="0" y="0"/>
          <a:chExt cx="0" cy="0"/>
        </a:xfrm>
      </p:grpSpPr>
      <p:sp>
        <p:nvSpPr>
          <p:cNvPr id="36" name="Picture Placeholder 8">
            <a:extLst>
              <a:ext uri="{FF2B5EF4-FFF2-40B4-BE49-F238E27FC236}">
                <a16:creationId xmlns:a16="http://schemas.microsoft.com/office/drawing/2014/main" id="{69AD7761-778D-4D15-AE85-3B1106AD5CB1}"/>
              </a:ext>
            </a:extLst>
          </p:cNvPr>
          <p:cNvSpPr>
            <a:spLocks noGrp="1"/>
          </p:cNvSpPr>
          <p:nvPr>
            <p:ph type="pic" sz="quarter" idx="10" hasCustomPrompt="1"/>
          </p:nvPr>
        </p:nvSpPr>
        <p:spPr>
          <a:xfrm>
            <a:off x="1055688"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2" name="Picture Placeholder 8">
            <a:extLst>
              <a:ext uri="{FF2B5EF4-FFF2-40B4-BE49-F238E27FC236}">
                <a16:creationId xmlns:a16="http://schemas.microsoft.com/office/drawing/2014/main" id="{4455E45D-4F5C-45A6-91A3-8D166CC171C0}"/>
              </a:ext>
            </a:extLst>
          </p:cNvPr>
          <p:cNvSpPr>
            <a:spLocks noGrp="1"/>
          </p:cNvSpPr>
          <p:nvPr>
            <p:ph type="pic" sz="quarter" idx="11" hasCustomPrompt="1"/>
          </p:nvPr>
        </p:nvSpPr>
        <p:spPr>
          <a:xfrm>
            <a:off x="3695896"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3" name="Picture Placeholder 8">
            <a:extLst>
              <a:ext uri="{FF2B5EF4-FFF2-40B4-BE49-F238E27FC236}">
                <a16:creationId xmlns:a16="http://schemas.microsoft.com/office/drawing/2014/main" id="{FB5D5909-178E-4225-BB07-1D8452E4E3B6}"/>
              </a:ext>
            </a:extLst>
          </p:cNvPr>
          <p:cNvSpPr>
            <a:spLocks noGrp="1"/>
          </p:cNvSpPr>
          <p:nvPr>
            <p:ph type="pic" sz="quarter" idx="12" hasCustomPrompt="1"/>
          </p:nvPr>
        </p:nvSpPr>
        <p:spPr>
          <a:xfrm>
            <a:off x="6336104"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6" name="Picture Placeholder 8">
            <a:extLst>
              <a:ext uri="{FF2B5EF4-FFF2-40B4-BE49-F238E27FC236}">
                <a16:creationId xmlns:a16="http://schemas.microsoft.com/office/drawing/2014/main" id="{8FD56237-53BF-4C13-9929-C7EEF4B1B9F1}"/>
              </a:ext>
            </a:extLst>
          </p:cNvPr>
          <p:cNvSpPr>
            <a:spLocks noGrp="1"/>
          </p:cNvSpPr>
          <p:nvPr>
            <p:ph type="pic" sz="quarter" idx="13" hasCustomPrompt="1"/>
          </p:nvPr>
        </p:nvSpPr>
        <p:spPr>
          <a:xfrm>
            <a:off x="8975725" y="1989138"/>
            <a:ext cx="2160000" cy="234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39093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with Image 4">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D57801B5-2C75-4C1E-9FCA-7C25A2358968}"/>
              </a:ext>
            </a:extLst>
          </p:cNvPr>
          <p:cNvSpPr>
            <a:spLocks noGrp="1"/>
          </p:cNvSpPr>
          <p:nvPr>
            <p:ph type="pic" sz="quarter" idx="10" hasCustomPrompt="1"/>
          </p:nvPr>
        </p:nvSpPr>
        <p:spPr>
          <a:xfrm>
            <a:off x="0" y="0"/>
            <a:ext cx="4548187"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0" name="Title 1">
            <a:extLst>
              <a:ext uri="{FF2B5EF4-FFF2-40B4-BE49-F238E27FC236}">
                <a16:creationId xmlns:a16="http://schemas.microsoft.com/office/drawing/2014/main" id="{98A656AE-83EA-43A4-B1C4-5D7978F3CE18}"/>
              </a:ext>
            </a:extLst>
          </p:cNvPr>
          <p:cNvSpPr>
            <a:spLocks noGrp="1"/>
          </p:cNvSpPr>
          <p:nvPr>
            <p:ph type="title" hasCustomPrompt="1"/>
          </p:nvPr>
        </p:nvSpPr>
        <p:spPr>
          <a:xfrm>
            <a:off x="522509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1" name="Subtitle 2">
            <a:extLst>
              <a:ext uri="{FF2B5EF4-FFF2-40B4-BE49-F238E27FC236}">
                <a16:creationId xmlns:a16="http://schemas.microsoft.com/office/drawing/2014/main" id="{20C40BA4-8158-4514-B18D-3DD85982AA37}"/>
              </a:ext>
            </a:extLst>
          </p:cNvPr>
          <p:cNvSpPr>
            <a:spLocks noGrp="1"/>
          </p:cNvSpPr>
          <p:nvPr>
            <p:ph type="subTitle" idx="1" hasCustomPrompt="1"/>
          </p:nvPr>
        </p:nvSpPr>
        <p:spPr>
          <a:xfrm>
            <a:off x="522509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69975466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Prcing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0" name="Picture Placeholder 8">
            <a:extLst>
              <a:ext uri="{FF2B5EF4-FFF2-40B4-BE49-F238E27FC236}">
                <a16:creationId xmlns:a16="http://schemas.microsoft.com/office/drawing/2014/main" id="{E83C8067-661D-44D9-968B-3638B2385337}"/>
              </a:ext>
            </a:extLst>
          </p:cNvPr>
          <p:cNvSpPr>
            <a:spLocks noGrp="1"/>
          </p:cNvSpPr>
          <p:nvPr>
            <p:ph type="pic" sz="quarter" idx="10" hasCustomPrompt="1"/>
          </p:nvPr>
        </p:nvSpPr>
        <p:spPr>
          <a:xfrm>
            <a:off x="801431" y="2091239"/>
            <a:ext cx="2880000" cy="1332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1" name="Picture Placeholder 8">
            <a:extLst>
              <a:ext uri="{FF2B5EF4-FFF2-40B4-BE49-F238E27FC236}">
                <a16:creationId xmlns:a16="http://schemas.microsoft.com/office/drawing/2014/main" id="{EE092958-4B38-4BDE-9720-CA63C8D591E8}"/>
              </a:ext>
            </a:extLst>
          </p:cNvPr>
          <p:cNvSpPr>
            <a:spLocks noGrp="1"/>
          </p:cNvSpPr>
          <p:nvPr>
            <p:ph type="pic" sz="quarter" idx="11" hasCustomPrompt="1"/>
          </p:nvPr>
        </p:nvSpPr>
        <p:spPr>
          <a:xfrm>
            <a:off x="4656000" y="2102761"/>
            <a:ext cx="2880000" cy="1332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2" name="Picture Placeholder 8">
            <a:extLst>
              <a:ext uri="{FF2B5EF4-FFF2-40B4-BE49-F238E27FC236}">
                <a16:creationId xmlns:a16="http://schemas.microsoft.com/office/drawing/2014/main" id="{A069A6A7-E3E3-403D-A9E5-03C13BBD8273}"/>
              </a:ext>
            </a:extLst>
          </p:cNvPr>
          <p:cNvSpPr>
            <a:spLocks noGrp="1"/>
          </p:cNvSpPr>
          <p:nvPr>
            <p:ph type="pic" sz="quarter" idx="12" hasCustomPrompt="1"/>
          </p:nvPr>
        </p:nvSpPr>
        <p:spPr>
          <a:xfrm>
            <a:off x="8510569" y="2102761"/>
            <a:ext cx="2880000" cy="1332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3957648161"/>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About Us with Image 6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598709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598709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7" name="Picture Placeholder 8">
            <a:extLst>
              <a:ext uri="{FF2B5EF4-FFF2-40B4-BE49-F238E27FC236}">
                <a16:creationId xmlns:a16="http://schemas.microsoft.com/office/drawing/2014/main" id="{F2136E72-61FC-4623-B3C5-CD30C48312E1}"/>
              </a:ext>
            </a:extLst>
          </p:cNvPr>
          <p:cNvSpPr>
            <a:spLocks noGrp="1"/>
          </p:cNvSpPr>
          <p:nvPr>
            <p:ph type="pic" sz="quarter" idx="11" hasCustomPrompt="1"/>
          </p:nvPr>
        </p:nvSpPr>
        <p:spPr>
          <a:xfrm>
            <a:off x="0" y="0"/>
            <a:ext cx="5303837"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83220403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Event with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41A754A4-A564-45B7-BC38-E2A4D1CE165A}"/>
              </a:ext>
            </a:extLst>
          </p:cNvPr>
          <p:cNvSpPr>
            <a:spLocks noGrp="1"/>
          </p:cNvSpPr>
          <p:nvPr>
            <p:ph type="pic" sz="quarter" idx="10" hasCustomPrompt="1"/>
          </p:nvPr>
        </p:nvSpPr>
        <p:spPr>
          <a:xfrm>
            <a:off x="695325" y="1989535"/>
            <a:ext cx="5220000" cy="143906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8" name="Picture Placeholder 8">
            <a:extLst>
              <a:ext uri="{FF2B5EF4-FFF2-40B4-BE49-F238E27FC236}">
                <a16:creationId xmlns:a16="http://schemas.microsoft.com/office/drawing/2014/main" id="{CEB175F9-0EAD-4A35-8F8D-38187CB7F3A6}"/>
              </a:ext>
            </a:extLst>
          </p:cNvPr>
          <p:cNvSpPr>
            <a:spLocks noGrp="1"/>
          </p:cNvSpPr>
          <p:nvPr>
            <p:ph type="pic" sz="quarter" idx="11" hasCustomPrompt="1"/>
          </p:nvPr>
        </p:nvSpPr>
        <p:spPr>
          <a:xfrm>
            <a:off x="6275687" y="1989535"/>
            <a:ext cx="5220000" cy="1439068"/>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17" name="Title 1">
            <a:extLst>
              <a:ext uri="{FF2B5EF4-FFF2-40B4-BE49-F238E27FC236}">
                <a16:creationId xmlns:a16="http://schemas.microsoft.com/office/drawing/2014/main" id="{76E00DD3-62C5-41AC-BA18-7D1FF88FD63F}"/>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8" name="Subtitle 2">
            <a:extLst>
              <a:ext uri="{FF2B5EF4-FFF2-40B4-BE49-F238E27FC236}">
                <a16:creationId xmlns:a16="http://schemas.microsoft.com/office/drawing/2014/main" id="{F9306F05-038F-4289-9E58-DE87833A8D4F}"/>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3" name="Picture Placeholder 8">
            <a:extLst>
              <a:ext uri="{FF2B5EF4-FFF2-40B4-BE49-F238E27FC236}">
                <a16:creationId xmlns:a16="http://schemas.microsoft.com/office/drawing/2014/main" id="{07EC80C8-FF63-4CA0-8DF6-BB6C3A73552E}"/>
              </a:ext>
            </a:extLst>
          </p:cNvPr>
          <p:cNvSpPr>
            <a:spLocks noGrp="1"/>
          </p:cNvSpPr>
          <p:nvPr>
            <p:ph type="pic" sz="quarter" idx="12" hasCustomPrompt="1"/>
          </p:nvPr>
        </p:nvSpPr>
        <p:spPr>
          <a:xfrm>
            <a:off x="1060606" y="4815044"/>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1</a:t>
            </a:r>
          </a:p>
        </p:txBody>
      </p:sp>
      <p:sp>
        <p:nvSpPr>
          <p:cNvPr id="24" name="Picture Placeholder 8">
            <a:extLst>
              <a:ext uri="{FF2B5EF4-FFF2-40B4-BE49-F238E27FC236}">
                <a16:creationId xmlns:a16="http://schemas.microsoft.com/office/drawing/2014/main" id="{376AD8F6-C844-4B4B-9988-3FA313506006}"/>
              </a:ext>
            </a:extLst>
          </p:cNvPr>
          <p:cNvSpPr>
            <a:spLocks noGrp="1"/>
          </p:cNvSpPr>
          <p:nvPr>
            <p:ph type="pic" sz="quarter" idx="13" hasCustomPrompt="1"/>
          </p:nvPr>
        </p:nvSpPr>
        <p:spPr>
          <a:xfrm>
            <a:off x="1420968" y="4815044"/>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2</a:t>
            </a:r>
          </a:p>
        </p:txBody>
      </p:sp>
      <p:sp>
        <p:nvSpPr>
          <p:cNvPr id="25" name="Picture Placeholder 8">
            <a:extLst>
              <a:ext uri="{FF2B5EF4-FFF2-40B4-BE49-F238E27FC236}">
                <a16:creationId xmlns:a16="http://schemas.microsoft.com/office/drawing/2014/main" id="{B65105B7-1A96-4492-A46D-7B21B37FC170}"/>
              </a:ext>
            </a:extLst>
          </p:cNvPr>
          <p:cNvSpPr>
            <a:spLocks noGrp="1"/>
          </p:cNvSpPr>
          <p:nvPr>
            <p:ph type="pic" sz="quarter" idx="14" hasCustomPrompt="1"/>
          </p:nvPr>
        </p:nvSpPr>
        <p:spPr>
          <a:xfrm>
            <a:off x="1781330" y="4815044"/>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3</a:t>
            </a:r>
          </a:p>
        </p:txBody>
      </p:sp>
      <p:sp>
        <p:nvSpPr>
          <p:cNvPr id="26" name="Picture Placeholder 8">
            <a:extLst>
              <a:ext uri="{FF2B5EF4-FFF2-40B4-BE49-F238E27FC236}">
                <a16:creationId xmlns:a16="http://schemas.microsoft.com/office/drawing/2014/main" id="{7923AE8B-F228-4939-BB5D-8348F45EC3CD}"/>
              </a:ext>
            </a:extLst>
          </p:cNvPr>
          <p:cNvSpPr>
            <a:spLocks noGrp="1"/>
          </p:cNvSpPr>
          <p:nvPr>
            <p:ph type="pic" sz="quarter" idx="15" hasCustomPrompt="1"/>
          </p:nvPr>
        </p:nvSpPr>
        <p:spPr>
          <a:xfrm>
            <a:off x="2141692" y="4815044"/>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4</a:t>
            </a:r>
          </a:p>
        </p:txBody>
      </p:sp>
      <p:sp>
        <p:nvSpPr>
          <p:cNvPr id="31" name="Picture Placeholder 8">
            <a:extLst>
              <a:ext uri="{FF2B5EF4-FFF2-40B4-BE49-F238E27FC236}">
                <a16:creationId xmlns:a16="http://schemas.microsoft.com/office/drawing/2014/main" id="{5FB59D2F-654E-4075-8823-81C55C3A6848}"/>
              </a:ext>
            </a:extLst>
          </p:cNvPr>
          <p:cNvSpPr>
            <a:spLocks noGrp="1"/>
          </p:cNvSpPr>
          <p:nvPr>
            <p:ph type="pic" sz="quarter" idx="16" hasCustomPrompt="1"/>
          </p:nvPr>
        </p:nvSpPr>
        <p:spPr>
          <a:xfrm>
            <a:off x="6636050" y="48152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900"/>
            </a:lvl1pPr>
          </a:lstStyle>
          <a:p>
            <a:r>
              <a:rPr lang="en-US" dirty="0"/>
              <a:t>1</a:t>
            </a:r>
          </a:p>
        </p:txBody>
      </p:sp>
      <p:sp>
        <p:nvSpPr>
          <p:cNvPr id="32" name="Picture Placeholder 8">
            <a:extLst>
              <a:ext uri="{FF2B5EF4-FFF2-40B4-BE49-F238E27FC236}">
                <a16:creationId xmlns:a16="http://schemas.microsoft.com/office/drawing/2014/main" id="{2E3B1C1B-984F-40D8-AE68-BEE49EA0E415}"/>
              </a:ext>
            </a:extLst>
          </p:cNvPr>
          <p:cNvSpPr>
            <a:spLocks noGrp="1"/>
          </p:cNvSpPr>
          <p:nvPr>
            <p:ph type="pic" sz="quarter" idx="17" hasCustomPrompt="1"/>
          </p:nvPr>
        </p:nvSpPr>
        <p:spPr>
          <a:xfrm>
            <a:off x="6996412" y="48152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900"/>
            </a:lvl1pPr>
          </a:lstStyle>
          <a:p>
            <a:r>
              <a:rPr lang="en-US" dirty="0"/>
              <a:t>2</a:t>
            </a:r>
          </a:p>
        </p:txBody>
      </p:sp>
      <p:sp>
        <p:nvSpPr>
          <p:cNvPr id="33" name="Picture Placeholder 8">
            <a:extLst>
              <a:ext uri="{FF2B5EF4-FFF2-40B4-BE49-F238E27FC236}">
                <a16:creationId xmlns:a16="http://schemas.microsoft.com/office/drawing/2014/main" id="{2B769501-E70F-4DCA-AA63-F4ADAC6F5FB8}"/>
              </a:ext>
            </a:extLst>
          </p:cNvPr>
          <p:cNvSpPr>
            <a:spLocks noGrp="1"/>
          </p:cNvSpPr>
          <p:nvPr>
            <p:ph type="pic" sz="quarter" idx="18" hasCustomPrompt="1"/>
          </p:nvPr>
        </p:nvSpPr>
        <p:spPr>
          <a:xfrm>
            <a:off x="7356774" y="48152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900"/>
            </a:lvl1pPr>
          </a:lstStyle>
          <a:p>
            <a:r>
              <a:rPr lang="en-US" dirty="0"/>
              <a:t>3</a:t>
            </a:r>
          </a:p>
        </p:txBody>
      </p:sp>
      <p:sp>
        <p:nvSpPr>
          <p:cNvPr id="34" name="Picture Placeholder 8">
            <a:extLst>
              <a:ext uri="{FF2B5EF4-FFF2-40B4-BE49-F238E27FC236}">
                <a16:creationId xmlns:a16="http://schemas.microsoft.com/office/drawing/2014/main" id="{43FC598F-269C-4BEB-839F-395E0CE91BA7}"/>
              </a:ext>
            </a:extLst>
          </p:cNvPr>
          <p:cNvSpPr>
            <a:spLocks noGrp="1"/>
          </p:cNvSpPr>
          <p:nvPr>
            <p:ph type="pic" sz="quarter" idx="19" hasCustomPrompt="1"/>
          </p:nvPr>
        </p:nvSpPr>
        <p:spPr>
          <a:xfrm>
            <a:off x="7717136" y="4815200"/>
            <a:ext cx="468000" cy="468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900"/>
            </a:lvl1pPr>
          </a:lstStyle>
          <a:p>
            <a:r>
              <a:rPr lang="en-US" dirty="0"/>
              <a:t>4</a:t>
            </a:r>
          </a:p>
        </p:txBody>
      </p:sp>
    </p:spTree>
    <p:extLst>
      <p:ext uri="{BB962C8B-B14F-4D97-AF65-F5344CB8AC3E}">
        <p14:creationId xmlns:p14="http://schemas.microsoft.com/office/powerpoint/2010/main" val="129919026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Event with Image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E00DD3-62C5-41AC-BA18-7D1FF88FD63F}"/>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8" name="Subtitle 2">
            <a:extLst>
              <a:ext uri="{FF2B5EF4-FFF2-40B4-BE49-F238E27FC236}">
                <a16:creationId xmlns:a16="http://schemas.microsoft.com/office/drawing/2014/main" id="{F9306F05-038F-4289-9E58-DE87833A8D4F}"/>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1" name="Picture Placeholder 8">
            <a:extLst>
              <a:ext uri="{FF2B5EF4-FFF2-40B4-BE49-F238E27FC236}">
                <a16:creationId xmlns:a16="http://schemas.microsoft.com/office/drawing/2014/main" id="{E15C404C-A950-4AA3-AAF4-9187046BD757}"/>
              </a:ext>
            </a:extLst>
          </p:cNvPr>
          <p:cNvSpPr>
            <a:spLocks noGrp="1"/>
          </p:cNvSpPr>
          <p:nvPr>
            <p:ph type="pic" sz="quarter" idx="10" hasCustomPrompt="1"/>
          </p:nvPr>
        </p:nvSpPr>
        <p:spPr>
          <a:xfrm>
            <a:off x="695325" y="1989533"/>
            <a:ext cx="3420000" cy="180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2" name="Picture Placeholder 8">
            <a:extLst>
              <a:ext uri="{FF2B5EF4-FFF2-40B4-BE49-F238E27FC236}">
                <a16:creationId xmlns:a16="http://schemas.microsoft.com/office/drawing/2014/main" id="{F9E5E0B3-CF3E-4D39-8713-1288AE1DAD38}"/>
              </a:ext>
            </a:extLst>
          </p:cNvPr>
          <p:cNvSpPr>
            <a:spLocks noGrp="1"/>
          </p:cNvSpPr>
          <p:nvPr>
            <p:ph type="pic" sz="quarter" idx="11" hasCustomPrompt="1"/>
          </p:nvPr>
        </p:nvSpPr>
        <p:spPr>
          <a:xfrm>
            <a:off x="4386000" y="1989533"/>
            <a:ext cx="3420000" cy="180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
        <p:nvSpPr>
          <p:cNvPr id="27" name="Picture Placeholder 8">
            <a:extLst>
              <a:ext uri="{FF2B5EF4-FFF2-40B4-BE49-F238E27FC236}">
                <a16:creationId xmlns:a16="http://schemas.microsoft.com/office/drawing/2014/main" id="{8366B9B1-FBFE-4CB6-8CEC-152741980AC0}"/>
              </a:ext>
            </a:extLst>
          </p:cNvPr>
          <p:cNvSpPr>
            <a:spLocks noGrp="1"/>
          </p:cNvSpPr>
          <p:nvPr>
            <p:ph type="pic" sz="quarter" idx="12" hasCustomPrompt="1"/>
          </p:nvPr>
        </p:nvSpPr>
        <p:spPr>
          <a:xfrm>
            <a:off x="8076675" y="1989533"/>
            <a:ext cx="3420000" cy="1800000"/>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77015733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Event with Image 3">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E00DD3-62C5-41AC-BA18-7D1FF88FD63F}"/>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8" name="Subtitle 2">
            <a:extLst>
              <a:ext uri="{FF2B5EF4-FFF2-40B4-BE49-F238E27FC236}">
                <a16:creationId xmlns:a16="http://schemas.microsoft.com/office/drawing/2014/main" id="{F9306F05-038F-4289-9E58-DE87833A8D4F}"/>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3" name="Picture Placeholder 8">
            <a:extLst>
              <a:ext uri="{FF2B5EF4-FFF2-40B4-BE49-F238E27FC236}">
                <a16:creationId xmlns:a16="http://schemas.microsoft.com/office/drawing/2014/main" id="{AEB523CB-FAA3-42A1-A9D0-275BD7BC9845}"/>
              </a:ext>
            </a:extLst>
          </p:cNvPr>
          <p:cNvSpPr>
            <a:spLocks noGrp="1"/>
          </p:cNvSpPr>
          <p:nvPr>
            <p:ph type="pic" sz="quarter" idx="10" hasCustomPrompt="1"/>
          </p:nvPr>
        </p:nvSpPr>
        <p:spPr>
          <a:xfrm>
            <a:off x="3674466" y="2168275"/>
            <a:ext cx="540000" cy="540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1</a:t>
            </a:r>
          </a:p>
        </p:txBody>
      </p:sp>
      <p:sp>
        <p:nvSpPr>
          <p:cNvPr id="14" name="Picture Placeholder 8">
            <a:extLst>
              <a:ext uri="{FF2B5EF4-FFF2-40B4-BE49-F238E27FC236}">
                <a16:creationId xmlns:a16="http://schemas.microsoft.com/office/drawing/2014/main" id="{6C396291-4CCF-4A21-A5F5-45EEE1C7B17B}"/>
              </a:ext>
            </a:extLst>
          </p:cNvPr>
          <p:cNvSpPr>
            <a:spLocks noGrp="1"/>
          </p:cNvSpPr>
          <p:nvPr>
            <p:ph type="pic" sz="quarter" idx="13" hasCustomPrompt="1"/>
          </p:nvPr>
        </p:nvSpPr>
        <p:spPr>
          <a:xfrm>
            <a:off x="3674466" y="3245388"/>
            <a:ext cx="540000" cy="540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2</a:t>
            </a:r>
          </a:p>
        </p:txBody>
      </p:sp>
      <p:sp>
        <p:nvSpPr>
          <p:cNvPr id="15" name="Picture Placeholder 8">
            <a:extLst>
              <a:ext uri="{FF2B5EF4-FFF2-40B4-BE49-F238E27FC236}">
                <a16:creationId xmlns:a16="http://schemas.microsoft.com/office/drawing/2014/main" id="{158F5052-0B02-4C2D-A797-DA610BB08AAC}"/>
              </a:ext>
            </a:extLst>
          </p:cNvPr>
          <p:cNvSpPr>
            <a:spLocks noGrp="1"/>
          </p:cNvSpPr>
          <p:nvPr>
            <p:ph type="pic" sz="quarter" idx="14" hasCustomPrompt="1"/>
          </p:nvPr>
        </p:nvSpPr>
        <p:spPr>
          <a:xfrm>
            <a:off x="3674466" y="4322501"/>
            <a:ext cx="540000" cy="540000"/>
          </a:xfrm>
          <a:prstGeom prst="ellipse">
            <a:avLst/>
          </a:prstGeom>
          <a:pattFill prst="wdDnDiag">
            <a:fgClr>
              <a:schemeClr val="bg1">
                <a:lumMod val="90000"/>
              </a:schemeClr>
            </a:fgClr>
            <a:bgClr>
              <a:schemeClr val="bg1"/>
            </a:bgClr>
          </a:pattFill>
          <a:ln w="19050">
            <a:solidFill>
              <a:schemeClr val="bg2"/>
            </a:solidFill>
          </a:ln>
        </p:spPr>
        <p:txBody>
          <a:bodyPr anchor="ctr"/>
          <a:lstStyle>
            <a:lvl1pPr algn="ctr">
              <a:buNone/>
              <a:defRPr sz="800"/>
            </a:lvl1pPr>
          </a:lstStyle>
          <a:p>
            <a:r>
              <a:rPr lang="en-US" dirty="0"/>
              <a:t>3</a:t>
            </a:r>
          </a:p>
        </p:txBody>
      </p:sp>
    </p:spTree>
    <p:extLst>
      <p:ext uri="{BB962C8B-B14F-4D97-AF65-F5344CB8AC3E}">
        <p14:creationId xmlns:p14="http://schemas.microsoft.com/office/powerpoint/2010/main" val="258896727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Event with Image 4">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E00DD3-62C5-41AC-BA18-7D1FF88FD63F}"/>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18" name="Subtitle 2">
            <a:extLst>
              <a:ext uri="{FF2B5EF4-FFF2-40B4-BE49-F238E27FC236}">
                <a16:creationId xmlns:a16="http://schemas.microsoft.com/office/drawing/2014/main" id="{F9306F05-038F-4289-9E58-DE87833A8D4F}"/>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8" name="Picture Placeholder 8">
            <a:extLst>
              <a:ext uri="{FF2B5EF4-FFF2-40B4-BE49-F238E27FC236}">
                <a16:creationId xmlns:a16="http://schemas.microsoft.com/office/drawing/2014/main" id="{0A23016C-9421-499A-8437-5932F7F1F042}"/>
              </a:ext>
            </a:extLst>
          </p:cNvPr>
          <p:cNvSpPr>
            <a:spLocks noGrp="1"/>
          </p:cNvSpPr>
          <p:nvPr>
            <p:ph type="pic" sz="quarter" idx="10" hasCustomPrompt="1"/>
          </p:nvPr>
        </p:nvSpPr>
        <p:spPr>
          <a:xfrm>
            <a:off x="695324" y="1989532"/>
            <a:ext cx="10801349" cy="3419999"/>
          </a:xfrm>
          <a:prstGeom prst="rect">
            <a:avLst/>
          </a:prstGeom>
          <a:pattFill prst="wdDnDiag">
            <a:fgClr>
              <a:schemeClr val="bg1">
                <a:lumMod val="90000"/>
              </a:schemeClr>
            </a:fgClr>
            <a:bgClr>
              <a:schemeClr val="bg1"/>
            </a:bgClr>
          </a:pattFill>
        </p:spPr>
        <p:txBody>
          <a:bodyPr anchor="ctr"/>
          <a:lstStyle>
            <a:lvl1pPr algn="ctr">
              <a:buNone/>
              <a:defRPr sz="1800"/>
            </a:lvl1pPr>
          </a:lstStyle>
          <a:p>
            <a:r>
              <a:rPr lang="en-US" dirty="0"/>
              <a:t>Insert your image here</a:t>
            </a:r>
          </a:p>
        </p:txBody>
      </p:sp>
    </p:spTree>
    <p:extLst>
      <p:ext uri="{BB962C8B-B14F-4D97-AF65-F5344CB8AC3E}">
        <p14:creationId xmlns:p14="http://schemas.microsoft.com/office/powerpoint/2010/main" val="1150355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with Image 5">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D57801B5-2C75-4C1E-9FCA-7C25A2358968}"/>
              </a:ext>
            </a:extLst>
          </p:cNvPr>
          <p:cNvSpPr>
            <a:spLocks noGrp="1"/>
          </p:cNvSpPr>
          <p:nvPr>
            <p:ph type="pic" sz="quarter" idx="10" hasCustomPrompt="1"/>
          </p:nvPr>
        </p:nvSpPr>
        <p:spPr>
          <a:xfrm>
            <a:off x="7572375" y="0"/>
            <a:ext cx="4619625"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021191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out Us with Imag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D57801B5-2C75-4C1E-9FCA-7C25A2358968}"/>
              </a:ext>
            </a:extLst>
          </p:cNvPr>
          <p:cNvSpPr>
            <a:spLocks noGrp="1"/>
          </p:cNvSpPr>
          <p:nvPr>
            <p:ph type="pic" sz="quarter" idx="10" hasCustomPrompt="1"/>
          </p:nvPr>
        </p:nvSpPr>
        <p:spPr>
          <a:xfrm>
            <a:off x="7572375" y="0"/>
            <a:ext cx="4619625"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6325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6325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39998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bout Us with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598709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598709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7" name="Picture Placeholder 8">
            <a:extLst>
              <a:ext uri="{FF2B5EF4-FFF2-40B4-BE49-F238E27FC236}">
                <a16:creationId xmlns:a16="http://schemas.microsoft.com/office/drawing/2014/main" id="{F2136E72-61FC-4623-B3C5-CD30C48312E1}"/>
              </a:ext>
            </a:extLst>
          </p:cNvPr>
          <p:cNvSpPr>
            <a:spLocks noGrp="1"/>
          </p:cNvSpPr>
          <p:nvPr>
            <p:ph type="pic" sz="quarter" idx="11" hasCustomPrompt="1"/>
          </p:nvPr>
        </p:nvSpPr>
        <p:spPr>
          <a:xfrm>
            <a:off x="0" y="0"/>
            <a:ext cx="5303837"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9418529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with Image 6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598709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598709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7" name="Picture Placeholder 8">
            <a:extLst>
              <a:ext uri="{FF2B5EF4-FFF2-40B4-BE49-F238E27FC236}">
                <a16:creationId xmlns:a16="http://schemas.microsoft.com/office/drawing/2014/main" id="{F2136E72-61FC-4623-B3C5-CD30C48312E1}"/>
              </a:ext>
            </a:extLst>
          </p:cNvPr>
          <p:cNvSpPr>
            <a:spLocks noGrp="1"/>
          </p:cNvSpPr>
          <p:nvPr>
            <p:ph type="pic" sz="quarter" idx="11" hasCustomPrompt="1"/>
          </p:nvPr>
        </p:nvSpPr>
        <p:spPr>
          <a:xfrm>
            <a:off x="0" y="0"/>
            <a:ext cx="5303837"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14738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2">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077593A-751D-4816-AB07-4C78E2433448}"/>
              </a:ext>
            </a:extLst>
          </p:cNvPr>
          <p:cNvSpPr>
            <a:spLocks noGrp="1"/>
          </p:cNvSpPr>
          <p:nvPr>
            <p:ph type="pic" sz="quarter" idx="10" hasCustomPrompt="1"/>
          </p:nvPr>
        </p:nvSpPr>
        <p:spPr>
          <a:xfrm>
            <a:off x="6996063" y="549275"/>
            <a:ext cx="4680000" cy="5759450"/>
          </a:xfrm>
          <a:prstGeom prst="roundRect">
            <a:avLst>
              <a:gd name="adj" fmla="val 2806"/>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276762664"/>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with Image 5">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AC5B6E95-36CA-40DE-B21B-8B22BBE78E6E}"/>
              </a:ext>
            </a:extLst>
          </p:cNvPr>
          <p:cNvSpPr>
            <a:spLocks noGrp="1"/>
          </p:cNvSpPr>
          <p:nvPr>
            <p:ph type="pic" sz="quarter" idx="11" hasCustomPrompt="1"/>
          </p:nvPr>
        </p:nvSpPr>
        <p:spPr>
          <a:xfrm>
            <a:off x="766763" y="2276474"/>
            <a:ext cx="3780266" cy="4581526"/>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78612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with Image 7">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AC5B6E95-36CA-40DE-B21B-8B22BBE78E6E}"/>
              </a:ext>
            </a:extLst>
          </p:cNvPr>
          <p:cNvSpPr>
            <a:spLocks noGrp="1"/>
          </p:cNvSpPr>
          <p:nvPr>
            <p:ph type="pic" sz="quarter" idx="11" hasCustomPrompt="1"/>
          </p:nvPr>
        </p:nvSpPr>
        <p:spPr>
          <a:xfrm>
            <a:off x="0" y="0"/>
            <a:ext cx="12192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5" name="Title 1">
            <a:extLst>
              <a:ext uri="{FF2B5EF4-FFF2-40B4-BE49-F238E27FC236}">
                <a16:creationId xmlns:a16="http://schemas.microsoft.com/office/drawing/2014/main" id="{AA685DD8-2682-4DC3-A43C-D5AF0EC77BD7}"/>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6" name="Subtitle 2">
            <a:extLst>
              <a:ext uri="{FF2B5EF4-FFF2-40B4-BE49-F238E27FC236}">
                <a16:creationId xmlns:a16="http://schemas.microsoft.com/office/drawing/2014/main" id="{B6309092-333A-460B-A0A5-E2674D975E72}"/>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11133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rvice with Images">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AC5B6E95-36CA-40DE-B21B-8B22BBE78E6E}"/>
              </a:ext>
            </a:extLst>
          </p:cNvPr>
          <p:cNvSpPr>
            <a:spLocks noGrp="1"/>
          </p:cNvSpPr>
          <p:nvPr>
            <p:ph type="pic" sz="quarter" idx="11" hasCustomPrompt="1"/>
          </p:nvPr>
        </p:nvSpPr>
        <p:spPr>
          <a:xfrm>
            <a:off x="0" y="0"/>
            <a:ext cx="12192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722239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rvice with Images 1/4">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2BA1599-B1D2-4403-8C9E-0659C91D6A0B}"/>
              </a:ext>
            </a:extLst>
          </p:cNvPr>
          <p:cNvSpPr>
            <a:spLocks noGrp="1"/>
          </p:cNvSpPr>
          <p:nvPr>
            <p:ph type="pic" sz="quarter" idx="11" hasCustomPrompt="1"/>
          </p:nvPr>
        </p:nvSpPr>
        <p:spPr>
          <a:xfrm>
            <a:off x="0" y="0"/>
            <a:ext cx="3054096"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Image 1</a:t>
            </a:r>
          </a:p>
        </p:txBody>
      </p:sp>
    </p:spTree>
    <p:extLst>
      <p:ext uri="{BB962C8B-B14F-4D97-AF65-F5344CB8AC3E}">
        <p14:creationId xmlns:p14="http://schemas.microsoft.com/office/powerpoint/2010/main" val="2356539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rvice with Images 2/4">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28FDFF58-6F61-4B4E-A4D1-787B34E551ED}"/>
              </a:ext>
            </a:extLst>
          </p:cNvPr>
          <p:cNvSpPr>
            <a:spLocks noGrp="1"/>
          </p:cNvSpPr>
          <p:nvPr>
            <p:ph type="pic" sz="quarter" idx="12" hasCustomPrompt="1"/>
          </p:nvPr>
        </p:nvSpPr>
        <p:spPr>
          <a:xfrm>
            <a:off x="3041904" y="0"/>
            <a:ext cx="3054096"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Image 2</a:t>
            </a:r>
          </a:p>
        </p:txBody>
      </p:sp>
    </p:spTree>
    <p:extLst>
      <p:ext uri="{BB962C8B-B14F-4D97-AF65-F5344CB8AC3E}">
        <p14:creationId xmlns:p14="http://schemas.microsoft.com/office/powerpoint/2010/main" val="1482363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rvice with Images 3/4">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5B841E2-E7A6-4C88-AC3D-7306E3D9891D}"/>
              </a:ext>
            </a:extLst>
          </p:cNvPr>
          <p:cNvSpPr>
            <a:spLocks noGrp="1"/>
          </p:cNvSpPr>
          <p:nvPr>
            <p:ph type="pic" sz="quarter" idx="13" hasCustomPrompt="1"/>
          </p:nvPr>
        </p:nvSpPr>
        <p:spPr>
          <a:xfrm>
            <a:off x="6096000" y="0"/>
            <a:ext cx="3054096"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Image 3</a:t>
            </a:r>
          </a:p>
        </p:txBody>
      </p:sp>
    </p:spTree>
    <p:extLst>
      <p:ext uri="{BB962C8B-B14F-4D97-AF65-F5344CB8AC3E}">
        <p14:creationId xmlns:p14="http://schemas.microsoft.com/office/powerpoint/2010/main" val="2526095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rvice with Images 3/4">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1B76F64D-103C-45F8-9F85-C51BAED5E3DA}"/>
              </a:ext>
            </a:extLst>
          </p:cNvPr>
          <p:cNvSpPr>
            <a:spLocks noGrp="1"/>
          </p:cNvSpPr>
          <p:nvPr>
            <p:ph type="pic" sz="quarter" idx="14" hasCustomPrompt="1"/>
          </p:nvPr>
        </p:nvSpPr>
        <p:spPr>
          <a:xfrm>
            <a:off x="9137904" y="0"/>
            <a:ext cx="3054096"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Image 4</a:t>
            </a:r>
          </a:p>
        </p:txBody>
      </p:sp>
    </p:spTree>
    <p:extLst>
      <p:ext uri="{BB962C8B-B14F-4D97-AF65-F5344CB8AC3E}">
        <p14:creationId xmlns:p14="http://schemas.microsoft.com/office/powerpoint/2010/main" val="2721492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w it Works 1/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1B76F64D-103C-45F8-9F85-C51BAED5E3DA}"/>
              </a:ext>
            </a:extLst>
          </p:cNvPr>
          <p:cNvSpPr>
            <a:spLocks noGrp="1"/>
          </p:cNvSpPr>
          <p:nvPr>
            <p:ph type="pic" sz="quarter" idx="14" hasCustomPrompt="1"/>
          </p:nvPr>
        </p:nvSpPr>
        <p:spPr>
          <a:xfrm>
            <a:off x="3792538" y="765175"/>
            <a:ext cx="7559675" cy="3024189"/>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31365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ow it Works 1/5">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7CEE5F9-9717-402E-8DB6-31DE54A66FF7}"/>
              </a:ext>
            </a:extLst>
          </p:cNvPr>
          <p:cNvSpPr>
            <a:spLocks noGrp="1"/>
          </p:cNvSpPr>
          <p:nvPr>
            <p:ph type="pic" sz="quarter" idx="14" hasCustomPrompt="1"/>
          </p:nvPr>
        </p:nvSpPr>
        <p:spPr>
          <a:xfrm>
            <a:off x="1528446" y="1547681"/>
            <a:ext cx="2971800" cy="2971800"/>
          </a:xfrm>
          <a:prstGeom prst="ellipse">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506078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blem with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E65381C4-0C3B-4252-AB45-DB86B4D21E4A}"/>
              </a:ext>
            </a:extLst>
          </p:cNvPr>
          <p:cNvSpPr>
            <a:spLocks noGrp="1"/>
          </p:cNvSpPr>
          <p:nvPr>
            <p:ph type="pic" sz="quarter" idx="11" hasCustomPrompt="1"/>
          </p:nvPr>
        </p:nvSpPr>
        <p:spPr>
          <a:xfrm>
            <a:off x="7572374" y="0"/>
            <a:ext cx="4619625"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812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3">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077593A-751D-4816-AB07-4C78E2433448}"/>
              </a:ext>
            </a:extLst>
          </p:cNvPr>
          <p:cNvSpPr>
            <a:spLocks noGrp="1"/>
          </p:cNvSpPr>
          <p:nvPr>
            <p:ph type="pic" sz="quarter" idx="10" hasCustomPrompt="1"/>
          </p:nvPr>
        </p:nvSpPr>
        <p:spPr>
          <a:xfrm>
            <a:off x="0" y="0"/>
            <a:ext cx="12192000" cy="5589588"/>
          </a:xfrm>
          <a:prstGeom prst="roundRect">
            <a:avLst>
              <a:gd name="adj" fmla="val 0"/>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867347120"/>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blem with Image 2">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E65381C4-0C3B-4252-AB45-DB86B4D21E4A}"/>
              </a:ext>
            </a:extLst>
          </p:cNvPr>
          <p:cNvSpPr>
            <a:spLocks noGrp="1"/>
          </p:cNvSpPr>
          <p:nvPr>
            <p:ph type="pic" sz="quarter" idx="11" hasCustomPrompt="1"/>
          </p:nvPr>
        </p:nvSpPr>
        <p:spPr>
          <a:xfrm>
            <a:off x="0" y="0"/>
            <a:ext cx="6096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722036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lution with Image 1">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E65381C4-0C3B-4252-AB45-DB86B4D21E4A}"/>
              </a:ext>
            </a:extLst>
          </p:cNvPr>
          <p:cNvSpPr>
            <a:spLocks noGrp="1"/>
          </p:cNvSpPr>
          <p:nvPr>
            <p:ph type="pic" sz="quarter" idx="11" hasCustomPrompt="1"/>
          </p:nvPr>
        </p:nvSpPr>
        <p:spPr>
          <a:xfrm>
            <a:off x="0" y="0"/>
            <a:ext cx="6096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986467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s with Imag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7CEE5F9-9717-402E-8DB6-31DE54A66FF7}"/>
              </a:ext>
            </a:extLst>
          </p:cNvPr>
          <p:cNvSpPr>
            <a:spLocks noGrp="1"/>
          </p:cNvSpPr>
          <p:nvPr>
            <p:ph type="pic" sz="quarter" idx="14" hasCustomPrompt="1"/>
          </p:nvPr>
        </p:nvSpPr>
        <p:spPr>
          <a:xfrm>
            <a:off x="1528446" y="1869440"/>
            <a:ext cx="2798064" cy="2798064"/>
          </a:xfrm>
          <a:prstGeom prst="ellipse">
            <a:avLst/>
          </a:prstGeom>
          <a:pattFill prst="wdDnDiag">
            <a:fgClr>
              <a:schemeClr val="bg1">
                <a:lumMod val="90000"/>
              </a:schemeClr>
            </a:fgClr>
            <a:bgClr>
              <a:schemeClr val="bg1"/>
            </a:bgClr>
          </a:pattFill>
          <a:ln w="63500">
            <a:solidFill>
              <a:schemeClr val="accent1"/>
            </a:solidFill>
          </a:ln>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727542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s with Image 2">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AC5B6E95-36CA-40DE-B21B-8B22BBE78E6E}"/>
              </a:ext>
            </a:extLst>
          </p:cNvPr>
          <p:cNvSpPr>
            <a:spLocks noGrp="1"/>
          </p:cNvSpPr>
          <p:nvPr>
            <p:ph type="pic" sz="quarter" idx="11" hasCustomPrompt="1"/>
          </p:nvPr>
        </p:nvSpPr>
        <p:spPr>
          <a:xfrm>
            <a:off x="0" y="0"/>
            <a:ext cx="12192000" cy="6858000"/>
          </a:xfrm>
          <a:prstGeom prst="rect">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3073729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s with Image 3">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A9D2534-58BD-4E4D-ACC1-AF634568885A}"/>
              </a:ext>
            </a:extLst>
          </p:cNvPr>
          <p:cNvSpPr>
            <a:spLocks noGrp="1"/>
          </p:cNvSpPr>
          <p:nvPr>
            <p:ph type="pic" sz="quarter" idx="11" hasCustomPrompt="1"/>
          </p:nvPr>
        </p:nvSpPr>
        <p:spPr>
          <a:xfrm>
            <a:off x="1779615" y="4598863"/>
            <a:ext cx="540000" cy="540000"/>
          </a:xfrm>
          <a:prstGeom prst="roundRect">
            <a:avLst>
              <a:gd name="adj" fmla="val 13140"/>
            </a:avLst>
          </a:prstGeom>
          <a:pattFill prst="wdDnDiag">
            <a:fgClr>
              <a:schemeClr val="bg1">
                <a:lumMod val="90000"/>
              </a:schemeClr>
            </a:fgClr>
            <a:bgClr>
              <a:schemeClr val="bg1"/>
            </a:bgClr>
          </a:pattFill>
        </p:spPr>
        <p:txBody>
          <a:bodyPr anchor="ctr"/>
          <a:lstStyle>
            <a:lvl1pPr algn="ctr">
              <a:buNone/>
              <a:defRPr sz="700"/>
            </a:lvl1pPr>
          </a:lstStyle>
          <a:p>
            <a:r>
              <a:rPr lang="en-US" dirty="0" err="1"/>
              <a:t>img</a:t>
            </a:r>
            <a:endParaRPr lang="en-US" dirty="0"/>
          </a:p>
        </p:txBody>
      </p:sp>
    </p:spTree>
    <p:extLst>
      <p:ext uri="{BB962C8B-B14F-4D97-AF65-F5344CB8AC3E}">
        <p14:creationId xmlns:p14="http://schemas.microsoft.com/office/powerpoint/2010/main" val="58256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s with Image 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5B28DF5-F4BA-4523-B206-48BDB3C875C5}"/>
              </a:ext>
            </a:extLst>
          </p:cNvPr>
          <p:cNvSpPr>
            <a:spLocks noGrp="1"/>
          </p:cNvSpPr>
          <p:nvPr>
            <p:ph type="pic" sz="quarter" idx="14" hasCustomPrompt="1"/>
          </p:nvPr>
        </p:nvSpPr>
        <p:spPr>
          <a:xfrm>
            <a:off x="1774825" y="908706"/>
            <a:ext cx="1440000" cy="1440000"/>
          </a:xfrm>
          <a:prstGeom prst="ellipse">
            <a:avLst/>
          </a:prstGeom>
          <a:pattFill prst="wdDnDiag">
            <a:fgClr>
              <a:schemeClr val="bg1">
                <a:lumMod val="90000"/>
              </a:schemeClr>
            </a:fgClr>
            <a:bgClr>
              <a:schemeClr val="bg1"/>
            </a:bgClr>
          </a:pattFill>
          <a:ln w="63500">
            <a:noFill/>
          </a:ln>
          <a:effectLst>
            <a:outerShdw blurRad="254000" algn="ctr" rotWithShape="0">
              <a:prstClr val="black">
                <a:alpha val="10000"/>
              </a:prstClr>
            </a:outerShdw>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1702566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 with Image 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45B28DF5-F4BA-4523-B206-48BDB3C875C5}"/>
              </a:ext>
            </a:extLst>
          </p:cNvPr>
          <p:cNvSpPr>
            <a:spLocks noGrp="1"/>
          </p:cNvSpPr>
          <p:nvPr>
            <p:ph type="pic" sz="quarter" idx="14" hasCustomPrompt="1"/>
          </p:nvPr>
        </p:nvSpPr>
        <p:spPr>
          <a:xfrm>
            <a:off x="1506704" y="4598863"/>
            <a:ext cx="540000" cy="540000"/>
          </a:xfrm>
          <a:prstGeom prst="ellipse">
            <a:avLst/>
          </a:prstGeom>
          <a:pattFill prst="wdDnDiag">
            <a:fgClr>
              <a:schemeClr val="bg1">
                <a:lumMod val="90000"/>
              </a:schemeClr>
            </a:fgClr>
            <a:bgClr>
              <a:schemeClr val="bg1"/>
            </a:bgClr>
          </a:pattFill>
          <a:ln w="63500">
            <a:noFill/>
          </a:ln>
          <a:effectLst/>
        </p:spPr>
        <p:txBody>
          <a:bodyPr anchor="ctr"/>
          <a:lstStyle>
            <a:lvl1pPr algn="ctr">
              <a:buNone/>
              <a:defRPr sz="600"/>
            </a:lvl1pPr>
          </a:lstStyle>
          <a:p>
            <a:r>
              <a:rPr lang="en-US" dirty="0" err="1"/>
              <a:t>img</a:t>
            </a:r>
            <a:endParaRPr lang="en-US" dirty="0"/>
          </a:p>
        </p:txBody>
      </p:sp>
    </p:spTree>
    <p:extLst>
      <p:ext uri="{BB962C8B-B14F-4D97-AF65-F5344CB8AC3E}">
        <p14:creationId xmlns:p14="http://schemas.microsoft.com/office/powerpoint/2010/main" val="2516478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with Image 3">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E617972A-9F4F-433F-AB9E-EDB840E1BB96}"/>
              </a:ext>
            </a:extLst>
          </p:cNvPr>
          <p:cNvSpPr>
            <a:spLocks noGrp="1"/>
          </p:cNvSpPr>
          <p:nvPr>
            <p:ph type="pic" sz="quarter" idx="10" hasCustomPrompt="1"/>
          </p:nvPr>
        </p:nvSpPr>
        <p:spPr>
          <a:xfrm>
            <a:off x="2278063" y="2060017"/>
            <a:ext cx="3025775" cy="193852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1" name="Picture Placeholder 8">
            <a:extLst>
              <a:ext uri="{FF2B5EF4-FFF2-40B4-BE49-F238E27FC236}">
                <a16:creationId xmlns:a16="http://schemas.microsoft.com/office/drawing/2014/main" id="{826A5205-11D4-43B1-85E9-5F266AB65F09}"/>
              </a:ext>
            </a:extLst>
          </p:cNvPr>
          <p:cNvSpPr>
            <a:spLocks noGrp="1"/>
          </p:cNvSpPr>
          <p:nvPr>
            <p:ph type="pic" sz="quarter" idx="11" hasCustomPrompt="1"/>
          </p:nvPr>
        </p:nvSpPr>
        <p:spPr>
          <a:xfrm>
            <a:off x="2279650" y="4336923"/>
            <a:ext cx="3025775" cy="193852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824842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meline with Image 3">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E617972A-9F4F-433F-AB9E-EDB840E1BB96}"/>
              </a:ext>
            </a:extLst>
          </p:cNvPr>
          <p:cNvSpPr>
            <a:spLocks noGrp="1"/>
          </p:cNvSpPr>
          <p:nvPr>
            <p:ph type="pic" sz="quarter" idx="10" hasCustomPrompt="1"/>
          </p:nvPr>
        </p:nvSpPr>
        <p:spPr>
          <a:xfrm>
            <a:off x="2278063" y="365655"/>
            <a:ext cx="3025775" cy="193852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1" name="Picture Placeholder 8">
            <a:extLst>
              <a:ext uri="{FF2B5EF4-FFF2-40B4-BE49-F238E27FC236}">
                <a16:creationId xmlns:a16="http://schemas.microsoft.com/office/drawing/2014/main" id="{826A5205-11D4-43B1-85E9-5F266AB65F09}"/>
              </a:ext>
            </a:extLst>
          </p:cNvPr>
          <p:cNvSpPr>
            <a:spLocks noGrp="1"/>
          </p:cNvSpPr>
          <p:nvPr>
            <p:ph type="pic" sz="quarter" idx="11" hasCustomPrompt="1"/>
          </p:nvPr>
        </p:nvSpPr>
        <p:spPr>
          <a:xfrm>
            <a:off x="2279650" y="2606485"/>
            <a:ext cx="3025775" cy="193852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8237743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with Image">
    <p:spTree>
      <p:nvGrpSpPr>
        <p:cNvPr id="1" name=""/>
        <p:cNvGrpSpPr/>
        <p:nvPr/>
      </p:nvGrpSpPr>
      <p:grpSpPr>
        <a:xfrm>
          <a:off x="0" y="0"/>
          <a:ext cx="0" cy="0"/>
          <a:chOff x="0" y="0"/>
          <a:chExt cx="0" cy="0"/>
        </a:xfrm>
      </p:grpSpPr>
      <p:sp>
        <p:nvSpPr>
          <p:cNvPr id="28" name="Picture Placeholder 8">
            <a:extLst>
              <a:ext uri="{FF2B5EF4-FFF2-40B4-BE49-F238E27FC236}">
                <a16:creationId xmlns:a16="http://schemas.microsoft.com/office/drawing/2014/main" id="{9981A41C-5744-416A-830E-EC5BF0AC94A0}"/>
              </a:ext>
            </a:extLst>
          </p:cNvPr>
          <p:cNvSpPr>
            <a:spLocks noGrp="1"/>
          </p:cNvSpPr>
          <p:nvPr>
            <p:ph type="pic" sz="quarter" idx="10" hasCustomPrompt="1"/>
          </p:nvPr>
        </p:nvSpPr>
        <p:spPr>
          <a:xfrm>
            <a:off x="766762" y="2276474"/>
            <a:ext cx="3025775" cy="4581525"/>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42242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6C5F192-5C54-4F9D-82CA-091680233757}"/>
              </a:ext>
            </a:extLst>
          </p:cNvPr>
          <p:cNvSpPr>
            <a:spLocks noGrp="1"/>
          </p:cNvSpPr>
          <p:nvPr>
            <p:ph type="pic" sz="quarter" idx="10" hasCustomPrompt="1"/>
          </p:nvPr>
        </p:nvSpPr>
        <p:spPr>
          <a:xfrm>
            <a:off x="516000" y="2339973"/>
            <a:ext cx="5490000" cy="6048000"/>
          </a:xfrm>
          <a:prstGeom prst="roundRect">
            <a:avLst>
              <a:gd name="adj" fmla="val 1851"/>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0" name="Picture Placeholder 8">
            <a:extLst>
              <a:ext uri="{FF2B5EF4-FFF2-40B4-BE49-F238E27FC236}">
                <a16:creationId xmlns:a16="http://schemas.microsoft.com/office/drawing/2014/main" id="{1CA875FB-A507-4D28-A27B-B0BD5CBB41E1}"/>
              </a:ext>
            </a:extLst>
          </p:cNvPr>
          <p:cNvSpPr>
            <a:spLocks noGrp="1"/>
          </p:cNvSpPr>
          <p:nvPr>
            <p:ph type="pic" sz="quarter" idx="11" hasCustomPrompt="1"/>
          </p:nvPr>
        </p:nvSpPr>
        <p:spPr>
          <a:xfrm>
            <a:off x="6186063" y="549275"/>
            <a:ext cx="5490000" cy="3816000"/>
          </a:xfrm>
          <a:prstGeom prst="roundRect">
            <a:avLst>
              <a:gd name="adj" fmla="val 1851"/>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1" name="Picture Placeholder 8">
            <a:extLst>
              <a:ext uri="{FF2B5EF4-FFF2-40B4-BE49-F238E27FC236}">
                <a16:creationId xmlns:a16="http://schemas.microsoft.com/office/drawing/2014/main" id="{36938E80-2268-46A7-8D5E-1752A3DBCA9A}"/>
              </a:ext>
            </a:extLst>
          </p:cNvPr>
          <p:cNvSpPr>
            <a:spLocks noGrp="1"/>
          </p:cNvSpPr>
          <p:nvPr>
            <p:ph type="pic" sz="quarter" idx="12" hasCustomPrompt="1"/>
          </p:nvPr>
        </p:nvSpPr>
        <p:spPr>
          <a:xfrm>
            <a:off x="6186000" y="4540811"/>
            <a:ext cx="5490000" cy="6048000"/>
          </a:xfrm>
          <a:prstGeom prst="roundRect">
            <a:avLst>
              <a:gd name="adj" fmla="val 1851"/>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1921338894"/>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am with Image 2">
    <p:spTree>
      <p:nvGrpSpPr>
        <p:cNvPr id="1" name=""/>
        <p:cNvGrpSpPr/>
        <p:nvPr/>
      </p:nvGrpSpPr>
      <p:grpSpPr>
        <a:xfrm>
          <a:off x="0" y="0"/>
          <a:ext cx="0" cy="0"/>
          <a:chOff x="0" y="0"/>
          <a:chExt cx="0" cy="0"/>
        </a:xfrm>
      </p:grpSpPr>
      <p:sp>
        <p:nvSpPr>
          <p:cNvPr id="28" name="Picture Placeholder 8">
            <a:extLst>
              <a:ext uri="{FF2B5EF4-FFF2-40B4-BE49-F238E27FC236}">
                <a16:creationId xmlns:a16="http://schemas.microsoft.com/office/drawing/2014/main" id="{9981A41C-5744-416A-830E-EC5BF0AC94A0}"/>
              </a:ext>
            </a:extLst>
          </p:cNvPr>
          <p:cNvSpPr>
            <a:spLocks noGrp="1"/>
          </p:cNvSpPr>
          <p:nvPr>
            <p:ph type="pic" sz="quarter" idx="10" hasCustomPrompt="1"/>
          </p:nvPr>
        </p:nvSpPr>
        <p:spPr>
          <a:xfrm>
            <a:off x="1524000" y="2276474"/>
            <a:ext cx="3779837" cy="4581525"/>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1597960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am with Image 3">
    <p:spTree>
      <p:nvGrpSpPr>
        <p:cNvPr id="1" name=""/>
        <p:cNvGrpSpPr/>
        <p:nvPr/>
      </p:nvGrpSpPr>
      <p:grpSpPr>
        <a:xfrm>
          <a:off x="0" y="0"/>
          <a:ext cx="0" cy="0"/>
          <a:chOff x="0" y="0"/>
          <a:chExt cx="0" cy="0"/>
        </a:xfrm>
      </p:grpSpPr>
      <p:sp>
        <p:nvSpPr>
          <p:cNvPr id="28" name="Picture Placeholder 8">
            <a:extLst>
              <a:ext uri="{FF2B5EF4-FFF2-40B4-BE49-F238E27FC236}">
                <a16:creationId xmlns:a16="http://schemas.microsoft.com/office/drawing/2014/main" id="{9981A41C-5744-416A-830E-EC5BF0AC94A0}"/>
              </a:ext>
            </a:extLst>
          </p:cNvPr>
          <p:cNvSpPr>
            <a:spLocks noGrp="1"/>
          </p:cNvSpPr>
          <p:nvPr>
            <p:ph type="pic" sz="quarter" idx="10" hasCustomPrompt="1"/>
          </p:nvPr>
        </p:nvSpPr>
        <p:spPr>
          <a:xfrm>
            <a:off x="1" y="7938"/>
            <a:ext cx="3049200"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 name="Picture Placeholder 8">
            <a:extLst>
              <a:ext uri="{FF2B5EF4-FFF2-40B4-BE49-F238E27FC236}">
                <a16:creationId xmlns:a16="http://schemas.microsoft.com/office/drawing/2014/main" id="{BE250A26-96D9-4B92-8373-6CE32CFC8147}"/>
              </a:ext>
            </a:extLst>
          </p:cNvPr>
          <p:cNvSpPr>
            <a:spLocks noGrp="1"/>
          </p:cNvSpPr>
          <p:nvPr>
            <p:ph type="pic" sz="quarter" idx="11" hasCustomPrompt="1"/>
          </p:nvPr>
        </p:nvSpPr>
        <p:spPr>
          <a:xfrm>
            <a:off x="3049200" y="0"/>
            <a:ext cx="3049200"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9" name="Picture Placeholder 8">
            <a:extLst>
              <a:ext uri="{FF2B5EF4-FFF2-40B4-BE49-F238E27FC236}">
                <a16:creationId xmlns:a16="http://schemas.microsoft.com/office/drawing/2014/main" id="{45F965ED-EEB0-415D-B12A-9859EF2869CE}"/>
              </a:ext>
            </a:extLst>
          </p:cNvPr>
          <p:cNvSpPr>
            <a:spLocks noGrp="1"/>
          </p:cNvSpPr>
          <p:nvPr>
            <p:ph type="pic" sz="quarter" idx="12" hasCustomPrompt="1"/>
          </p:nvPr>
        </p:nvSpPr>
        <p:spPr>
          <a:xfrm>
            <a:off x="6098399" y="-7938"/>
            <a:ext cx="3049200"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0" name="Picture Placeholder 8">
            <a:extLst>
              <a:ext uri="{FF2B5EF4-FFF2-40B4-BE49-F238E27FC236}">
                <a16:creationId xmlns:a16="http://schemas.microsoft.com/office/drawing/2014/main" id="{4796A478-C310-4538-AF76-D1DB65378EDB}"/>
              </a:ext>
            </a:extLst>
          </p:cNvPr>
          <p:cNvSpPr>
            <a:spLocks noGrp="1"/>
          </p:cNvSpPr>
          <p:nvPr>
            <p:ph type="pic" sz="quarter" idx="13" hasCustomPrompt="1"/>
          </p:nvPr>
        </p:nvSpPr>
        <p:spPr>
          <a:xfrm>
            <a:off x="9147598" y="-15876"/>
            <a:ext cx="3049200" cy="685800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2459080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am with Image 4">
    <p:spTree>
      <p:nvGrpSpPr>
        <p:cNvPr id="1" name=""/>
        <p:cNvGrpSpPr/>
        <p:nvPr/>
      </p:nvGrpSpPr>
      <p:grpSpPr>
        <a:xfrm>
          <a:off x="0" y="0"/>
          <a:ext cx="0" cy="0"/>
          <a:chOff x="0" y="0"/>
          <a:chExt cx="0" cy="0"/>
        </a:xfrm>
      </p:grpSpPr>
      <p:sp>
        <p:nvSpPr>
          <p:cNvPr id="29" name="Picture Placeholder 8">
            <a:extLst>
              <a:ext uri="{FF2B5EF4-FFF2-40B4-BE49-F238E27FC236}">
                <a16:creationId xmlns:a16="http://schemas.microsoft.com/office/drawing/2014/main" id="{7B5B4692-8907-4C58-805E-30E3213EA3F0}"/>
              </a:ext>
            </a:extLst>
          </p:cNvPr>
          <p:cNvSpPr>
            <a:spLocks noGrp="1"/>
          </p:cNvSpPr>
          <p:nvPr>
            <p:ph type="pic" sz="quarter" idx="10" hasCustomPrompt="1"/>
          </p:nvPr>
        </p:nvSpPr>
        <p:spPr>
          <a:xfrm>
            <a:off x="766763" y="2297868"/>
            <a:ext cx="3017520" cy="286763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30" name="Picture Placeholder 8">
            <a:extLst>
              <a:ext uri="{FF2B5EF4-FFF2-40B4-BE49-F238E27FC236}">
                <a16:creationId xmlns:a16="http://schemas.microsoft.com/office/drawing/2014/main" id="{4974877A-B53C-4ACF-A230-5D47672F929F}"/>
              </a:ext>
            </a:extLst>
          </p:cNvPr>
          <p:cNvSpPr>
            <a:spLocks noGrp="1"/>
          </p:cNvSpPr>
          <p:nvPr>
            <p:ph type="pic" sz="quarter" idx="11" hasCustomPrompt="1"/>
          </p:nvPr>
        </p:nvSpPr>
        <p:spPr>
          <a:xfrm>
            <a:off x="8328025" y="2276475"/>
            <a:ext cx="3017520" cy="286763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4" name="Picture Placeholder 8">
            <a:extLst>
              <a:ext uri="{FF2B5EF4-FFF2-40B4-BE49-F238E27FC236}">
                <a16:creationId xmlns:a16="http://schemas.microsoft.com/office/drawing/2014/main" id="{9C5E73DA-D8F4-48A4-8953-B436513F1C17}"/>
              </a:ext>
            </a:extLst>
          </p:cNvPr>
          <p:cNvSpPr>
            <a:spLocks noGrp="1"/>
          </p:cNvSpPr>
          <p:nvPr>
            <p:ph type="pic" sz="quarter" idx="12" hasCustomPrompt="1"/>
          </p:nvPr>
        </p:nvSpPr>
        <p:spPr>
          <a:xfrm>
            <a:off x="4554855" y="2299243"/>
            <a:ext cx="3017520" cy="2867638"/>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1573060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am with Image 5">
    <p:spTree>
      <p:nvGrpSpPr>
        <p:cNvPr id="1" name=""/>
        <p:cNvGrpSpPr/>
        <p:nvPr/>
      </p:nvGrpSpPr>
      <p:grpSpPr>
        <a:xfrm>
          <a:off x="0" y="0"/>
          <a:ext cx="0" cy="0"/>
          <a:chOff x="0" y="0"/>
          <a:chExt cx="0" cy="0"/>
        </a:xfrm>
      </p:grpSpPr>
      <p:sp>
        <p:nvSpPr>
          <p:cNvPr id="29" name="Picture Placeholder 8">
            <a:extLst>
              <a:ext uri="{FF2B5EF4-FFF2-40B4-BE49-F238E27FC236}">
                <a16:creationId xmlns:a16="http://schemas.microsoft.com/office/drawing/2014/main" id="{7B5B4692-8907-4C58-805E-30E3213EA3F0}"/>
              </a:ext>
            </a:extLst>
          </p:cNvPr>
          <p:cNvSpPr>
            <a:spLocks noGrp="1"/>
          </p:cNvSpPr>
          <p:nvPr>
            <p:ph type="pic" sz="quarter" idx="10" hasCustomPrompt="1"/>
          </p:nvPr>
        </p:nvSpPr>
        <p:spPr>
          <a:xfrm>
            <a:off x="766763" y="2297868"/>
            <a:ext cx="2448879" cy="283267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5" name="Picture Placeholder 8">
            <a:extLst>
              <a:ext uri="{FF2B5EF4-FFF2-40B4-BE49-F238E27FC236}">
                <a16:creationId xmlns:a16="http://schemas.microsoft.com/office/drawing/2014/main" id="{B0D7749D-4286-4988-8E73-0935363B2858}"/>
              </a:ext>
            </a:extLst>
          </p:cNvPr>
          <p:cNvSpPr>
            <a:spLocks noGrp="1"/>
          </p:cNvSpPr>
          <p:nvPr>
            <p:ph type="pic" sz="quarter" idx="11" hasCustomPrompt="1"/>
          </p:nvPr>
        </p:nvSpPr>
        <p:spPr>
          <a:xfrm>
            <a:off x="3478953" y="2297868"/>
            <a:ext cx="2448879" cy="283267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6" name="Picture Placeholder 8">
            <a:extLst>
              <a:ext uri="{FF2B5EF4-FFF2-40B4-BE49-F238E27FC236}">
                <a16:creationId xmlns:a16="http://schemas.microsoft.com/office/drawing/2014/main" id="{D4D17D66-39C7-44F8-96F2-16359CAE9E20}"/>
              </a:ext>
            </a:extLst>
          </p:cNvPr>
          <p:cNvSpPr>
            <a:spLocks noGrp="1"/>
          </p:cNvSpPr>
          <p:nvPr>
            <p:ph type="pic" sz="quarter" idx="12" hasCustomPrompt="1"/>
          </p:nvPr>
        </p:nvSpPr>
        <p:spPr>
          <a:xfrm>
            <a:off x="6191143" y="2297868"/>
            <a:ext cx="2448879" cy="283267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17" name="Picture Placeholder 8">
            <a:extLst>
              <a:ext uri="{FF2B5EF4-FFF2-40B4-BE49-F238E27FC236}">
                <a16:creationId xmlns:a16="http://schemas.microsoft.com/office/drawing/2014/main" id="{84D91B1B-CAE9-4133-85E5-867BF75BC628}"/>
              </a:ext>
            </a:extLst>
          </p:cNvPr>
          <p:cNvSpPr>
            <a:spLocks noGrp="1"/>
          </p:cNvSpPr>
          <p:nvPr>
            <p:ph type="pic" sz="quarter" idx="13" hasCustomPrompt="1"/>
          </p:nvPr>
        </p:nvSpPr>
        <p:spPr>
          <a:xfrm>
            <a:off x="8903334" y="2297868"/>
            <a:ext cx="2448879" cy="283267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390524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with Image 6">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9" name="Picture Placeholder 8">
            <a:extLst>
              <a:ext uri="{FF2B5EF4-FFF2-40B4-BE49-F238E27FC236}">
                <a16:creationId xmlns:a16="http://schemas.microsoft.com/office/drawing/2014/main" id="{78374D39-067A-46D3-9042-EBF6B9246CD6}"/>
              </a:ext>
            </a:extLst>
          </p:cNvPr>
          <p:cNvSpPr>
            <a:spLocks noGrp="1"/>
          </p:cNvSpPr>
          <p:nvPr>
            <p:ph type="pic" sz="quarter" idx="10" hasCustomPrompt="1"/>
          </p:nvPr>
        </p:nvSpPr>
        <p:spPr>
          <a:xfrm>
            <a:off x="766761" y="2276475"/>
            <a:ext cx="2286000" cy="283464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4" name="Picture Placeholder 8">
            <a:extLst>
              <a:ext uri="{FF2B5EF4-FFF2-40B4-BE49-F238E27FC236}">
                <a16:creationId xmlns:a16="http://schemas.microsoft.com/office/drawing/2014/main" id="{69CD6E30-40CF-4BC0-AC00-AA3EBF8C576B}"/>
              </a:ext>
            </a:extLst>
          </p:cNvPr>
          <p:cNvSpPr>
            <a:spLocks noGrp="1"/>
          </p:cNvSpPr>
          <p:nvPr>
            <p:ph type="pic" sz="quarter" idx="11" hasCustomPrompt="1"/>
          </p:nvPr>
        </p:nvSpPr>
        <p:spPr>
          <a:xfrm>
            <a:off x="3050540" y="2276475"/>
            <a:ext cx="2286000" cy="283464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5" name="Picture Placeholder 8">
            <a:extLst>
              <a:ext uri="{FF2B5EF4-FFF2-40B4-BE49-F238E27FC236}">
                <a16:creationId xmlns:a16="http://schemas.microsoft.com/office/drawing/2014/main" id="{71B8578C-38B7-4A43-96C7-E17094DE6526}"/>
              </a:ext>
            </a:extLst>
          </p:cNvPr>
          <p:cNvSpPr>
            <a:spLocks noGrp="1"/>
          </p:cNvSpPr>
          <p:nvPr>
            <p:ph type="pic" sz="quarter" idx="12" hasCustomPrompt="1"/>
          </p:nvPr>
        </p:nvSpPr>
        <p:spPr>
          <a:xfrm>
            <a:off x="5334319" y="2276475"/>
            <a:ext cx="2286000" cy="283464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6" name="Picture Placeholder 8">
            <a:extLst>
              <a:ext uri="{FF2B5EF4-FFF2-40B4-BE49-F238E27FC236}">
                <a16:creationId xmlns:a16="http://schemas.microsoft.com/office/drawing/2014/main" id="{810D0976-C770-446E-9323-A5A4497400AE}"/>
              </a:ext>
            </a:extLst>
          </p:cNvPr>
          <p:cNvSpPr>
            <a:spLocks noGrp="1"/>
          </p:cNvSpPr>
          <p:nvPr>
            <p:ph type="pic" sz="quarter" idx="13" hasCustomPrompt="1"/>
          </p:nvPr>
        </p:nvSpPr>
        <p:spPr>
          <a:xfrm>
            <a:off x="7618098" y="2276475"/>
            <a:ext cx="2286000" cy="283464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7" name="Picture Placeholder 8">
            <a:extLst>
              <a:ext uri="{FF2B5EF4-FFF2-40B4-BE49-F238E27FC236}">
                <a16:creationId xmlns:a16="http://schemas.microsoft.com/office/drawing/2014/main" id="{6B0D4775-DA86-4A2E-A622-2F847FC3299E}"/>
              </a:ext>
            </a:extLst>
          </p:cNvPr>
          <p:cNvSpPr>
            <a:spLocks noGrp="1"/>
          </p:cNvSpPr>
          <p:nvPr>
            <p:ph type="pic" sz="quarter" idx="14" hasCustomPrompt="1"/>
          </p:nvPr>
        </p:nvSpPr>
        <p:spPr>
          <a:xfrm>
            <a:off x="9901877" y="2276475"/>
            <a:ext cx="2286000" cy="283464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3110618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with Image 7">
    <p:spTree>
      <p:nvGrpSpPr>
        <p:cNvPr id="1" name=""/>
        <p:cNvGrpSpPr/>
        <p:nvPr/>
      </p:nvGrpSpPr>
      <p:grpSpPr>
        <a:xfrm>
          <a:off x="0" y="0"/>
          <a:ext cx="0" cy="0"/>
          <a:chOff x="0" y="0"/>
          <a:chExt cx="0" cy="0"/>
        </a:xfrm>
      </p:grpSpPr>
      <p:sp>
        <p:nvSpPr>
          <p:cNvPr id="54" name="Picture Placeholder 8">
            <a:extLst>
              <a:ext uri="{FF2B5EF4-FFF2-40B4-BE49-F238E27FC236}">
                <a16:creationId xmlns:a16="http://schemas.microsoft.com/office/drawing/2014/main" id="{E081BE87-AB7A-467B-A8B0-09E4238C49A5}"/>
              </a:ext>
            </a:extLst>
          </p:cNvPr>
          <p:cNvSpPr>
            <a:spLocks noGrp="1"/>
          </p:cNvSpPr>
          <p:nvPr>
            <p:ph type="pic" sz="quarter" idx="10" hasCustomPrompt="1"/>
          </p:nvPr>
        </p:nvSpPr>
        <p:spPr>
          <a:xfrm>
            <a:off x="766761" y="1831962"/>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55" name="Picture Placeholder 8">
            <a:extLst>
              <a:ext uri="{FF2B5EF4-FFF2-40B4-BE49-F238E27FC236}">
                <a16:creationId xmlns:a16="http://schemas.microsoft.com/office/drawing/2014/main" id="{028AC5E2-94D8-414F-9EAB-ECF3DA4F4F68}"/>
              </a:ext>
            </a:extLst>
          </p:cNvPr>
          <p:cNvSpPr>
            <a:spLocks noGrp="1"/>
          </p:cNvSpPr>
          <p:nvPr>
            <p:ph type="pic" sz="quarter" idx="11" hasCustomPrompt="1"/>
          </p:nvPr>
        </p:nvSpPr>
        <p:spPr>
          <a:xfrm>
            <a:off x="766761" y="3303903"/>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56" name="Picture Placeholder 8">
            <a:extLst>
              <a:ext uri="{FF2B5EF4-FFF2-40B4-BE49-F238E27FC236}">
                <a16:creationId xmlns:a16="http://schemas.microsoft.com/office/drawing/2014/main" id="{4D12B461-0048-472E-A394-2C6116357E4C}"/>
              </a:ext>
            </a:extLst>
          </p:cNvPr>
          <p:cNvSpPr>
            <a:spLocks noGrp="1"/>
          </p:cNvSpPr>
          <p:nvPr>
            <p:ph type="pic" sz="quarter" idx="12" hasCustomPrompt="1"/>
          </p:nvPr>
        </p:nvSpPr>
        <p:spPr>
          <a:xfrm>
            <a:off x="766761" y="4775844"/>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57" name="Picture Placeholder 8">
            <a:extLst>
              <a:ext uri="{FF2B5EF4-FFF2-40B4-BE49-F238E27FC236}">
                <a16:creationId xmlns:a16="http://schemas.microsoft.com/office/drawing/2014/main" id="{07867D3B-F0A0-4803-AD9A-5B08B99E6F00}"/>
              </a:ext>
            </a:extLst>
          </p:cNvPr>
          <p:cNvSpPr>
            <a:spLocks noGrp="1"/>
          </p:cNvSpPr>
          <p:nvPr>
            <p:ph type="pic" sz="quarter" idx="13" hasCustomPrompt="1"/>
          </p:nvPr>
        </p:nvSpPr>
        <p:spPr>
          <a:xfrm>
            <a:off x="4228397" y="1831962"/>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58" name="Picture Placeholder 8">
            <a:extLst>
              <a:ext uri="{FF2B5EF4-FFF2-40B4-BE49-F238E27FC236}">
                <a16:creationId xmlns:a16="http://schemas.microsoft.com/office/drawing/2014/main" id="{45A9043D-51E3-49F2-8EEF-7286ABF76E96}"/>
              </a:ext>
            </a:extLst>
          </p:cNvPr>
          <p:cNvSpPr>
            <a:spLocks noGrp="1"/>
          </p:cNvSpPr>
          <p:nvPr>
            <p:ph type="pic" sz="quarter" idx="14" hasCustomPrompt="1"/>
          </p:nvPr>
        </p:nvSpPr>
        <p:spPr>
          <a:xfrm>
            <a:off x="4228397" y="3303903"/>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59" name="Picture Placeholder 8">
            <a:extLst>
              <a:ext uri="{FF2B5EF4-FFF2-40B4-BE49-F238E27FC236}">
                <a16:creationId xmlns:a16="http://schemas.microsoft.com/office/drawing/2014/main" id="{9116B2F2-8443-42B4-A829-98A101CE7605}"/>
              </a:ext>
            </a:extLst>
          </p:cNvPr>
          <p:cNvSpPr>
            <a:spLocks noGrp="1"/>
          </p:cNvSpPr>
          <p:nvPr>
            <p:ph type="pic" sz="quarter" idx="15" hasCustomPrompt="1"/>
          </p:nvPr>
        </p:nvSpPr>
        <p:spPr>
          <a:xfrm>
            <a:off x="4228397" y="4775844"/>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0" name="Picture Placeholder 8">
            <a:extLst>
              <a:ext uri="{FF2B5EF4-FFF2-40B4-BE49-F238E27FC236}">
                <a16:creationId xmlns:a16="http://schemas.microsoft.com/office/drawing/2014/main" id="{E2B2A995-D5FE-4026-9551-FC26EC696AED}"/>
              </a:ext>
            </a:extLst>
          </p:cNvPr>
          <p:cNvSpPr>
            <a:spLocks noGrp="1"/>
          </p:cNvSpPr>
          <p:nvPr>
            <p:ph type="pic" sz="quarter" idx="16" hasCustomPrompt="1"/>
          </p:nvPr>
        </p:nvSpPr>
        <p:spPr>
          <a:xfrm>
            <a:off x="7690033" y="1831962"/>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1" name="Picture Placeholder 8">
            <a:extLst>
              <a:ext uri="{FF2B5EF4-FFF2-40B4-BE49-F238E27FC236}">
                <a16:creationId xmlns:a16="http://schemas.microsoft.com/office/drawing/2014/main" id="{B51A32F9-E7B8-47B3-9C66-C1760120AF0D}"/>
              </a:ext>
            </a:extLst>
          </p:cNvPr>
          <p:cNvSpPr>
            <a:spLocks noGrp="1"/>
          </p:cNvSpPr>
          <p:nvPr>
            <p:ph type="pic" sz="quarter" idx="17" hasCustomPrompt="1"/>
          </p:nvPr>
        </p:nvSpPr>
        <p:spPr>
          <a:xfrm>
            <a:off x="7690033" y="3303903"/>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2" name="Picture Placeholder 8">
            <a:extLst>
              <a:ext uri="{FF2B5EF4-FFF2-40B4-BE49-F238E27FC236}">
                <a16:creationId xmlns:a16="http://schemas.microsoft.com/office/drawing/2014/main" id="{19F7B4BF-D110-48D4-8847-26A8FEB69817}"/>
              </a:ext>
            </a:extLst>
          </p:cNvPr>
          <p:cNvSpPr>
            <a:spLocks noGrp="1"/>
          </p:cNvSpPr>
          <p:nvPr>
            <p:ph type="pic" sz="quarter" idx="18" hasCustomPrompt="1"/>
          </p:nvPr>
        </p:nvSpPr>
        <p:spPr>
          <a:xfrm>
            <a:off x="7690033" y="4775844"/>
            <a:ext cx="1280160"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69456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am with Image 8">
    <p:spTree>
      <p:nvGrpSpPr>
        <p:cNvPr id="1" name=""/>
        <p:cNvGrpSpPr/>
        <p:nvPr/>
      </p:nvGrpSpPr>
      <p:grpSpPr>
        <a:xfrm>
          <a:off x="0" y="0"/>
          <a:ext cx="0" cy="0"/>
          <a:chOff x="0" y="0"/>
          <a:chExt cx="0" cy="0"/>
        </a:xfrm>
      </p:grpSpPr>
      <p:sp>
        <p:nvSpPr>
          <p:cNvPr id="93" name="Picture Placeholder 8">
            <a:extLst>
              <a:ext uri="{FF2B5EF4-FFF2-40B4-BE49-F238E27FC236}">
                <a16:creationId xmlns:a16="http://schemas.microsoft.com/office/drawing/2014/main" id="{F44A5AA6-336C-4E0A-A403-2AC6F6E9DCE3}"/>
              </a:ext>
            </a:extLst>
          </p:cNvPr>
          <p:cNvSpPr>
            <a:spLocks noGrp="1"/>
          </p:cNvSpPr>
          <p:nvPr>
            <p:ph type="pic" sz="quarter" idx="10" hasCustomPrompt="1"/>
          </p:nvPr>
        </p:nvSpPr>
        <p:spPr>
          <a:xfrm>
            <a:off x="764828" y="1871402"/>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4" name="Picture Placeholder 8">
            <a:extLst>
              <a:ext uri="{FF2B5EF4-FFF2-40B4-BE49-F238E27FC236}">
                <a16:creationId xmlns:a16="http://schemas.microsoft.com/office/drawing/2014/main" id="{D7634F01-A804-4E2B-BDA1-811416B9FA9C}"/>
              </a:ext>
            </a:extLst>
          </p:cNvPr>
          <p:cNvSpPr>
            <a:spLocks noGrp="1"/>
          </p:cNvSpPr>
          <p:nvPr>
            <p:ph type="pic" sz="quarter" idx="11" hasCustomPrompt="1"/>
          </p:nvPr>
        </p:nvSpPr>
        <p:spPr>
          <a:xfrm>
            <a:off x="766763" y="4105006"/>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5" name="Picture Placeholder 8">
            <a:extLst>
              <a:ext uri="{FF2B5EF4-FFF2-40B4-BE49-F238E27FC236}">
                <a16:creationId xmlns:a16="http://schemas.microsoft.com/office/drawing/2014/main" id="{E73DC285-3822-421C-8B65-AFEA41B96503}"/>
              </a:ext>
            </a:extLst>
          </p:cNvPr>
          <p:cNvSpPr>
            <a:spLocks noGrp="1"/>
          </p:cNvSpPr>
          <p:nvPr>
            <p:ph type="pic" sz="quarter" idx="12" hasCustomPrompt="1"/>
          </p:nvPr>
        </p:nvSpPr>
        <p:spPr>
          <a:xfrm>
            <a:off x="2865692" y="1871402"/>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6" name="Picture Placeholder 8">
            <a:extLst>
              <a:ext uri="{FF2B5EF4-FFF2-40B4-BE49-F238E27FC236}">
                <a16:creationId xmlns:a16="http://schemas.microsoft.com/office/drawing/2014/main" id="{A64F4E31-CDFF-45F2-9DF4-995F4FAF0F1F}"/>
              </a:ext>
            </a:extLst>
          </p:cNvPr>
          <p:cNvSpPr>
            <a:spLocks noGrp="1"/>
          </p:cNvSpPr>
          <p:nvPr>
            <p:ph type="pic" sz="quarter" idx="13" hasCustomPrompt="1"/>
          </p:nvPr>
        </p:nvSpPr>
        <p:spPr>
          <a:xfrm>
            <a:off x="2867627" y="4105006"/>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7" name="Picture Placeholder 8">
            <a:extLst>
              <a:ext uri="{FF2B5EF4-FFF2-40B4-BE49-F238E27FC236}">
                <a16:creationId xmlns:a16="http://schemas.microsoft.com/office/drawing/2014/main" id="{E3083D14-12FD-47B9-93F5-AB5314DAE064}"/>
              </a:ext>
            </a:extLst>
          </p:cNvPr>
          <p:cNvSpPr>
            <a:spLocks noGrp="1"/>
          </p:cNvSpPr>
          <p:nvPr>
            <p:ph type="pic" sz="quarter" idx="14" hasCustomPrompt="1"/>
          </p:nvPr>
        </p:nvSpPr>
        <p:spPr>
          <a:xfrm>
            <a:off x="4966556" y="1871402"/>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8" name="Picture Placeholder 8">
            <a:extLst>
              <a:ext uri="{FF2B5EF4-FFF2-40B4-BE49-F238E27FC236}">
                <a16:creationId xmlns:a16="http://schemas.microsoft.com/office/drawing/2014/main" id="{0A90EE74-C2D2-471D-A954-EDDF56322166}"/>
              </a:ext>
            </a:extLst>
          </p:cNvPr>
          <p:cNvSpPr>
            <a:spLocks noGrp="1"/>
          </p:cNvSpPr>
          <p:nvPr>
            <p:ph type="pic" sz="quarter" idx="15" hasCustomPrompt="1"/>
          </p:nvPr>
        </p:nvSpPr>
        <p:spPr>
          <a:xfrm>
            <a:off x="4968491" y="4105006"/>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99" name="Picture Placeholder 8">
            <a:extLst>
              <a:ext uri="{FF2B5EF4-FFF2-40B4-BE49-F238E27FC236}">
                <a16:creationId xmlns:a16="http://schemas.microsoft.com/office/drawing/2014/main" id="{F1BE5009-B325-4DB3-A9B6-83D3CD2D145F}"/>
              </a:ext>
            </a:extLst>
          </p:cNvPr>
          <p:cNvSpPr>
            <a:spLocks noGrp="1"/>
          </p:cNvSpPr>
          <p:nvPr>
            <p:ph type="pic" sz="quarter" idx="16" hasCustomPrompt="1"/>
          </p:nvPr>
        </p:nvSpPr>
        <p:spPr>
          <a:xfrm>
            <a:off x="7067420" y="1871402"/>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00" name="Picture Placeholder 8">
            <a:extLst>
              <a:ext uri="{FF2B5EF4-FFF2-40B4-BE49-F238E27FC236}">
                <a16:creationId xmlns:a16="http://schemas.microsoft.com/office/drawing/2014/main" id="{EBE502A8-A7A2-40F4-890D-1A7619AC5433}"/>
              </a:ext>
            </a:extLst>
          </p:cNvPr>
          <p:cNvSpPr>
            <a:spLocks noGrp="1"/>
          </p:cNvSpPr>
          <p:nvPr>
            <p:ph type="pic" sz="quarter" idx="17" hasCustomPrompt="1"/>
          </p:nvPr>
        </p:nvSpPr>
        <p:spPr>
          <a:xfrm>
            <a:off x="7069355" y="4105006"/>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01" name="Picture Placeholder 8">
            <a:extLst>
              <a:ext uri="{FF2B5EF4-FFF2-40B4-BE49-F238E27FC236}">
                <a16:creationId xmlns:a16="http://schemas.microsoft.com/office/drawing/2014/main" id="{AEEA0D16-87EB-4B88-994F-59A0E8E55D8E}"/>
              </a:ext>
            </a:extLst>
          </p:cNvPr>
          <p:cNvSpPr>
            <a:spLocks noGrp="1"/>
          </p:cNvSpPr>
          <p:nvPr>
            <p:ph type="pic" sz="quarter" idx="18" hasCustomPrompt="1"/>
          </p:nvPr>
        </p:nvSpPr>
        <p:spPr>
          <a:xfrm>
            <a:off x="9168284" y="1871402"/>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02" name="Picture Placeholder 8">
            <a:extLst>
              <a:ext uri="{FF2B5EF4-FFF2-40B4-BE49-F238E27FC236}">
                <a16:creationId xmlns:a16="http://schemas.microsoft.com/office/drawing/2014/main" id="{A63D3203-4819-4DF1-960A-F93EADD1E93C}"/>
              </a:ext>
            </a:extLst>
          </p:cNvPr>
          <p:cNvSpPr>
            <a:spLocks noGrp="1"/>
          </p:cNvSpPr>
          <p:nvPr>
            <p:ph type="pic" sz="quarter" idx="19" hasCustomPrompt="1"/>
          </p:nvPr>
        </p:nvSpPr>
        <p:spPr>
          <a:xfrm>
            <a:off x="9170219" y="4105006"/>
            <a:ext cx="1682496" cy="1280160"/>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9555917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am with Image 9">
    <p:spTree>
      <p:nvGrpSpPr>
        <p:cNvPr id="1" name=""/>
        <p:cNvGrpSpPr/>
        <p:nvPr/>
      </p:nvGrpSpPr>
      <p:grpSpPr>
        <a:xfrm>
          <a:off x="0" y="0"/>
          <a:ext cx="0" cy="0"/>
          <a:chOff x="0" y="0"/>
          <a:chExt cx="0" cy="0"/>
        </a:xfrm>
      </p:grpSpPr>
      <p:sp>
        <p:nvSpPr>
          <p:cNvPr id="45" name="Picture Placeholder 8">
            <a:extLst>
              <a:ext uri="{FF2B5EF4-FFF2-40B4-BE49-F238E27FC236}">
                <a16:creationId xmlns:a16="http://schemas.microsoft.com/office/drawing/2014/main" id="{9A563EA6-9EC4-459E-AD76-C559C426C5A0}"/>
              </a:ext>
            </a:extLst>
          </p:cNvPr>
          <p:cNvSpPr>
            <a:spLocks noGrp="1"/>
          </p:cNvSpPr>
          <p:nvPr>
            <p:ph type="pic" sz="quarter" idx="10" hasCustomPrompt="1"/>
          </p:nvPr>
        </p:nvSpPr>
        <p:spPr>
          <a:xfrm>
            <a:off x="3273658" y="142999"/>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6" name="Picture Placeholder 8">
            <a:extLst>
              <a:ext uri="{FF2B5EF4-FFF2-40B4-BE49-F238E27FC236}">
                <a16:creationId xmlns:a16="http://schemas.microsoft.com/office/drawing/2014/main" id="{E9CF23F6-1602-4D9F-8B46-A20632A331D6}"/>
              </a:ext>
            </a:extLst>
          </p:cNvPr>
          <p:cNvSpPr>
            <a:spLocks noGrp="1"/>
          </p:cNvSpPr>
          <p:nvPr>
            <p:ph type="pic" sz="quarter" idx="11" hasCustomPrompt="1"/>
          </p:nvPr>
        </p:nvSpPr>
        <p:spPr>
          <a:xfrm>
            <a:off x="5497076" y="142999"/>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7" name="Picture Placeholder 8">
            <a:extLst>
              <a:ext uri="{FF2B5EF4-FFF2-40B4-BE49-F238E27FC236}">
                <a16:creationId xmlns:a16="http://schemas.microsoft.com/office/drawing/2014/main" id="{25F39394-F0F5-4FBE-9B6F-25DD159BD720}"/>
              </a:ext>
            </a:extLst>
          </p:cNvPr>
          <p:cNvSpPr>
            <a:spLocks noGrp="1"/>
          </p:cNvSpPr>
          <p:nvPr>
            <p:ph type="pic" sz="quarter" idx="12" hasCustomPrompt="1"/>
          </p:nvPr>
        </p:nvSpPr>
        <p:spPr>
          <a:xfrm>
            <a:off x="7720494" y="142999"/>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8" name="Picture Placeholder 8">
            <a:extLst>
              <a:ext uri="{FF2B5EF4-FFF2-40B4-BE49-F238E27FC236}">
                <a16:creationId xmlns:a16="http://schemas.microsoft.com/office/drawing/2014/main" id="{7D4CDC23-EEF8-45BF-B37F-17B82E5C45FB}"/>
              </a:ext>
            </a:extLst>
          </p:cNvPr>
          <p:cNvSpPr>
            <a:spLocks noGrp="1"/>
          </p:cNvSpPr>
          <p:nvPr>
            <p:ph type="pic" sz="quarter" idx="13" hasCustomPrompt="1"/>
          </p:nvPr>
        </p:nvSpPr>
        <p:spPr>
          <a:xfrm>
            <a:off x="9943911" y="142999"/>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49" name="Picture Placeholder 8">
            <a:extLst>
              <a:ext uri="{FF2B5EF4-FFF2-40B4-BE49-F238E27FC236}">
                <a16:creationId xmlns:a16="http://schemas.microsoft.com/office/drawing/2014/main" id="{C8800715-B320-4099-8719-80ECC1AF1965}"/>
              </a:ext>
            </a:extLst>
          </p:cNvPr>
          <p:cNvSpPr>
            <a:spLocks noGrp="1"/>
          </p:cNvSpPr>
          <p:nvPr>
            <p:ph type="pic" sz="quarter" idx="14" hasCustomPrompt="1"/>
          </p:nvPr>
        </p:nvSpPr>
        <p:spPr>
          <a:xfrm>
            <a:off x="3273658" y="2347022"/>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0" name="Picture Placeholder 8">
            <a:extLst>
              <a:ext uri="{FF2B5EF4-FFF2-40B4-BE49-F238E27FC236}">
                <a16:creationId xmlns:a16="http://schemas.microsoft.com/office/drawing/2014/main" id="{F21F25BC-FA25-46BF-B43B-FBD3D54A0EA2}"/>
              </a:ext>
            </a:extLst>
          </p:cNvPr>
          <p:cNvSpPr>
            <a:spLocks noGrp="1"/>
          </p:cNvSpPr>
          <p:nvPr>
            <p:ph type="pic" sz="quarter" idx="15" hasCustomPrompt="1"/>
          </p:nvPr>
        </p:nvSpPr>
        <p:spPr>
          <a:xfrm>
            <a:off x="5497076" y="2347022"/>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1" name="Picture Placeholder 8">
            <a:extLst>
              <a:ext uri="{FF2B5EF4-FFF2-40B4-BE49-F238E27FC236}">
                <a16:creationId xmlns:a16="http://schemas.microsoft.com/office/drawing/2014/main" id="{93131B47-6B99-4617-A7E4-8767DD160DC2}"/>
              </a:ext>
            </a:extLst>
          </p:cNvPr>
          <p:cNvSpPr>
            <a:spLocks noGrp="1"/>
          </p:cNvSpPr>
          <p:nvPr>
            <p:ph type="pic" sz="quarter" idx="16" hasCustomPrompt="1"/>
          </p:nvPr>
        </p:nvSpPr>
        <p:spPr>
          <a:xfrm>
            <a:off x="7720494" y="2347022"/>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2" name="Picture Placeholder 8">
            <a:extLst>
              <a:ext uri="{FF2B5EF4-FFF2-40B4-BE49-F238E27FC236}">
                <a16:creationId xmlns:a16="http://schemas.microsoft.com/office/drawing/2014/main" id="{64D52F42-E758-4E78-875A-A92E2262EAC3}"/>
              </a:ext>
            </a:extLst>
          </p:cNvPr>
          <p:cNvSpPr>
            <a:spLocks noGrp="1"/>
          </p:cNvSpPr>
          <p:nvPr>
            <p:ph type="pic" sz="quarter" idx="17" hasCustomPrompt="1"/>
          </p:nvPr>
        </p:nvSpPr>
        <p:spPr>
          <a:xfrm>
            <a:off x="9943911" y="2347022"/>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3" name="Picture Placeholder 8">
            <a:extLst>
              <a:ext uri="{FF2B5EF4-FFF2-40B4-BE49-F238E27FC236}">
                <a16:creationId xmlns:a16="http://schemas.microsoft.com/office/drawing/2014/main" id="{470A3A7E-939B-407C-BB3C-2C0B9BD9A108}"/>
              </a:ext>
            </a:extLst>
          </p:cNvPr>
          <p:cNvSpPr>
            <a:spLocks noGrp="1"/>
          </p:cNvSpPr>
          <p:nvPr>
            <p:ph type="pic" sz="quarter" idx="18" hasCustomPrompt="1"/>
          </p:nvPr>
        </p:nvSpPr>
        <p:spPr>
          <a:xfrm>
            <a:off x="3273658" y="4551046"/>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4" name="Picture Placeholder 8">
            <a:extLst>
              <a:ext uri="{FF2B5EF4-FFF2-40B4-BE49-F238E27FC236}">
                <a16:creationId xmlns:a16="http://schemas.microsoft.com/office/drawing/2014/main" id="{310AA9CF-C157-47D4-BCAB-90382D400A43}"/>
              </a:ext>
            </a:extLst>
          </p:cNvPr>
          <p:cNvSpPr>
            <a:spLocks noGrp="1"/>
          </p:cNvSpPr>
          <p:nvPr>
            <p:ph type="pic" sz="quarter" idx="19" hasCustomPrompt="1"/>
          </p:nvPr>
        </p:nvSpPr>
        <p:spPr>
          <a:xfrm>
            <a:off x="5497076" y="4551046"/>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5" name="Picture Placeholder 8">
            <a:extLst>
              <a:ext uri="{FF2B5EF4-FFF2-40B4-BE49-F238E27FC236}">
                <a16:creationId xmlns:a16="http://schemas.microsoft.com/office/drawing/2014/main" id="{273BA758-9D7F-41ED-9FF5-801B581FC8B9}"/>
              </a:ext>
            </a:extLst>
          </p:cNvPr>
          <p:cNvSpPr>
            <a:spLocks noGrp="1"/>
          </p:cNvSpPr>
          <p:nvPr>
            <p:ph type="pic" sz="quarter" idx="20" hasCustomPrompt="1"/>
          </p:nvPr>
        </p:nvSpPr>
        <p:spPr>
          <a:xfrm>
            <a:off x="7720494" y="4551046"/>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56" name="Picture Placeholder 8">
            <a:extLst>
              <a:ext uri="{FF2B5EF4-FFF2-40B4-BE49-F238E27FC236}">
                <a16:creationId xmlns:a16="http://schemas.microsoft.com/office/drawing/2014/main" id="{9165E24B-490D-4A5B-8385-14A21ADFFCE6}"/>
              </a:ext>
            </a:extLst>
          </p:cNvPr>
          <p:cNvSpPr>
            <a:spLocks noGrp="1"/>
          </p:cNvSpPr>
          <p:nvPr>
            <p:ph type="pic" sz="quarter" idx="21" hasCustomPrompt="1"/>
          </p:nvPr>
        </p:nvSpPr>
        <p:spPr>
          <a:xfrm>
            <a:off x="9943911" y="4551046"/>
            <a:ext cx="2103120" cy="2103120"/>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18295342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am with Image 10">
    <p:spTree>
      <p:nvGrpSpPr>
        <p:cNvPr id="1" name=""/>
        <p:cNvGrpSpPr/>
        <p:nvPr/>
      </p:nvGrpSpPr>
      <p:grpSpPr>
        <a:xfrm>
          <a:off x="0" y="0"/>
          <a:ext cx="0" cy="0"/>
          <a:chOff x="0" y="0"/>
          <a:chExt cx="0" cy="0"/>
        </a:xfrm>
      </p:grpSpPr>
      <p:sp>
        <p:nvSpPr>
          <p:cNvPr id="59" name="Picture Placeholder 8">
            <a:extLst>
              <a:ext uri="{FF2B5EF4-FFF2-40B4-BE49-F238E27FC236}">
                <a16:creationId xmlns:a16="http://schemas.microsoft.com/office/drawing/2014/main" id="{6B0125D6-B4CC-4456-A3DB-EAAB9027E012}"/>
              </a:ext>
            </a:extLst>
          </p:cNvPr>
          <p:cNvSpPr>
            <a:spLocks noGrp="1"/>
          </p:cNvSpPr>
          <p:nvPr>
            <p:ph type="pic" sz="quarter" idx="13" hasCustomPrompt="1"/>
          </p:nvPr>
        </p:nvSpPr>
        <p:spPr>
          <a:xfrm>
            <a:off x="10149725"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0" name="Picture Placeholder 8">
            <a:extLst>
              <a:ext uri="{FF2B5EF4-FFF2-40B4-BE49-F238E27FC236}">
                <a16:creationId xmlns:a16="http://schemas.microsoft.com/office/drawing/2014/main" id="{0056EEB4-CF9F-4099-957E-E41234BB9A71}"/>
              </a:ext>
            </a:extLst>
          </p:cNvPr>
          <p:cNvSpPr>
            <a:spLocks noGrp="1"/>
          </p:cNvSpPr>
          <p:nvPr>
            <p:ph type="pic" sz="quarter" idx="14" hasCustomPrompt="1"/>
          </p:nvPr>
        </p:nvSpPr>
        <p:spPr>
          <a:xfrm>
            <a:off x="10149725"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1" name="Picture Placeholder 8">
            <a:extLst>
              <a:ext uri="{FF2B5EF4-FFF2-40B4-BE49-F238E27FC236}">
                <a16:creationId xmlns:a16="http://schemas.microsoft.com/office/drawing/2014/main" id="{22C4D0E7-AFE9-49C4-9F63-AAAED6688780}"/>
              </a:ext>
            </a:extLst>
          </p:cNvPr>
          <p:cNvSpPr>
            <a:spLocks noGrp="1"/>
          </p:cNvSpPr>
          <p:nvPr>
            <p:ph type="pic" sz="quarter" idx="15" hasCustomPrompt="1"/>
          </p:nvPr>
        </p:nvSpPr>
        <p:spPr>
          <a:xfrm>
            <a:off x="10149725"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2" name="Picture Placeholder 8">
            <a:extLst>
              <a:ext uri="{FF2B5EF4-FFF2-40B4-BE49-F238E27FC236}">
                <a16:creationId xmlns:a16="http://schemas.microsoft.com/office/drawing/2014/main" id="{6E5561A0-DFAD-4A99-971D-116C867FB229}"/>
              </a:ext>
            </a:extLst>
          </p:cNvPr>
          <p:cNvSpPr>
            <a:spLocks noGrp="1"/>
          </p:cNvSpPr>
          <p:nvPr>
            <p:ph type="pic" sz="quarter" idx="16" hasCustomPrompt="1"/>
          </p:nvPr>
        </p:nvSpPr>
        <p:spPr>
          <a:xfrm>
            <a:off x="8144295"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3" name="Picture Placeholder 8">
            <a:extLst>
              <a:ext uri="{FF2B5EF4-FFF2-40B4-BE49-F238E27FC236}">
                <a16:creationId xmlns:a16="http://schemas.microsoft.com/office/drawing/2014/main" id="{472A903F-EF5E-4A1F-BCAB-92E5648238CE}"/>
              </a:ext>
            </a:extLst>
          </p:cNvPr>
          <p:cNvSpPr>
            <a:spLocks noGrp="1"/>
          </p:cNvSpPr>
          <p:nvPr>
            <p:ph type="pic" sz="quarter" idx="17" hasCustomPrompt="1"/>
          </p:nvPr>
        </p:nvSpPr>
        <p:spPr>
          <a:xfrm>
            <a:off x="8144295"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4" name="Picture Placeholder 8">
            <a:extLst>
              <a:ext uri="{FF2B5EF4-FFF2-40B4-BE49-F238E27FC236}">
                <a16:creationId xmlns:a16="http://schemas.microsoft.com/office/drawing/2014/main" id="{886E5714-9FDD-42D8-A639-3489A4649C09}"/>
              </a:ext>
            </a:extLst>
          </p:cNvPr>
          <p:cNvSpPr>
            <a:spLocks noGrp="1"/>
          </p:cNvSpPr>
          <p:nvPr>
            <p:ph type="pic" sz="quarter" idx="18" hasCustomPrompt="1"/>
          </p:nvPr>
        </p:nvSpPr>
        <p:spPr>
          <a:xfrm>
            <a:off x="8144295"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7" name="Picture Placeholder 8">
            <a:extLst>
              <a:ext uri="{FF2B5EF4-FFF2-40B4-BE49-F238E27FC236}">
                <a16:creationId xmlns:a16="http://schemas.microsoft.com/office/drawing/2014/main" id="{1C8D88B4-391F-4837-AB1C-8F40916B9B45}"/>
              </a:ext>
            </a:extLst>
          </p:cNvPr>
          <p:cNvSpPr>
            <a:spLocks noGrp="1"/>
          </p:cNvSpPr>
          <p:nvPr>
            <p:ph type="pic" sz="quarter" idx="19" hasCustomPrompt="1"/>
          </p:nvPr>
        </p:nvSpPr>
        <p:spPr>
          <a:xfrm>
            <a:off x="6138867"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8" name="Picture Placeholder 8">
            <a:extLst>
              <a:ext uri="{FF2B5EF4-FFF2-40B4-BE49-F238E27FC236}">
                <a16:creationId xmlns:a16="http://schemas.microsoft.com/office/drawing/2014/main" id="{6F03A858-8005-4B91-A0BE-74717D9981B4}"/>
              </a:ext>
            </a:extLst>
          </p:cNvPr>
          <p:cNvSpPr>
            <a:spLocks noGrp="1"/>
          </p:cNvSpPr>
          <p:nvPr>
            <p:ph type="pic" sz="quarter" idx="20" hasCustomPrompt="1"/>
          </p:nvPr>
        </p:nvSpPr>
        <p:spPr>
          <a:xfrm>
            <a:off x="6138867"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9" name="Picture Placeholder 8">
            <a:extLst>
              <a:ext uri="{FF2B5EF4-FFF2-40B4-BE49-F238E27FC236}">
                <a16:creationId xmlns:a16="http://schemas.microsoft.com/office/drawing/2014/main" id="{D4353AB1-B2FF-4CCA-B3DD-27B6BD6584BF}"/>
              </a:ext>
            </a:extLst>
          </p:cNvPr>
          <p:cNvSpPr>
            <a:spLocks noGrp="1"/>
          </p:cNvSpPr>
          <p:nvPr>
            <p:ph type="pic" sz="quarter" idx="21" hasCustomPrompt="1"/>
          </p:nvPr>
        </p:nvSpPr>
        <p:spPr>
          <a:xfrm>
            <a:off x="6138867"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0" name="Picture Placeholder 8">
            <a:extLst>
              <a:ext uri="{FF2B5EF4-FFF2-40B4-BE49-F238E27FC236}">
                <a16:creationId xmlns:a16="http://schemas.microsoft.com/office/drawing/2014/main" id="{D915F873-A280-4832-AA80-391D917086B6}"/>
              </a:ext>
            </a:extLst>
          </p:cNvPr>
          <p:cNvSpPr>
            <a:spLocks noGrp="1"/>
          </p:cNvSpPr>
          <p:nvPr>
            <p:ph type="pic" sz="quarter" idx="22" hasCustomPrompt="1"/>
          </p:nvPr>
        </p:nvSpPr>
        <p:spPr>
          <a:xfrm>
            <a:off x="4133439"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1" name="Picture Placeholder 8">
            <a:extLst>
              <a:ext uri="{FF2B5EF4-FFF2-40B4-BE49-F238E27FC236}">
                <a16:creationId xmlns:a16="http://schemas.microsoft.com/office/drawing/2014/main" id="{73929788-4000-40C3-B7D0-19227B0DD857}"/>
              </a:ext>
            </a:extLst>
          </p:cNvPr>
          <p:cNvSpPr>
            <a:spLocks noGrp="1"/>
          </p:cNvSpPr>
          <p:nvPr>
            <p:ph type="pic" sz="quarter" idx="23" hasCustomPrompt="1"/>
          </p:nvPr>
        </p:nvSpPr>
        <p:spPr>
          <a:xfrm>
            <a:off x="4133439"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2" name="Picture Placeholder 8">
            <a:extLst>
              <a:ext uri="{FF2B5EF4-FFF2-40B4-BE49-F238E27FC236}">
                <a16:creationId xmlns:a16="http://schemas.microsoft.com/office/drawing/2014/main" id="{E9B7A70A-FD77-4644-BD7C-437D151D79F6}"/>
              </a:ext>
            </a:extLst>
          </p:cNvPr>
          <p:cNvSpPr>
            <a:spLocks noGrp="1"/>
          </p:cNvSpPr>
          <p:nvPr>
            <p:ph type="pic" sz="quarter" idx="24" hasCustomPrompt="1"/>
          </p:nvPr>
        </p:nvSpPr>
        <p:spPr>
          <a:xfrm>
            <a:off x="4133439"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3" name="Picture Placeholder 8">
            <a:extLst>
              <a:ext uri="{FF2B5EF4-FFF2-40B4-BE49-F238E27FC236}">
                <a16:creationId xmlns:a16="http://schemas.microsoft.com/office/drawing/2014/main" id="{33A7E1EF-EA82-4886-BD28-67AC9D02A76F}"/>
              </a:ext>
            </a:extLst>
          </p:cNvPr>
          <p:cNvSpPr>
            <a:spLocks noGrp="1"/>
          </p:cNvSpPr>
          <p:nvPr>
            <p:ph type="pic" sz="quarter" idx="25" hasCustomPrompt="1"/>
          </p:nvPr>
        </p:nvSpPr>
        <p:spPr>
          <a:xfrm>
            <a:off x="2128011"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4" name="Picture Placeholder 8">
            <a:extLst>
              <a:ext uri="{FF2B5EF4-FFF2-40B4-BE49-F238E27FC236}">
                <a16:creationId xmlns:a16="http://schemas.microsoft.com/office/drawing/2014/main" id="{BAEB3BEE-F22B-46B6-A11C-B7CCFB25B272}"/>
              </a:ext>
            </a:extLst>
          </p:cNvPr>
          <p:cNvSpPr>
            <a:spLocks noGrp="1"/>
          </p:cNvSpPr>
          <p:nvPr>
            <p:ph type="pic" sz="quarter" idx="26" hasCustomPrompt="1"/>
          </p:nvPr>
        </p:nvSpPr>
        <p:spPr>
          <a:xfrm>
            <a:off x="2128011"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5" name="Picture Placeholder 8">
            <a:extLst>
              <a:ext uri="{FF2B5EF4-FFF2-40B4-BE49-F238E27FC236}">
                <a16:creationId xmlns:a16="http://schemas.microsoft.com/office/drawing/2014/main" id="{EA9C1D1F-6EF2-4FE8-9C67-FD29D85E0730}"/>
              </a:ext>
            </a:extLst>
          </p:cNvPr>
          <p:cNvSpPr>
            <a:spLocks noGrp="1"/>
          </p:cNvSpPr>
          <p:nvPr>
            <p:ph type="pic" sz="quarter" idx="27" hasCustomPrompt="1"/>
          </p:nvPr>
        </p:nvSpPr>
        <p:spPr>
          <a:xfrm>
            <a:off x="2128011"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7" name="Picture Placeholder 8">
            <a:extLst>
              <a:ext uri="{FF2B5EF4-FFF2-40B4-BE49-F238E27FC236}">
                <a16:creationId xmlns:a16="http://schemas.microsoft.com/office/drawing/2014/main" id="{D59C32F3-7158-45C1-AEE3-1E37E40D6FE3}"/>
              </a:ext>
            </a:extLst>
          </p:cNvPr>
          <p:cNvSpPr>
            <a:spLocks noGrp="1"/>
          </p:cNvSpPr>
          <p:nvPr>
            <p:ph type="pic" sz="quarter" idx="29" hasCustomPrompt="1"/>
          </p:nvPr>
        </p:nvSpPr>
        <p:spPr>
          <a:xfrm>
            <a:off x="122583"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8" name="Picture Placeholder 8">
            <a:extLst>
              <a:ext uri="{FF2B5EF4-FFF2-40B4-BE49-F238E27FC236}">
                <a16:creationId xmlns:a16="http://schemas.microsoft.com/office/drawing/2014/main" id="{DD8CA5D2-224B-45C2-A209-FC4457848818}"/>
              </a:ext>
            </a:extLst>
          </p:cNvPr>
          <p:cNvSpPr>
            <a:spLocks noGrp="1"/>
          </p:cNvSpPr>
          <p:nvPr>
            <p:ph type="pic" sz="quarter" idx="30" hasCustomPrompt="1"/>
          </p:nvPr>
        </p:nvSpPr>
        <p:spPr>
          <a:xfrm>
            <a:off x="122583"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9" name="Picture Placeholder 8">
            <a:extLst>
              <a:ext uri="{FF2B5EF4-FFF2-40B4-BE49-F238E27FC236}">
                <a16:creationId xmlns:a16="http://schemas.microsoft.com/office/drawing/2014/main" id="{401FE802-3197-4A2B-B7BF-6771444351F2}"/>
              </a:ext>
            </a:extLst>
          </p:cNvPr>
          <p:cNvSpPr>
            <a:spLocks noGrp="1"/>
          </p:cNvSpPr>
          <p:nvPr>
            <p:ph type="pic" sz="quarter" idx="31" hasCustomPrompt="1"/>
          </p:nvPr>
        </p:nvSpPr>
        <p:spPr>
          <a:xfrm>
            <a:off x="122581"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599057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m with Image 10.5">
    <p:spTree>
      <p:nvGrpSpPr>
        <p:cNvPr id="1" name=""/>
        <p:cNvGrpSpPr/>
        <p:nvPr/>
      </p:nvGrpSpPr>
      <p:grpSpPr>
        <a:xfrm>
          <a:off x="0" y="0"/>
          <a:ext cx="0" cy="0"/>
          <a:chOff x="0" y="0"/>
          <a:chExt cx="0" cy="0"/>
        </a:xfrm>
      </p:grpSpPr>
      <p:sp>
        <p:nvSpPr>
          <p:cNvPr id="77" name="Picture Placeholder 8">
            <a:extLst>
              <a:ext uri="{FF2B5EF4-FFF2-40B4-BE49-F238E27FC236}">
                <a16:creationId xmlns:a16="http://schemas.microsoft.com/office/drawing/2014/main" id="{1C8D88B4-391F-4837-AB1C-8F40916B9B45}"/>
              </a:ext>
            </a:extLst>
          </p:cNvPr>
          <p:cNvSpPr>
            <a:spLocks noGrp="1"/>
          </p:cNvSpPr>
          <p:nvPr>
            <p:ph type="pic" sz="quarter" idx="19" hasCustomPrompt="1"/>
          </p:nvPr>
        </p:nvSpPr>
        <p:spPr>
          <a:xfrm>
            <a:off x="6138867" y="111248"/>
            <a:ext cx="3916524"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9" name="Picture Placeholder 8">
            <a:extLst>
              <a:ext uri="{FF2B5EF4-FFF2-40B4-BE49-F238E27FC236}">
                <a16:creationId xmlns:a16="http://schemas.microsoft.com/office/drawing/2014/main" id="{401FE802-3197-4A2B-B7BF-6771444351F2}"/>
              </a:ext>
            </a:extLst>
          </p:cNvPr>
          <p:cNvSpPr>
            <a:spLocks noGrp="1"/>
          </p:cNvSpPr>
          <p:nvPr>
            <p:ph type="pic" sz="quarter" idx="31" hasCustomPrompt="1"/>
          </p:nvPr>
        </p:nvSpPr>
        <p:spPr>
          <a:xfrm>
            <a:off x="122581" y="111248"/>
            <a:ext cx="3916522"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0" name="Picture Placeholder 8">
            <a:extLst>
              <a:ext uri="{FF2B5EF4-FFF2-40B4-BE49-F238E27FC236}">
                <a16:creationId xmlns:a16="http://schemas.microsoft.com/office/drawing/2014/main" id="{0056EEB4-CF9F-4099-957E-E41234BB9A71}"/>
              </a:ext>
            </a:extLst>
          </p:cNvPr>
          <p:cNvSpPr>
            <a:spLocks noGrp="1"/>
          </p:cNvSpPr>
          <p:nvPr>
            <p:ph type="pic" sz="quarter" idx="14" hasCustomPrompt="1"/>
          </p:nvPr>
        </p:nvSpPr>
        <p:spPr>
          <a:xfrm>
            <a:off x="8144295" y="2361310"/>
            <a:ext cx="391652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4" name="Picture Placeholder 8">
            <a:extLst>
              <a:ext uri="{FF2B5EF4-FFF2-40B4-BE49-F238E27FC236}">
                <a16:creationId xmlns:a16="http://schemas.microsoft.com/office/drawing/2014/main" id="{886E5714-9FDD-42D8-A639-3489A4649C09}"/>
              </a:ext>
            </a:extLst>
          </p:cNvPr>
          <p:cNvSpPr>
            <a:spLocks noGrp="1"/>
          </p:cNvSpPr>
          <p:nvPr>
            <p:ph type="pic" sz="quarter" idx="18" hasCustomPrompt="1"/>
          </p:nvPr>
        </p:nvSpPr>
        <p:spPr>
          <a:xfrm>
            <a:off x="6147465" y="4611372"/>
            <a:ext cx="390792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1" name="Picture Placeholder 8">
            <a:extLst>
              <a:ext uri="{FF2B5EF4-FFF2-40B4-BE49-F238E27FC236}">
                <a16:creationId xmlns:a16="http://schemas.microsoft.com/office/drawing/2014/main" id="{73929788-4000-40C3-B7D0-19227B0DD857}"/>
              </a:ext>
            </a:extLst>
          </p:cNvPr>
          <p:cNvSpPr>
            <a:spLocks noGrp="1"/>
          </p:cNvSpPr>
          <p:nvPr>
            <p:ph type="pic" sz="quarter" idx="23" hasCustomPrompt="1"/>
          </p:nvPr>
        </p:nvSpPr>
        <p:spPr>
          <a:xfrm>
            <a:off x="2128009" y="2361310"/>
            <a:ext cx="391652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5" name="Picture Placeholder 8">
            <a:extLst>
              <a:ext uri="{FF2B5EF4-FFF2-40B4-BE49-F238E27FC236}">
                <a16:creationId xmlns:a16="http://schemas.microsoft.com/office/drawing/2014/main" id="{EA9C1D1F-6EF2-4FE8-9C67-FD29D85E0730}"/>
              </a:ext>
            </a:extLst>
          </p:cNvPr>
          <p:cNvSpPr>
            <a:spLocks noGrp="1"/>
          </p:cNvSpPr>
          <p:nvPr>
            <p:ph type="pic" sz="quarter" idx="27" hasCustomPrompt="1"/>
          </p:nvPr>
        </p:nvSpPr>
        <p:spPr>
          <a:xfrm>
            <a:off x="131179" y="4611372"/>
            <a:ext cx="3907928"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200461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4-1">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D6AEE8DC-62B5-48B4-B138-6E01F9FB9AA3}"/>
              </a:ext>
            </a:extLst>
          </p:cNvPr>
          <p:cNvSpPr>
            <a:spLocks noGrp="1"/>
          </p:cNvSpPr>
          <p:nvPr>
            <p:ph type="pic" sz="quarter" idx="10" hasCustomPrompt="1"/>
          </p:nvPr>
        </p:nvSpPr>
        <p:spPr>
          <a:xfrm>
            <a:off x="516000" y="-4514987"/>
            <a:ext cx="5490000" cy="6048000"/>
          </a:xfrm>
          <a:prstGeom prst="roundRect">
            <a:avLst>
              <a:gd name="adj" fmla="val 1851"/>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6" name="Picture Placeholder 8">
            <a:extLst>
              <a:ext uri="{FF2B5EF4-FFF2-40B4-BE49-F238E27FC236}">
                <a16:creationId xmlns:a16="http://schemas.microsoft.com/office/drawing/2014/main" id="{6B5DF383-BE27-4678-80AE-1D04F7F2B5EB}"/>
              </a:ext>
            </a:extLst>
          </p:cNvPr>
          <p:cNvSpPr>
            <a:spLocks noGrp="1"/>
          </p:cNvSpPr>
          <p:nvPr>
            <p:ph type="pic" sz="quarter" idx="12" hasCustomPrompt="1"/>
          </p:nvPr>
        </p:nvSpPr>
        <p:spPr>
          <a:xfrm>
            <a:off x="6186000" y="-2276049"/>
            <a:ext cx="5490000" cy="6048000"/>
          </a:xfrm>
          <a:prstGeom prst="roundRect">
            <a:avLst>
              <a:gd name="adj" fmla="val 1851"/>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7" name="Picture Placeholder 8">
            <a:extLst>
              <a:ext uri="{FF2B5EF4-FFF2-40B4-BE49-F238E27FC236}">
                <a16:creationId xmlns:a16="http://schemas.microsoft.com/office/drawing/2014/main" id="{E830191F-547E-4704-BA0F-D52787675E9F}"/>
              </a:ext>
            </a:extLst>
          </p:cNvPr>
          <p:cNvSpPr>
            <a:spLocks noGrp="1"/>
          </p:cNvSpPr>
          <p:nvPr>
            <p:ph type="pic" sz="quarter" idx="13" hasCustomPrompt="1"/>
          </p:nvPr>
        </p:nvSpPr>
        <p:spPr>
          <a:xfrm>
            <a:off x="516000" y="1705815"/>
            <a:ext cx="5490000" cy="2808000"/>
          </a:xfrm>
          <a:prstGeom prst="roundRect">
            <a:avLst>
              <a:gd name="adj" fmla="val 2869"/>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
        <p:nvSpPr>
          <p:cNvPr id="18" name="Picture Placeholder 8">
            <a:extLst>
              <a:ext uri="{FF2B5EF4-FFF2-40B4-BE49-F238E27FC236}">
                <a16:creationId xmlns:a16="http://schemas.microsoft.com/office/drawing/2014/main" id="{24980729-F29A-4B27-9DC6-ACAFA296AA65}"/>
              </a:ext>
            </a:extLst>
          </p:cNvPr>
          <p:cNvSpPr>
            <a:spLocks noGrp="1"/>
          </p:cNvSpPr>
          <p:nvPr>
            <p:ph type="pic" sz="quarter" idx="14" hasCustomPrompt="1"/>
          </p:nvPr>
        </p:nvSpPr>
        <p:spPr>
          <a:xfrm>
            <a:off x="6182612" y="3968725"/>
            <a:ext cx="5490000" cy="2340000"/>
          </a:xfrm>
          <a:prstGeom prst="roundRect">
            <a:avLst>
              <a:gd name="adj" fmla="val 3072"/>
            </a:avLst>
          </a:prstGeom>
          <a:pattFill prst="wdDnDiag">
            <a:fgClr>
              <a:schemeClr val="bg1">
                <a:lumMod val="90000"/>
              </a:schemeClr>
            </a:fgClr>
            <a:bgClr>
              <a:schemeClr val="bg1"/>
            </a:bgClr>
          </a:pattFill>
        </p:spPr>
        <p:txBody>
          <a:bodyPr anchor="ctr"/>
          <a:lstStyle>
            <a:lvl1pPr algn="ctr">
              <a:buNone/>
              <a:defRPr/>
            </a:lvl1pPr>
          </a:lstStyle>
          <a:p>
            <a:r>
              <a:rPr lang="en-US" dirty="0"/>
              <a:t>Insert your image here</a:t>
            </a:r>
          </a:p>
        </p:txBody>
      </p:sp>
    </p:spTree>
    <p:extLst>
      <p:ext uri="{BB962C8B-B14F-4D97-AF65-F5344CB8AC3E}">
        <p14:creationId xmlns:p14="http://schemas.microsoft.com/office/powerpoint/2010/main" val="2542447966"/>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with Image 11">
    <p:spTree>
      <p:nvGrpSpPr>
        <p:cNvPr id="1" name=""/>
        <p:cNvGrpSpPr/>
        <p:nvPr/>
      </p:nvGrpSpPr>
      <p:grpSpPr>
        <a:xfrm>
          <a:off x="0" y="0"/>
          <a:ext cx="0" cy="0"/>
          <a:chOff x="0" y="0"/>
          <a:chExt cx="0" cy="0"/>
        </a:xfrm>
      </p:grpSpPr>
      <p:sp>
        <p:nvSpPr>
          <p:cNvPr id="59" name="Picture Placeholder 8">
            <a:extLst>
              <a:ext uri="{FF2B5EF4-FFF2-40B4-BE49-F238E27FC236}">
                <a16:creationId xmlns:a16="http://schemas.microsoft.com/office/drawing/2014/main" id="{6B0125D6-B4CC-4456-A3DB-EAAB9027E012}"/>
              </a:ext>
            </a:extLst>
          </p:cNvPr>
          <p:cNvSpPr>
            <a:spLocks noGrp="1"/>
          </p:cNvSpPr>
          <p:nvPr>
            <p:ph type="pic" sz="quarter" idx="13" hasCustomPrompt="1"/>
          </p:nvPr>
        </p:nvSpPr>
        <p:spPr>
          <a:xfrm>
            <a:off x="10149725"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0" name="Picture Placeholder 8">
            <a:extLst>
              <a:ext uri="{FF2B5EF4-FFF2-40B4-BE49-F238E27FC236}">
                <a16:creationId xmlns:a16="http://schemas.microsoft.com/office/drawing/2014/main" id="{0056EEB4-CF9F-4099-957E-E41234BB9A71}"/>
              </a:ext>
            </a:extLst>
          </p:cNvPr>
          <p:cNvSpPr>
            <a:spLocks noGrp="1"/>
          </p:cNvSpPr>
          <p:nvPr>
            <p:ph type="pic" sz="quarter" idx="14" hasCustomPrompt="1"/>
          </p:nvPr>
        </p:nvSpPr>
        <p:spPr>
          <a:xfrm>
            <a:off x="10149725"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1" name="Picture Placeholder 8">
            <a:extLst>
              <a:ext uri="{FF2B5EF4-FFF2-40B4-BE49-F238E27FC236}">
                <a16:creationId xmlns:a16="http://schemas.microsoft.com/office/drawing/2014/main" id="{22C4D0E7-AFE9-49C4-9F63-AAAED6688780}"/>
              </a:ext>
            </a:extLst>
          </p:cNvPr>
          <p:cNvSpPr>
            <a:spLocks noGrp="1"/>
          </p:cNvSpPr>
          <p:nvPr>
            <p:ph type="pic" sz="quarter" idx="15" hasCustomPrompt="1"/>
          </p:nvPr>
        </p:nvSpPr>
        <p:spPr>
          <a:xfrm>
            <a:off x="10149725"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2" name="Picture Placeholder 8">
            <a:extLst>
              <a:ext uri="{FF2B5EF4-FFF2-40B4-BE49-F238E27FC236}">
                <a16:creationId xmlns:a16="http://schemas.microsoft.com/office/drawing/2014/main" id="{6E5561A0-DFAD-4A99-971D-116C867FB229}"/>
              </a:ext>
            </a:extLst>
          </p:cNvPr>
          <p:cNvSpPr>
            <a:spLocks noGrp="1"/>
          </p:cNvSpPr>
          <p:nvPr>
            <p:ph type="pic" sz="quarter" idx="16" hasCustomPrompt="1"/>
          </p:nvPr>
        </p:nvSpPr>
        <p:spPr>
          <a:xfrm>
            <a:off x="8144295"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3" name="Picture Placeholder 8">
            <a:extLst>
              <a:ext uri="{FF2B5EF4-FFF2-40B4-BE49-F238E27FC236}">
                <a16:creationId xmlns:a16="http://schemas.microsoft.com/office/drawing/2014/main" id="{472A903F-EF5E-4A1F-BCAB-92E5648238CE}"/>
              </a:ext>
            </a:extLst>
          </p:cNvPr>
          <p:cNvSpPr>
            <a:spLocks noGrp="1"/>
          </p:cNvSpPr>
          <p:nvPr>
            <p:ph type="pic" sz="quarter" idx="17" hasCustomPrompt="1"/>
          </p:nvPr>
        </p:nvSpPr>
        <p:spPr>
          <a:xfrm>
            <a:off x="8144295"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64" name="Picture Placeholder 8">
            <a:extLst>
              <a:ext uri="{FF2B5EF4-FFF2-40B4-BE49-F238E27FC236}">
                <a16:creationId xmlns:a16="http://schemas.microsoft.com/office/drawing/2014/main" id="{886E5714-9FDD-42D8-A639-3489A4649C09}"/>
              </a:ext>
            </a:extLst>
          </p:cNvPr>
          <p:cNvSpPr>
            <a:spLocks noGrp="1"/>
          </p:cNvSpPr>
          <p:nvPr>
            <p:ph type="pic" sz="quarter" idx="18" hasCustomPrompt="1"/>
          </p:nvPr>
        </p:nvSpPr>
        <p:spPr>
          <a:xfrm>
            <a:off x="8144295"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7" name="Picture Placeholder 8">
            <a:extLst>
              <a:ext uri="{FF2B5EF4-FFF2-40B4-BE49-F238E27FC236}">
                <a16:creationId xmlns:a16="http://schemas.microsoft.com/office/drawing/2014/main" id="{1C8D88B4-391F-4837-AB1C-8F40916B9B45}"/>
              </a:ext>
            </a:extLst>
          </p:cNvPr>
          <p:cNvSpPr>
            <a:spLocks noGrp="1"/>
          </p:cNvSpPr>
          <p:nvPr>
            <p:ph type="pic" sz="quarter" idx="19" hasCustomPrompt="1"/>
          </p:nvPr>
        </p:nvSpPr>
        <p:spPr>
          <a:xfrm>
            <a:off x="6138867"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79" name="Picture Placeholder 8">
            <a:extLst>
              <a:ext uri="{FF2B5EF4-FFF2-40B4-BE49-F238E27FC236}">
                <a16:creationId xmlns:a16="http://schemas.microsoft.com/office/drawing/2014/main" id="{D4353AB1-B2FF-4CCA-B3DD-27B6BD6584BF}"/>
              </a:ext>
            </a:extLst>
          </p:cNvPr>
          <p:cNvSpPr>
            <a:spLocks noGrp="1"/>
          </p:cNvSpPr>
          <p:nvPr>
            <p:ph type="pic" sz="quarter" idx="21" hasCustomPrompt="1"/>
          </p:nvPr>
        </p:nvSpPr>
        <p:spPr>
          <a:xfrm>
            <a:off x="6138867"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0" name="Picture Placeholder 8">
            <a:extLst>
              <a:ext uri="{FF2B5EF4-FFF2-40B4-BE49-F238E27FC236}">
                <a16:creationId xmlns:a16="http://schemas.microsoft.com/office/drawing/2014/main" id="{D915F873-A280-4832-AA80-391D917086B6}"/>
              </a:ext>
            </a:extLst>
          </p:cNvPr>
          <p:cNvSpPr>
            <a:spLocks noGrp="1"/>
          </p:cNvSpPr>
          <p:nvPr>
            <p:ph type="pic" sz="quarter" idx="22" hasCustomPrompt="1"/>
          </p:nvPr>
        </p:nvSpPr>
        <p:spPr>
          <a:xfrm>
            <a:off x="4133439"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2" name="Picture Placeholder 8">
            <a:extLst>
              <a:ext uri="{FF2B5EF4-FFF2-40B4-BE49-F238E27FC236}">
                <a16:creationId xmlns:a16="http://schemas.microsoft.com/office/drawing/2014/main" id="{E9B7A70A-FD77-4644-BD7C-437D151D79F6}"/>
              </a:ext>
            </a:extLst>
          </p:cNvPr>
          <p:cNvSpPr>
            <a:spLocks noGrp="1"/>
          </p:cNvSpPr>
          <p:nvPr>
            <p:ph type="pic" sz="quarter" idx="24" hasCustomPrompt="1"/>
          </p:nvPr>
        </p:nvSpPr>
        <p:spPr>
          <a:xfrm>
            <a:off x="4133439"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3" name="Picture Placeholder 8">
            <a:extLst>
              <a:ext uri="{FF2B5EF4-FFF2-40B4-BE49-F238E27FC236}">
                <a16:creationId xmlns:a16="http://schemas.microsoft.com/office/drawing/2014/main" id="{33A7E1EF-EA82-4886-BD28-67AC9D02A76F}"/>
              </a:ext>
            </a:extLst>
          </p:cNvPr>
          <p:cNvSpPr>
            <a:spLocks noGrp="1"/>
          </p:cNvSpPr>
          <p:nvPr>
            <p:ph type="pic" sz="quarter" idx="25" hasCustomPrompt="1"/>
          </p:nvPr>
        </p:nvSpPr>
        <p:spPr>
          <a:xfrm>
            <a:off x="2128011"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4" name="Picture Placeholder 8">
            <a:extLst>
              <a:ext uri="{FF2B5EF4-FFF2-40B4-BE49-F238E27FC236}">
                <a16:creationId xmlns:a16="http://schemas.microsoft.com/office/drawing/2014/main" id="{BAEB3BEE-F22B-46B6-A11C-B7CCFB25B272}"/>
              </a:ext>
            </a:extLst>
          </p:cNvPr>
          <p:cNvSpPr>
            <a:spLocks noGrp="1"/>
          </p:cNvSpPr>
          <p:nvPr>
            <p:ph type="pic" sz="quarter" idx="26" hasCustomPrompt="1"/>
          </p:nvPr>
        </p:nvSpPr>
        <p:spPr>
          <a:xfrm>
            <a:off x="2128011"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5" name="Picture Placeholder 8">
            <a:extLst>
              <a:ext uri="{FF2B5EF4-FFF2-40B4-BE49-F238E27FC236}">
                <a16:creationId xmlns:a16="http://schemas.microsoft.com/office/drawing/2014/main" id="{EA9C1D1F-6EF2-4FE8-9C67-FD29D85E0730}"/>
              </a:ext>
            </a:extLst>
          </p:cNvPr>
          <p:cNvSpPr>
            <a:spLocks noGrp="1"/>
          </p:cNvSpPr>
          <p:nvPr>
            <p:ph type="pic" sz="quarter" idx="27" hasCustomPrompt="1"/>
          </p:nvPr>
        </p:nvSpPr>
        <p:spPr>
          <a:xfrm>
            <a:off x="2128011"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7" name="Picture Placeholder 8">
            <a:extLst>
              <a:ext uri="{FF2B5EF4-FFF2-40B4-BE49-F238E27FC236}">
                <a16:creationId xmlns:a16="http://schemas.microsoft.com/office/drawing/2014/main" id="{D59C32F3-7158-45C1-AEE3-1E37E40D6FE3}"/>
              </a:ext>
            </a:extLst>
          </p:cNvPr>
          <p:cNvSpPr>
            <a:spLocks noGrp="1"/>
          </p:cNvSpPr>
          <p:nvPr>
            <p:ph type="pic" sz="quarter" idx="29" hasCustomPrompt="1"/>
          </p:nvPr>
        </p:nvSpPr>
        <p:spPr>
          <a:xfrm>
            <a:off x="122583" y="2361310"/>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8" name="Picture Placeholder 8">
            <a:extLst>
              <a:ext uri="{FF2B5EF4-FFF2-40B4-BE49-F238E27FC236}">
                <a16:creationId xmlns:a16="http://schemas.microsoft.com/office/drawing/2014/main" id="{DD8CA5D2-224B-45C2-A209-FC4457848818}"/>
              </a:ext>
            </a:extLst>
          </p:cNvPr>
          <p:cNvSpPr>
            <a:spLocks noGrp="1"/>
          </p:cNvSpPr>
          <p:nvPr>
            <p:ph type="pic" sz="quarter" idx="30" hasCustomPrompt="1"/>
          </p:nvPr>
        </p:nvSpPr>
        <p:spPr>
          <a:xfrm>
            <a:off x="122583" y="4611372"/>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89" name="Picture Placeholder 8">
            <a:extLst>
              <a:ext uri="{FF2B5EF4-FFF2-40B4-BE49-F238E27FC236}">
                <a16:creationId xmlns:a16="http://schemas.microsoft.com/office/drawing/2014/main" id="{401FE802-3197-4A2B-B7BF-6771444351F2}"/>
              </a:ext>
            </a:extLst>
          </p:cNvPr>
          <p:cNvSpPr>
            <a:spLocks noGrp="1"/>
          </p:cNvSpPr>
          <p:nvPr>
            <p:ph type="pic" sz="quarter" idx="31" hasCustomPrompt="1"/>
          </p:nvPr>
        </p:nvSpPr>
        <p:spPr>
          <a:xfrm>
            <a:off x="122581" y="111248"/>
            <a:ext cx="1911096" cy="2112264"/>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Tree>
    <p:extLst>
      <p:ext uri="{BB962C8B-B14F-4D97-AF65-F5344CB8AC3E}">
        <p14:creationId xmlns:p14="http://schemas.microsoft.com/office/powerpoint/2010/main" val="33584658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with Image 12">
    <p:spTree>
      <p:nvGrpSpPr>
        <p:cNvPr id="1" name=""/>
        <p:cNvGrpSpPr/>
        <p:nvPr/>
      </p:nvGrpSpPr>
      <p:grpSpPr>
        <a:xfrm>
          <a:off x="0" y="0"/>
          <a:ext cx="0" cy="0"/>
          <a:chOff x="0" y="0"/>
          <a:chExt cx="0" cy="0"/>
        </a:xfrm>
      </p:grpSpPr>
      <p:sp>
        <p:nvSpPr>
          <p:cNvPr id="57" name="Picture Placeholder 8">
            <a:extLst>
              <a:ext uri="{FF2B5EF4-FFF2-40B4-BE49-F238E27FC236}">
                <a16:creationId xmlns:a16="http://schemas.microsoft.com/office/drawing/2014/main" id="{2C36DA8B-682E-404A-BB13-0EA29F145D17}"/>
              </a:ext>
            </a:extLst>
          </p:cNvPr>
          <p:cNvSpPr>
            <a:spLocks noGrp="1"/>
          </p:cNvSpPr>
          <p:nvPr>
            <p:ph type="pic" sz="quarter" idx="31" hasCustomPrompt="1"/>
          </p:nvPr>
        </p:nvSpPr>
        <p:spPr>
          <a:xfrm>
            <a:off x="0"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58" name="Picture Placeholder 8">
            <a:extLst>
              <a:ext uri="{FF2B5EF4-FFF2-40B4-BE49-F238E27FC236}">
                <a16:creationId xmlns:a16="http://schemas.microsoft.com/office/drawing/2014/main" id="{E44C2AD2-010D-4F27-911F-F36AC5D9F8C3}"/>
              </a:ext>
            </a:extLst>
          </p:cNvPr>
          <p:cNvSpPr>
            <a:spLocks noGrp="1"/>
          </p:cNvSpPr>
          <p:nvPr>
            <p:ph type="pic" sz="quarter" idx="32" hasCustomPrompt="1"/>
          </p:nvPr>
        </p:nvSpPr>
        <p:spPr>
          <a:xfrm>
            <a:off x="10750932"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5" name="Picture Placeholder 8">
            <a:extLst>
              <a:ext uri="{FF2B5EF4-FFF2-40B4-BE49-F238E27FC236}">
                <a16:creationId xmlns:a16="http://schemas.microsoft.com/office/drawing/2014/main" id="{F65FFC27-215C-41FA-87E5-3F96810153C7}"/>
              </a:ext>
            </a:extLst>
          </p:cNvPr>
          <p:cNvSpPr>
            <a:spLocks noGrp="1"/>
          </p:cNvSpPr>
          <p:nvPr>
            <p:ph type="pic" sz="quarter" idx="33" hasCustomPrompt="1"/>
          </p:nvPr>
        </p:nvSpPr>
        <p:spPr>
          <a:xfrm>
            <a:off x="1536585"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6" name="Picture Placeholder 8">
            <a:extLst>
              <a:ext uri="{FF2B5EF4-FFF2-40B4-BE49-F238E27FC236}">
                <a16:creationId xmlns:a16="http://schemas.microsoft.com/office/drawing/2014/main" id="{EC93288F-4088-486E-9C61-FD0235ACB5FD}"/>
              </a:ext>
            </a:extLst>
          </p:cNvPr>
          <p:cNvSpPr>
            <a:spLocks noGrp="1"/>
          </p:cNvSpPr>
          <p:nvPr>
            <p:ph type="pic" sz="quarter" idx="35" hasCustomPrompt="1"/>
          </p:nvPr>
        </p:nvSpPr>
        <p:spPr>
          <a:xfrm>
            <a:off x="3072309"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7" name="Picture Placeholder 8">
            <a:extLst>
              <a:ext uri="{FF2B5EF4-FFF2-40B4-BE49-F238E27FC236}">
                <a16:creationId xmlns:a16="http://schemas.microsoft.com/office/drawing/2014/main" id="{3C3C5D70-DEDE-49C8-BAD0-14B3E6DAEBC0}"/>
              </a:ext>
            </a:extLst>
          </p:cNvPr>
          <p:cNvSpPr>
            <a:spLocks noGrp="1"/>
          </p:cNvSpPr>
          <p:nvPr>
            <p:ph type="pic" sz="quarter" idx="36" hasCustomPrompt="1"/>
          </p:nvPr>
        </p:nvSpPr>
        <p:spPr>
          <a:xfrm>
            <a:off x="4608033"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8" name="Picture Placeholder 8">
            <a:extLst>
              <a:ext uri="{FF2B5EF4-FFF2-40B4-BE49-F238E27FC236}">
                <a16:creationId xmlns:a16="http://schemas.microsoft.com/office/drawing/2014/main" id="{3BCCB183-1C81-44E3-93A8-D73EEE7AD8BC}"/>
              </a:ext>
            </a:extLst>
          </p:cNvPr>
          <p:cNvSpPr>
            <a:spLocks noGrp="1"/>
          </p:cNvSpPr>
          <p:nvPr>
            <p:ph type="pic" sz="quarter" idx="37" hasCustomPrompt="1"/>
          </p:nvPr>
        </p:nvSpPr>
        <p:spPr>
          <a:xfrm>
            <a:off x="6143757"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9" name="Picture Placeholder 8">
            <a:extLst>
              <a:ext uri="{FF2B5EF4-FFF2-40B4-BE49-F238E27FC236}">
                <a16:creationId xmlns:a16="http://schemas.microsoft.com/office/drawing/2014/main" id="{A8F68481-CF29-413E-A7E4-C2038C6150EC}"/>
              </a:ext>
            </a:extLst>
          </p:cNvPr>
          <p:cNvSpPr>
            <a:spLocks noGrp="1"/>
          </p:cNvSpPr>
          <p:nvPr>
            <p:ph type="pic" sz="quarter" idx="38" hasCustomPrompt="1"/>
          </p:nvPr>
        </p:nvSpPr>
        <p:spPr>
          <a:xfrm>
            <a:off x="7679481"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0" name="Picture Placeholder 8">
            <a:extLst>
              <a:ext uri="{FF2B5EF4-FFF2-40B4-BE49-F238E27FC236}">
                <a16:creationId xmlns:a16="http://schemas.microsoft.com/office/drawing/2014/main" id="{9250F267-6895-4013-9856-F9419F44016B}"/>
              </a:ext>
            </a:extLst>
          </p:cNvPr>
          <p:cNvSpPr>
            <a:spLocks noGrp="1"/>
          </p:cNvSpPr>
          <p:nvPr>
            <p:ph type="pic" sz="quarter" idx="39" hasCustomPrompt="1"/>
          </p:nvPr>
        </p:nvSpPr>
        <p:spPr>
          <a:xfrm>
            <a:off x="9215205" y="-83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1" name="Picture Placeholder 8">
            <a:extLst>
              <a:ext uri="{FF2B5EF4-FFF2-40B4-BE49-F238E27FC236}">
                <a16:creationId xmlns:a16="http://schemas.microsoft.com/office/drawing/2014/main" id="{A9941E55-A993-4887-971E-5E5B69C0FC61}"/>
              </a:ext>
            </a:extLst>
          </p:cNvPr>
          <p:cNvSpPr>
            <a:spLocks noGrp="1"/>
          </p:cNvSpPr>
          <p:nvPr>
            <p:ph type="pic" sz="quarter" idx="40" hasCustomPrompt="1"/>
          </p:nvPr>
        </p:nvSpPr>
        <p:spPr>
          <a:xfrm>
            <a:off x="0"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2" name="Picture Placeholder 8">
            <a:extLst>
              <a:ext uri="{FF2B5EF4-FFF2-40B4-BE49-F238E27FC236}">
                <a16:creationId xmlns:a16="http://schemas.microsoft.com/office/drawing/2014/main" id="{979D918A-EFB6-4F9D-87B6-E7E88BDEA586}"/>
              </a:ext>
            </a:extLst>
          </p:cNvPr>
          <p:cNvSpPr>
            <a:spLocks noGrp="1"/>
          </p:cNvSpPr>
          <p:nvPr>
            <p:ph type="pic" sz="quarter" idx="41" hasCustomPrompt="1"/>
          </p:nvPr>
        </p:nvSpPr>
        <p:spPr>
          <a:xfrm>
            <a:off x="10761184"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3" name="Picture Placeholder 8">
            <a:extLst>
              <a:ext uri="{FF2B5EF4-FFF2-40B4-BE49-F238E27FC236}">
                <a16:creationId xmlns:a16="http://schemas.microsoft.com/office/drawing/2014/main" id="{1431269D-E3B9-47D1-BA89-5CA0C1D949FE}"/>
              </a:ext>
            </a:extLst>
          </p:cNvPr>
          <p:cNvSpPr>
            <a:spLocks noGrp="1"/>
          </p:cNvSpPr>
          <p:nvPr>
            <p:ph type="pic" sz="quarter" idx="42" hasCustomPrompt="1"/>
          </p:nvPr>
        </p:nvSpPr>
        <p:spPr>
          <a:xfrm>
            <a:off x="1537312"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4" name="Picture Placeholder 8">
            <a:extLst>
              <a:ext uri="{FF2B5EF4-FFF2-40B4-BE49-F238E27FC236}">
                <a16:creationId xmlns:a16="http://schemas.microsoft.com/office/drawing/2014/main" id="{83E883DC-50A2-406C-93D4-4CB87E4E29CF}"/>
              </a:ext>
            </a:extLst>
          </p:cNvPr>
          <p:cNvSpPr>
            <a:spLocks noGrp="1"/>
          </p:cNvSpPr>
          <p:nvPr>
            <p:ph type="pic" sz="quarter" idx="43" hasCustomPrompt="1"/>
          </p:nvPr>
        </p:nvSpPr>
        <p:spPr>
          <a:xfrm>
            <a:off x="3074624"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5" name="Picture Placeholder 8">
            <a:extLst>
              <a:ext uri="{FF2B5EF4-FFF2-40B4-BE49-F238E27FC236}">
                <a16:creationId xmlns:a16="http://schemas.microsoft.com/office/drawing/2014/main" id="{648BF147-A36B-415D-A9FD-ED04E6B19199}"/>
              </a:ext>
            </a:extLst>
          </p:cNvPr>
          <p:cNvSpPr>
            <a:spLocks noGrp="1"/>
          </p:cNvSpPr>
          <p:nvPr>
            <p:ph type="pic" sz="quarter" idx="44" hasCustomPrompt="1"/>
          </p:nvPr>
        </p:nvSpPr>
        <p:spPr>
          <a:xfrm>
            <a:off x="4611936"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6" name="Picture Placeholder 8">
            <a:extLst>
              <a:ext uri="{FF2B5EF4-FFF2-40B4-BE49-F238E27FC236}">
                <a16:creationId xmlns:a16="http://schemas.microsoft.com/office/drawing/2014/main" id="{11C7F576-A415-4748-B96D-C4CCB6F0F0B8}"/>
              </a:ext>
            </a:extLst>
          </p:cNvPr>
          <p:cNvSpPr>
            <a:spLocks noGrp="1"/>
          </p:cNvSpPr>
          <p:nvPr>
            <p:ph type="pic" sz="quarter" idx="45" hasCustomPrompt="1"/>
          </p:nvPr>
        </p:nvSpPr>
        <p:spPr>
          <a:xfrm>
            <a:off x="6149248"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8" name="Picture Placeholder 8">
            <a:extLst>
              <a:ext uri="{FF2B5EF4-FFF2-40B4-BE49-F238E27FC236}">
                <a16:creationId xmlns:a16="http://schemas.microsoft.com/office/drawing/2014/main" id="{6A0A678D-6987-4871-8950-A1E468D5E3B5}"/>
              </a:ext>
            </a:extLst>
          </p:cNvPr>
          <p:cNvSpPr>
            <a:spLocks noGrp="1"/>
          </p:cNvSpPr>
          <p:nvPr>
            <p:ph type="pic" sz="quarter" idx="46" hasCustomPrompt="1"/>
          </p:nvPr>
        </p:nvSpPr>
        <p:spPr>
          <a:xfrm>
            <a:off x="7686560"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81" name="Picture Placeholder 8">
            <a:extLst>
              <a:ext uri="{FF2B5EF4-FFF2-40B4-BE49-F238E27FC236}">
                <a16:creationId xmlns:a16="http://schemas.microsoft.com/office/drawing/2014/main" id="{1AEC7FBD-DF06-4A29-A40B-E8D821A8E8D8}"/>
              </a:ext>
            </a:extLst>
          </p:cNvPr>
          <p:cNvSpPr>
            <a:spLocks noGrp="1"/>
          </p:cNvSpPr>
          <p:nvPr>
            <p:ph type="pic" sz="quarter" idx="47" hasCustomPrompt="1"/>
          </p:nvPr>
        </p:nvSpPr>
        <p:spPr>
          <a:xfrm>
            <a:off x="9223872" y="5577840"/>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86" name="Picture Placeholder 8">
            <a:extLst>
              <a:ext uri="{FF2B5EF4-FFF2-40B4-BE49-F238E27FC236}">
                <a16:creationId xmlns:a16="http://schemas.microsoft.com/office/drawing/2014/main" id="{82A96A8B-667B-473D-98ED-238FB53B886F}"/>
              </a:ext>
            </a:extLst>
          </p:cNvPr>
          <p:cNvSpPr>
            <a:spLocks noGrp="1"/>
          </p:cNvSpPr>
          <p:nvPr>
            <p:ph type="pic" sz="quarter" idx="48" hasCustomPrompt="1"/>
          </p:nvPr>
        </p:nvSpPr>
        <p:spPr>
          <a:xfrm>
            <a:off x="0" y="1393838"/>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90" name="Picture Placeholder 8">
            <a:extLst>
              <a:ext uri="{FF2B5EF4-FFF2-40B4-BE49-F238E27FC236}">
                <a16:creationId xmlns:a16="http://schemas.microsoft.com/office/drawing/2014/main" id="{F3467E02-509E-45EB-821E-D4329C9CFF09}"/>
              </a:ext>
            </a:extLst>
          </p:cNvPr>
          <p:cNvSpPr>
            <a:spLocks noGrp="1"/>
          </p:cNvSpPr>
          <p:nvPr>
            <p:ph type="pic" sz="quarter" idx="49" hasCustomPrompt="1"/>
          </p:nvPr>
        </p:nvSpPr>
        <p:spPr>
          <a:xfrm>
            <a:off x="0" y="2788506"/>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91" name="Picture Placeholder 8">
            <a:extLst>
              <a:ext uri="{FF2B5EF4-FFF2-40B4-BE49-F238E27FC236}">
                <a16:creationId xmlns:a16="http://schemas.microsoft.com/office/drawing/2014/main" id="{BE906654-7879-4C1A-8653-CA00296E6B77}"/>
              </a:ext>
            </a:extLst>
          </p:cNvPr>
          <p:cNvSpPr>
            <a:spLocks noGrp="1"/>
          </p:cNvSpPr>
          <p:nvPr>
            <p:ph type="pic" sz="quarter" idx="50" hasCustomPrompt="1"/>
          </p:nvPr>
        </p:nvSpPr>
        <p:spPr>
          <a:xfrm>
            <a:off x="0" y="4183174"/>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98" name="Picture Placeholder 8">
            <a:extLst>
              <a:ext uri="{FF2B5EF4-FFF2-40B4-BE49-F238E27FC236}">
                <a16:creationId xmlns:a16="http://schemas.microsoft.com/office/drawing/2014/main" id="{F81FDD7C-D353-421F-BA5D-98FDCDB13419}"/>
              </a:ext>
            </a:extLst>
          </p:cNvPr>
          <p:cNvSpPr>
            <a:spLocks noGrp="1"/>
          </p:cNvSpPr>
          <p:nvPr>
            <p:ph type="pic" sz="quarter" idx="51" hasCustomPrompt="1"/>
          </p:nvPr>
        </p:nvSpPr>
        <p:spPr>
          <a:xfrm>
            <a:off x="10750932" y="1393838"/>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99" name="Picture Placeholder 8">
            <a:extLst>
              <a:ext uri="{FF2B5EF4-FFF2-40B4-BE49-F238E27FC236}">
                <a16:creationId xmlns:a16="http://schemas.microsoft.com/office/drawing/2014/main" id="{4532528E-A5CA-41B8-A54F-BAAB9876439E}"/>
              </a:ext>
            </a:extLst>
          </p:cNvPr>
          <p:cNvSpPr>
            <a:spLocks noGrp="1"/>
          </p:cNvSpPr>
          <p:nvPr>
            <p:ph type="pic" sz="quarter" idx="52" hasCustomPrompt="1"/>
          </p:nvPr>
        </p:nvSpPr>
        <p:spPr>
          <a:xfrm>
            <a:off x="1536585" y="1393838"/>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04" name="Picture Placeholder 8">
            <a:extLst>
              <a:ext uri="{FF2B5EF4-FFF2-40B4-BE49-F238E27FC236}">
                <a16:creationId xmlns:a16="http://schemas.microsoft.com/office/drawing/2014/main" id="{14C6F360-7B74-403A-942A-676BA8C58A62}"/>
              </a:ext>
            </a:extLst>
          </p:cNvPr>
          <p:cNvSpPr>
            <a:spLocks noGrp="1"/>
          </p:cNvSpPr>
          <p:nvPr>
            <p:ph type="pic" sz="quarter" idx="57" hasCustomPrompt="1"/>
          </p:nvPr>
        </p:nvSpPr>
        <p:spPr>
          <a:xfrm>
            <a:off x="9215205" y="1393838"/>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05" name="Picture Placeholder 8">
            <a:extLst>
              <a:ext uri="{FF2B5EF4-FFF2-40B4-BE49-F238E27FC236}">
                <a16:creationId xmlns:a16="http://schemas.microsoft.com/office/drawing/2014/main" id="{C5F7BA68-B09A-48DF-8B57-93DE874F6C70}"/>
              </a:ext>
            </a:extLst>
          </p:cNvPr>
          <p:cNvSpPr>
            <a:spLocks noGrp="1"/>
          </p:cNvSpPr>
          <p:nvPr>
            <p:ph type="pic" sz="quarter" idx="58" hasCustomPrompt="1"/>
          </p:nvPr>
        </p:nvSpPr>
        <p:spPr>
          <a:xfrm>
            <a:off x="10750932" y="2788506"/>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06" name="Picture Placeholder 8">
            <a:extLst>
              <a:ext uri="{FF2B5EF4-FFF2-40B4-BE49-F238E27FC236}">
                <a16:creationId xmlns:a16="http://schemas.microsoft.com/office/drawing/2014/main" id="{436F3D7E-B6E8-4A99-A7C8-C923395807DD}"/>
              </a:ext>
            </a:extLst>
          </p:cNvPr>
          <p:cNvSpPr>
            <a:spLocks noGrp="1"/>
          </p:cNvSpPr>
          <p:nvPr>
            <p:ph type="pic" sz="quarter" idx="59" hasCustomPrompt="1"/>
          </p:nvPr>
        </p:nvSpPr>
        <p:spPr>
          <a:xfrm>
            <a:off x="1536585" y="2788506"/>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1" name="Picture Placeholder 8">
            <a:extLst>
              <a:ext uri="{FF2B5EF4-FFF2-40B4-BE49-F238E27FC236}">
                <a16:creationId xmlns:a16="http://schemas.microsoft.com/office/drawing/2014/main" id="{781D5C79-188C-43AF-936F-10648C0767FB}"/>
              </a:ext>
            </a:extLst>
          </p:cNvPr>
          <p:cNvSpPr>
            <a:spLocks noGrp="1"/>
          </p:cNvSpPr>
          <p:nvPr>
            <p:ph type="pic" sz="quarter" idx="64" hasCustomPrompt="1"/>
          </p:nvPr>
        </p:nvSpPr>
        <p:spPr>
          <a:xfrm>
            <a:off x="9215205" y="2788506"/>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2" name="Picture Placeholder 8">
            <a:extLst>
              <a:ext uri="{FF2B5EF4-FFF2-40B4-BE49-F238E27FC236}">
                <a16:creationId xmlns:a16="http://schemas.microsoft.com/office/drawing/2014/main" id="{BD65DC38-313F-49B1-B128-C4F33D660837}"/>
              </a:ext>
            </a:extLst>
          </p:cNvPr>
          <p:cNvSpPr>
            <a:spLocks noGrp="1"/>
          </p:cNvSpPr>
          <p:nvPr>
            <p:ph type="pic" sz="quarter" idx="65" hasCustomPrompt="1"/>
          </p:nvPr>
        </p:nvSpPr>
        <p:spPr>
          <a:xfrm>
            <a:off x="10750932" y="4183174"/>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3" name="Picture Placeholder 8">
            <a:extLst>
              <a:ext uri="{FF2B5EF4-FFF2-40B4-BE49-F238E27FC236}">
                <a16:creationId xmlns:a16="http://schemas.microsoft.com/office/drawing/2014/main" id="{BEB0AFF5-11D4-4BA2-BFCB-3090339F175E}"/>
              </a:ext>
            </a:extLst>
          </p:cNvPr>
          <p:cNvSpPr>
            <a:spLocks noGrp="1"/>
          </p:cNvSpPr>
          <p:nvPr>
            <p:ph type="pic" sz="quarter" idx="66" hasCustomPrompt="1"/>
          </p:nvPr>
        </p:nvSpPr>
        <p:spPr>
          <a:xfrm>
            <a:off x="1536585" y="4183174"/>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8" name="Picture Placeholder 8">
            <a:extLst>
              <a:ext uri="{FF2B5EF4-FFF2-40B4-BE49-F238E27FC236}">
                <a16:creationId xmlns:a16="http://schemas.microsoft.com/office/drawing/2014/main" id="{F3398E7A-5F0D-4987-A319-DDFDA1C0BCCF}"/>
              </a:ext>
            </a:extLst>
          </p:cNvPr>
          <p:cNvSpPr>
            <a:spLocks noGrp="1"/>
          </p:cNvSpPr>
          <p:nvPr>
            <p:ph type="pic" sz="quarter" idx="71" hasCustomPrompt="1"/>
          </p:nvPr>
        </p:nvSpPr>
        <p:spPr>
          <a:xfrm>
            <a:off x="9215205" y="4183174"/>
            <a:ext cx="1444752" cy="12801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309990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m with Image 1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E83514E-D6C8-4BB9-9F49-39BF5014AA2E}"/>
              </a:ext>
            </a:extLst>
          </p:cNvPr>
          <p:cNvSpPr/>
          <p:nvPr userDrawn="1"/>
        </p:nvSpPr>
        <p:spPr>
          <a:xfrm>
            <a:off x="766762" y="3266971"/>
            <a:ext cx="2243137" cy="2033692"/>
          </a:xfrm>
          <a:prstGeom prst="rect">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6" name="Picture Placeholder 8">
            <a:extLst>
              <a:ext uri="{FF2B5EF4-FFF2-40B4-BE49-F238E27FC236}">
                <a16:creationId xmlns:a16="http://schemas.microsoft.com/office/drawing/2014/main" id="{4D12B461-0048-472E-A394-2C6116357E4C}"/>
              </a:ext>
            </a:extLst>
          </p:cNvPr>
          <p:cNvSpPr>
            <a:spLocks noGrp="1"/>
          </p:cNvSpPr>
          <p:nvPr>
            <p:ph type="pic" sz="quarter" idx="12" hasCustomPrompt="1"/>
          </p:nvPr>
        </p:nvSpPr>
        <p:spPr>
          <a:xfrm>
            <a:off x="766762" y="3266971"/>
            <a:ext cx="2243137" cy="2033692"/>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7" name="Picture Placeholder 8">
            <a:extLst>
              <a:ext uri="{FF2B5EF4-FFF2-40B4-BE49-F238E27FC236}">
                <a16:creationId xmlns:a16="http://schemas.microsoft.com/office/drawing/2014/main" id="{E78DECA8-A9E9-4DC8-BE0C-9ED1DC17D423}"/>
              </a:ext>
            </a:extLst>
          </p:cNvPr>
          <p:cNvSpPr>
            <a:spLocks noGrp="1"/>
          </p:cNvSpPr>
          <p:nvPr>
            <p:ph type="pic" sz="quarter" idx="16" hasCustomPrompt="1"/>
          </p:nvPr>
        </p:nvSpPr>
        <p:spPr>
          <a:xfrm>
            <a:off x="3295650" y="3266971"/>
            <a:ext cx="2243137" cy="2033692"/>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8" name="Picture Placeholder 8">
            <a:extLst>
              <a:ext uri="{FF2B5EF4-FFF2-40B4-BE49-F238E27FC236}">
                <a16:creationId xmlns:a16="http://schemas.microsoft.com/office/drawing/2014/main" id="{808000F3-83C8-49A2-BF1B-4D3C3C3368CF}"/>
              </a:ext>
            </a:extLst>
          </p:cNvPr>
          <p:cNvSpPr>
            <a:spLocks noGrp="1"/>
          </p:cNvSpPr>
          <p:nvPr>
            <p:ph type="pic" sz="quarter" idx="17" hasCustomPrompt="1"/>
          </p:nvPr>
        </p:nvSpPr>
        <p:spPr>
          <a:xfrm>
            <a:off x="5824538" y="3266971"/>
            <a:ext cx="2243137" cy="2033692"/>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9" name="Picture Placeholder 8">
            <a:extLst>
              <a:ext uri="{FF2B5EF4-FFF2-40B4-BE49-F238E27FC236}">
                <a16:creationId xmlns:a16="http://schemas.microsoft.com/office/drawing/2014/main" id="{EF638E80-9A12-4067-B8DF-F3B908C5D951}"/>
              </a:ext>
            </a:extLst>
          </p:cNvPr>
          <p:cNvSpPr>
            <a:spLocks noGrp="1"/>
          </p:cNvSpPr>
          <p:nvPr>
            <p:ph type="pic" sz="quarter" idx="18" hasCustomPrompt="1"/>
          </p:nvPr>
        </p:nvSpPr>
        <p:spPr>
          <a:xfrm>
            <a:off x="8353426" y="3266971"/>
            <a:ext cx="2243137" cy="2033692"/>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Tree>
    <p:extLst>
      <p:ext uri="{BB962C8B-B14F-4D97-AF65-F5344CB8AC3E}">
        <p14:creationId xmlns:p14="http://schemas.microsoft.com/office/powerpoint/2010/main" val="6125820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m with Image 14">
    <p:spTree>
      <p:nvGrpSpPr>
        <p:cNvPr id="1" name=""/>
        <p:cNvGrpSpPr/>
        <p:nvPr/>
      </p:nvGrpSpPr>
      <p:grpSpPr>
        <a:xfrm>
          <a:off x="0" y="0"/>
          <a:ext cx="0" cy="0"/>
          <a:chOff x="0" y="0"/>
          <a:chExt cx="0" cy="0"/>
        </a:xfrm>
      </p:grpSpPr>
      <p:sp>
        <p:nvSpPr>
          <p:cNvPr id="56" name="Picture Placeholder 8">
            <a:extLst>
              <a:ext uri="{FF2B5EF4-FFF2-40B4-BE49-F238E27FC236}">
                <a16:creationId xmlns:a16="http://schemas.microsoft.com/office/drawing/2014/main" id="{4D12B461-0048-472E-A394-2C6116357E4C}"/>
              </a:ext>
            </a:extLst>
          </p:cNvPr>
          <p:cNvSpPr>
            <a:spLocks noGrp="1"/>
          </p:cNvSpPr>
          <p:nvPr>
            <p:ph type="pic" sz="quarter" idx="12" hasCustomPrompt="1"/>
          </p:nvPr>
        </p:nvSpPr>
        <p:spPr>
          <a:xfrm>
            <a:off x="766762"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15" name="Picture Placeholder 8">
            <a:extLst>
              <a:ext uri="{FF2B5EF4-FFF2-40B4-BE49-F238E27FC236}">
                <a16:creationId xmlns:a16="http://schemas.microsoft.com/office/drawing/2014/main" id="{6A40D003-9801-406D-9BE4-003A9055BA43}"/>
              </a:ext>
            </a:extLst>
          </p:cNvPr>
          <p:cNvSpPr>
            <a:spLocks noGrp="1"/>
          </p:cNvSpPr>
          <p:nvPr>
            <p:ph type="pic" sz="quarter" idx="13" hasCustomPrompt="1"/>
          </p:nvPr>
        </p:nvSpPr>
        <p:spPr>
          <a:xfrm>
            <a:off x="2554957"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20" name="Picture Placeholder 8">
            <a:extLst>
              <a:ext uri="{FF2B5EF4-FFF2-40B4-BE49-F238E27FC236}">
                <a16:creationId xmlns:a16="http://schemas.microsoft.com/office/drawing/2014/main" id="{DEA329FA-A129-4311-B2A1-73E602EFB936}"/>
              </a:ext>
            </a:extLst>
          </p:cNvPr>
          <p:cNvSpPr>
            <a:spLocks noGrp="1"/>
          </p:cNvSpPr>
          <p:nvPr>
            <p:ph type="pic" sz="quarter" idx="14" hasCustomPrompt="1"/>
          </p:nvPr>
        </p:nvSpPr>
        <p:spPr>
          <a:xfrm>
            <a:off x="4343152"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21" name="Picture Placeholder 8">
            <a:extLst>
              <a:ext uri="{FF2B5EF4-FFF2-40B4-BE49-F238E27FC236}">
                <a16:creationId xmlns:a16="http://schemas.microsoft.com/office/drawing/2014/main" id="{67FEA92D-69C4-4120-8C44-A9067A2B1E00}"/>
              </a:ext>
            </a:extLst>
          </p:cNvPr>
          <p:cNvSpPr>
            <a:spLocks noGrp="1"/>
          </p:cNvSpPr>
          <p:nvPr>
            <p:ph type="pic" sz="quarter" idx="15" hasCustomPrompt="1"/>
          </p:nvPr>
        </p:nvSpPr>
        <p:spPr>
          <a:xfrm>
            <a:off x="6131347"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22" name="Picture Placeholder 8">
            <a:extLst>
              <a:ext uri="{FF2B5EF4-FFF2-40B4-BE49-F238E27FC236}">
                <a16:creationId xmlns:a16="http://schemas.microsoft.com/office/drawing/2014/main" id="{ED17CF89-BA69-45E3-AD92-3113921E1E9D}"/>
              </a:ext>
            </a:extLst>
          </p:cNvPr>
          <p:cNvSpPr>
            <a:spLocks noGrp="1"/>
          </p:cNvSpPr>
          <p:nvPr>
            <p:ph type="pic" sz="quarter" idx="16" hasCustomPrompt="1"/>
          </p:nvPr>
        </p:nvSpPr>
        <p:spPr>
          <a:xfrm>
            <a:off x="7919542"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23" name="Picture Placeholder 8">
            <a:extLst>
              <a:ext uri="{FF2B5EF4-FFF2-40B4-BE49-F238E27FC236}">
                <a16:creationId xmlns:a16="http://schemas.microsoft.com/office/drawing/2014/main" id="{D05E22A4-5DE4-4011-9374-1D4ADC4A697C}"/>
              </a:ext>
            </a:extLst>
          </p:cNvPr>
          <p:cNvSpPr>
            <a:spLocks noGrp="1"/>
          </p:cNvSpPr>
          <p:nvPr>
            <p:ph type="pic" sz="quarter" idx="17" hasCustomPrompt="1"/>
          </p:nvPr>
        </p:nvSpPr>
        <p:spPr>
          <a:xfrm>
            <a:off x="9707737" y="2283279"/>
            <a:ext cx="1644471" cy="3017384"/>
          </a:xfrm>
          <a:prstGeom prst="rect">
            <a:avLst/>
          </a:prstGeom>
          <a:pattFill prst="wdDnDiag">
            <a:fgClr>
              <a:schemeClr val="bg1">
                <a:lumMod val="90000"/>
              </a:schemeClr>
            </a:fgClr>
            <a:bgClr>
              <a:schemeClr val="bg1"/>
            </a:bgClr>
          </a:pattFill>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8761711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m with Image 15">
    <p:spTree>
      <p:nvGrpSpPr>
        <p:cNvPr id="1" name=""/>
        <p:cNvGrpSpPr/>
        <p:nvPr/>
      </p:nvGrpSpPr>
      <p:grpSpPr>
        <a:xfrm>
          <a:off x="0" y="0"/>
          <a:ext cx="0" cy="0"/>
          <a:chOff x="0" y="0"/>
          <a:chExt cx="0" cy="0"/>
        </a:xfrm>
      </p:grpSpPr>
      <p:sp>
        <p:nvSpPr>
          <p:cNvPr id="56" name="Picture Placeholder 8">
            <a:extLst>
              <a:ext uri="{FF2B5EF4-FFF2-40B4-BE49-F238E27FC236}">
                <a16:creationId xmlns:a16="http://schemas.microsoft.com/office/drawing/2014/main" id="{4D12B461-0048-472E-A394-2C6116357E4C}"/>
              </a:ext>
            </a:extLst>
          </p:cNvPr>
          <p:cNvSpPr>
            <a:spLocks noGrp="1"/>
          </p:cNvSpPr>
          <p:nvPr>
            <p:ph type="pic" sz="quarter" idx="12" hasCustomPrompt="1"/>
          </p:nvPr>
        </p:nvSpPr>
        <p:spPr>
          <a:xfrm>
            <a:off x="695325" y="1989138"/>
            <a:ext cx="3240088" cy="4868860"/>
          </a:xfrm>
          <a:prstGeom prst="rect">
            <a:avLst/>
          </a:prstGeom>
          <a:pattFill prst="wdDnDiag">
            <a:fgClr>
              <a:schemeClr val="bg1">
                <a:lumMod val="90000"/>
              </a:schemeClr>
            </a:fgClr>
            <a:bgClr>
              <a:schemeClr val="bg1"/>
            </a:bgClr>
          </a:pattFill>
          <a:effectLst>
            <a:outerShdw blurRad="254000" algn="ctr" rotWithShape="0">
              <a:prstClr val="black">
                <a:alpha val="10000"/>
              </a:prstClr>
            </a:outerShdw>
          </a:effectLst>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853169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 with Image 16">
    <p:spTree>
      <p:nvGrpSpPr>
        <p:cNvPr id="1" name=""/>
        <p:cNvGrpSpPr/>
        <p:nvPr/>
      </p:nvGrpSpPr>
      <p:grpSpPr>
        <a:xfrm>
          <a:off x="0" y="0"/>
          <a:ext cx="0" cy="0"/>
          <a:chOff x="0" y="0"/>
          <a:chExt cx="0" cy="0"/>
        </a:xfrm>
      </p:grpSpPr>
      <p:sp>
        <p:nvSpPr>
          <p:cNvPr id="56" name="Picture Placeholder 8">
            <a:extLst>
              <a:ext uri="{FF2B5EF4-FFF2-40B4-BE49-F238E27FC236}">
                <a16:creationId xmlns:a16="http://schemas.microsoft.com/office/drawing/2014/main" id="{4D12B461-0048-472E-A394-2C6116357E4C}"/>
              </a:ext>
            </a:extLst>
          </p:cNvPr>
          <p:cNvSpPr>
            <a:spLocks noGrp="1"/>
          </p:cNvSpPr>
          <p:nvPr>
            <p:ph type="pic" sz="quarter" idx="12" hasCustomPrompt="1"/>
          </p:nvPr>
        </p:nvSpPr>
        <p:spPr>
          <a:xfrm>
            <a:off x="695325"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3" name="Picture Placeholder 8">
            <a:extLst>
              <a:ext uri="{FF2B5EF4-FFF2-40B4-BE49-F238E27FC236}">
                <a16:creationId xmlns:a16="http://schemas.microsoft.com/office/drawing/2014/main" id="{229A1C37-0DD2-4FDE-B871-F7E4E7380E30}"/>
              </a:ext>
            </a:extLst>
          </p:cNvPr>
          <p:cNvSpPr>
            <a:spLocks noGrp="1"/>
          </p:cNvSpPr>
          <p:nvPr>
            <p:ph type="pic" sz="quarter" idx="13" hasCustomPrompt="1"/>
          </p:nvPr>
        </p:nvSpPr>
        <p:spPr>
          <a:xfrm>
            <a:off x="2495550"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4" name="Picture Placeholder 8">
            <a:extLst>
              <a:ext uri="{FF2B5EF4-FFF2-40B4-BE49-F238E27FC236}">
                <a16:creationId xmlns:a16="http://schemas.microsoft.com/office/drawing/2014/main" id="{270B2946-7D13-4529-A6DB-5886697DF5D1}"/>
              </a:ext>
            </a:extLst>
          </p:cNvPr>
          <p:cNvSpPr>
            <a:spLocks noGrp="1"/>
          </p:cNvSpPr>
          <p:nvPr>
            <p:ph type="pic" sz="quarter" idx="14" hasCustomPrompt="1"/>
          </p:nvPr>
        </p:nvSpPr>
        <p:spPr>
          <a:xfrm>
            <a:off x="4295775"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5" name="Picture Placeholder 8">
            <a:extLst>
              <a:ext uri="{FF2B5EF4-FFF2-40B4-BE49-F238E27FC236}">
                <a16:creationId xmlns:a16="http://schemas.microsoft.com/office/drawing/2014/main" id="{0D9446D1-89FB-4D01-BDCE-AB541A70F5D0}"/>
              </a:ext>
            </a:extLst>
          </p:cNvPr>
          <p:cNvSpPr>
            <a:spLocks noGrp="1"/>
          </p:cNvSpPr>
          <p:nvPr>
            <p:ph type="pic" sz="quarter" idx="15" hasCustomPrompt="1"/>
          </p:nvPr>
        </p:nvSpPr>
        <p:spPr>
          <a:xfrm>
            <a:off x="6096000"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6" name="Picture Placeholder 8">
            <a:extLst>
              <a:ext uri="{FF2B5EF4-FFF2-40B4-BE49-F238E27FC236}">
                <a16:creationId xmlns:a16="http://schemas.microsoft.com/office/drawing/2014/main" id="{40A61E33-BDFB-428A-A4C9-9002302EC3CB}"/>
              </a:ext>
            </a:extLst>
          </p:cNvPr>
          <p:cNvSpPr>
            <a:spLocks noGrp="1"/>
          </p:cNvSpPr>
          <p:nvPr>
            <p:ph type="pic" sz="quarter" idx="16" hasCustomPrompt="1"/>
          </p:nvPr>
        </p:nvSpPr>
        <p:spPr>
          <a:xfrm>
            <a:off x="7896225"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7" name="Picture Placeholder 8">
            <a:extLst>
              <a:ext uri="{FF2B5EF4-FFF2-40B4-BE49-F238E27FC236}">
                <a16:creationId xmlns:a16="http://schemas.microsoft.com/office/drawing/2014/main" id="{B964BA3D-AD2B-454C-A294-7AE5E34EC7E2}"/>
              </a:ext>
            </a:extLst>
          </p:cNvPr>
          <p:cNvSpPr>
            <a:spLocks noGrp="1"/>
          </p:cNvSpPr>
          <p:nvPr>
            <p:ph type="pic" sz="quarter" idx="17" hasCustomPrompt="1"/>
          </p:nvPr>
        </p:nvSpPr>
        <p:spPr>
          <a:xfrm>
            <a:off x="9696450" y="1989138"/>
            <a:ext cx="16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719020500"/>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am with Image 17">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3" name="Picture Placeholder 8">
            <a:extLst>
              <a:ext uri="{FF2B5EF4-FFF2-40B4-BE49-F238E27FC236}">
                <a16:creationId xmlns:a16="http://schemas.microsoft.com/office/drawing/2014/main" id="{9DBFFBA2-552C-4327-AB2D-3BEF15233ACE}"/>
              </a:ext>
            </a:extLst>
          </p:cNvPr>
          <p:cNvSpPr>
            <a:spLocks noGrp="1"/>
          </p:cNvSpPr>
          <p:nvPr>
            <p:ph type="pic" sz="quarter" idx="17" hasCustomPrompt="1"/>
          </p:nvPr>
        </p:nvSpPr>
        <p:spPr>
          <a:xfrm>
            <a:off x="696275" y="1989138"/>
            <a:ext cx="25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24" name="Picture Placeholder 8">
            <a:extLst>
              <a:ext uri="{FF2B5EF4-FFF2-40B4-BE49-F238E27FC236}">
                <a16:creationId xmlns:a16="http://schemas.microsoft.com/office/drawing/2014/main" id="{EAD7F7AA-7D6A-4E0C-B05F-D94813A29A56}"/>
              </a:ext>
            </a:extLst>
          </p:cNvPr>
          <p:cNvSpPr>
            <a:spLocks noGrp="1"/>
          </p:cNvSpPr>
          <p:nvPr>
            <p:ph type="pic" sz="quarter" idx="18" hasCustomPrompt="1"/>
          </p:nvPr>
        </p:nvSpPr>
        <p:spPr>
          <a:xfrm>
            <a:off x="6096950" y="1989138"/>
            <a:ext cx="2520000" cy="360045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Tree>
    <p:extLst>
      <p:ext uri="{BB962C8B-B14F-4D97-AF65-F5344CB8AC3E}">
        <p14:creationId xmlns:p14="http://schemas.microsoft.com/office/powerpoint/2010/main" val="1221952634"/>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with Image 18">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3" name="Picture Placeholder 8">
            <a:extLst>
              <a:ext uri="{FF2B5EF4-FFF2-40B4-BE49-F238E27FC236}">
                <a16:creationId xmlns:a16="http://schemas.microsoft.com/office/drawing/2014/main" id="{9DBFFBA2-552C-4327-AB2D-3BEF15233ACE}"/>
              </a:ext>
            </a:extLst>
          </p:cNvPr>
          <p:cNvSpPr>
            <a:spLocks noGrp="1"/>
          </p:cNvSpPr>
          <p:nvPr>
            <p:ph type="pic" sz="quarter" idx="17" hasCustomPrompt="1"/>
          </p:nvPr>
        </p:nvSpPr>
        <p:spPr>
          <a:xfrm>
            <a:off x="696275" y="1989138"/>
            <a:ext cx="1799275" cy="180000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2" name="Picture Placeholder 8">
            <a:extLst>
              <a:ext uri="{FF2B5EF4-FFF2-40B4-BE49-F238E27FC236}">
                <a16:creationId xmlns:a16="http://schemas.microsoft.com/office/drawing/2014/main" id="{A3AB7667-0587-4CA4-A042-2C2F1339E88D}"/>
              </a:ext>
            </a:extLst>
          </p:cNvPr>
          <p:cNvSpPr>
            <a:spLocks noGrp="1"/>
          </p:cNvSpPr>
          <p:nvPr>
            <p:ph type="pic" sz="quarter" idx="19" hasCustomPrompt="1"/>
          </p:nvPr>
        </p:nvSpPr>
        <p:spPr>
          <a:xfrm>
            <a:off x="696275" y="4149725"/>
            <a:ext cx="1799275" cy="180000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5" name="Picture Placeholder 8">
            <a:extLst>
              <a:ext uri="{FF2B5EF4-FFF2-40B4-BE49-F238E27FC236}">
                <a16:creationId xmlns:a16="http://schemas.microsoft.com/office/drawing/2014/main" id="{822BE27F-8C70-4D7C-9FB2-F79FB2F2D5F9}"/>
              </a:ext>
            </a:extLst>
          </p:cNvPr>
          <p:cNvSpPr>
            <a:spLocks noGrp="1"/>
          </p:cNvSpPr>
          <p:nvPr>
            <p:ph type="pic" sz="quarter" idx="20" hasCustomPrompt="1"/>
          </p:nvPr>
        </p:nvSpPr>
        <p:spPr>
          <a:xfrm>
            <a:off x="6096725" y="1989138"/>
            <a:ext cx="1799275" cy="180000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
        <p:nvSpPr>
          <p:cNvPr id="16" name="Picture Placeholder 8">
            <a:extLst>
              <a:ext uri="{FF2B5EF4-FFF2-40B4-BE49-F238E27FC236}">
                <a16:creationId xmlns:a16="http://schemas.microsoft.com/office/drawing/2014/main" id="{721E739A-688C-4442-8CB3-45C7F52A6EE9}"/>
              </a:ext>
            </a:extLst>
          </p:cNvPr>
          <p:cNvSpPr>
            <a:spLocks noGrp="1"/>
          </p:cNvSpPr>
          <p:nvPr>
            <p:ph type="pic" sz="quarter" idx="21" hasCustomPrompt="1"/>
          </p:nvPr>
        </p:nvSpPr>
        <p:spPr>
          <a:xfrm>
            <a:off x="6096725" y="4149725"/>
            <a:ext cx="1799275" cy="1800000"/>
          </a:xfrm>
          <a:prstGeom prst="rect">
            <a:avLst/>
          </a:prstGeom>
          <a:pattFill prst="wdDnDiag">
            <a:fgClr>
              <a:schemeClr val="bg1">
                <a:lumMod val="90000"/>
              </a:schemeClr>
            </a:fgClr>
            <a:bgClr>
              <a:schemeClr val="bg1"/>
            </a:bgClr>
          </a:pattFill>
          <a:effectLst/>
        </p:spPr>
        <p:txBody>
          <a:bodyPr anchor="ctr"/>
          <a:lstStyle>
            <a:lvl1pPr algn="ctr">
              <a:buNone/>
              <a:defRPr sz="1200"/>
            </a:lvl1pPr>
          </a:lstStyle>
          <a:p>
            <a:r>
              <a:rPr lang="en-US" dirty="0"/>
              <a:t>Insert your image here</a:t>
            </a:r>
          </a:p>
        </p:txBody>
      </p:sp>
    </p:spTree>
    <p:extLst>
      <p:ext uri="{BB962C8B-B14F-4D97-AF65-F5344CB8AC3E}">
        <p14:creationId xmlns:p14="http://schemas.microsoft.com/office/powerpoint/2010/main" val="3829892707"/>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with Image 19">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4" name="Picture Placeholder 8">
            <a:extLst>
              <a:ext uri="{FF2B5EF4-FFF2-40B4-BE49-F238E27FC236}">
                <a16:creationId xmlns:a16="http://schemas.microsoft.com/office/drawing/2014/main" id="{E1D047C5-86D4-4871-B84C-95C11089E220}"/>
              </a:ext>
            </a:extLst>
          </p:cNvPr>
          <p:cNvSpPr>
            <a:spLocks noGrp="1"/>
          </p:cNvSpPr>
          <p:nvPr>
            <p:ph type="pic" sz="quarter" idx="17" hasCustomPrompt="1"/>
          </p:nvPr>
        </p:nvSpPr>
        <p:spPr>
          <a:xfrm>
            <a:off x="695325" y="1808274"/>
            <a:ext cx="3240257" cy="3241563"/>
          </a:xfrm>
          <a:prstGeom prst="roundRect">
            <a:avLst>
              <a:gd name="adj" fmla="val 4321"/>
            </a:avLst>
          </a:prstGeom>
          <a:pattFill prst="wdDnDiag">
            <a:fgClr>
              <a:schemeClr val="bg1">
                <a:lumMod val="90000"/>
              </a:schemeClr>
            </a:fgClr>
            <a:bgClr>
              <a:schemeClr val="bg1"/>
            </a:bgClr>
          </a:pattFill>
          <a:effectLst>
            <a:outerShdw blurRad="254000" algn="ctr" rotWithShape="0">
              <a:prstClr val="black">
                <a:alpha val="10000"/>
              </a:prstClr>
            </a:outerShdw>
          </a:effectLst>
        </p:spPr>
        <p:txBody>
          <a:bodyPr anchor="ctr"/>
          <a:lstStyle>
            <a:lvl1pPr algn="ctr">
              <a:buNone/>
              <a:defRPr sz="1200"/>
            </a:lvl1pPr>
          </a:lstStyle>
          <a:p>
            <a:r>
              <a:rPr lang="en-US" dirty="0"/>
              <a:t>Insert your image here</a:t>
            </a:r>
          </a:p>
        </p:txBody>
      </p:sp>
      <p:sp>
        <p:nvSpPr>
          <p:cNvPr id="22" name="Picture Placeholder 8">
            <a:extLst>
              <a:ext uri="{FF2B5EF4-FFF2-40B4-BE49-F238E27FC236}">
                <a16:creationId xmlns:a16="http://schemas.microsoft.com/office/drawing/2014/main" id="{D4BF1530-789B-4798-AC57-2C36B0C77961}"/>
              </a:ext>
            </a:extLst>
          </p:cNvPr>
          <p:cNvSpPr>
            <a:spLocks noGrp="1"/>
          </p:cNvSpPr>
          <p:nvPr>
            <p:ph type="pic" sz="quarter" idx="18" hasCustomPrompt="1"/>
          </p:nvPr>
        </p:nvSpPr>
        <p:spPr>
          <a:xfrm>
            <a:off x="1556812" y="5292794"/>
            <a:ext cx="648000" cy="648000"/>
          </a:xfrm>
          <a:prstGeom prst="roundRect">
            <a:avLst>
              <a:gd name="adj" fmla="val 14610"/>
            </a:avLst>
          </a:prstGeom>
          <a:pattFill prst="wdDnDiag">
            <a:fgClr>
              <a:schemeClr val="bg1">
                <a:lumMod val="90000"/>
              </a:schemeClr>
            </a:fgClr>
            <a:bgClr>
              <a:schemeClr val="bg1"/>
            </a:bgClr>
          </a:pattFill>
          <a:ln w="28575">
            <a:solidFill>
              <a:schemeClr val="accent1"/>
            </a:solidFill>
          </a:ln>
          <a:effectLst>
            <a:outerShdw blurRad="254000" algn="ctr" rotWithShape="0">
              <a:prstClr val="black">
                <a:alpha val="10000"/>
              </a:prstClr>
            </a:outerShdw>
          </a:effectLst>
        </p:spPr>
        <p:txBody>
          <a:bodyPr anchor="ctr"/>
          <a:lstStyle>
            <a:lvl1pPr algn="ctr">
              <a:buNone/>
              <a:defRPr sz="800"/>
            </a:lvl1pPr>
          </a:lstStyle>
          <a:p>
            <a:r>
              <a:rPr lang="en-US" dirty="0"/>
              <a:t>img2</a:t>
            </a:r>
          </a:p>
        </p:txBody>
      </p:sp>
      <p:sp>
        <p:nvSpPr>
          <p:cNvPr id="24" name="Picture Placeholder 8">
            <a:extLst>
              <a:ext uri="{FF2B5EF4-FFF2-40B4-BE49-F238E27FC236}">
                <a16:creationId xmlns:a16="http://schemas.microsoft.com/office/drawing/2014/main" id="{B2A32983-1C38-4E5D-8FDD-E4270D55386F}"/>
              </a:ext>
            </a:extLst>
          </p:cNvPr>
          <p:cNvSpPr>
            <a:spLocks noGrp="1"/>
          </p:cNvSpPr>
          <p:nvPr>
            <p:ph type="pic" sz="quarter" idx="19" hasCustomPrompt="1"/>
          </p:nvPr>
        </p:nvSpPr>
        <p:spPr>
          <a:xfrm>
            <a:off x="696294" y="5292794"/>
            <a:ext cx="648000" cy="648000"/>
          </a:xfrm>
          <a:prstGeom prst="roundRect">
            <a:avLst>
              <a:gd name="adj" fmla="val 14610"/>
            </a:avLst>
          </a:prstGeom>
          <a:pattFill prst="wdDnDiag">
            <a:fgClr>
              <a:schemeClr val="bg1">
                <a:lumMod val="90000"/>
              </a:schemeClr>
            </a:fgClr>
            <a:bgClr>
              <a:schemeClr val="bg1"/>
            </a:bgClr>
          </a:pattFill>
          <a:ln w="28575">
            <a:noFill/>
          </a:ln>
          <a:effectLst/>
        </p:spPr>
        <p:txBody>
          <a:bodyPr anchor="ctr"/>
          <a:lstStyle>
            <a:lvl1pPr algn="ctr">
              <a:buNone/>
              <a:defRPr sz="800"/>
            </a:lvl1pPr>
          </a:lstStyle>
          <a:p>
            <a:r>
              <a:rPr lang="en-US" dirty="0"/>
              <a:t>img1</a:t>
            </a:r>
          </a:p>
        </p:txBody>
      </p:sp>
      <p:sp>
        <p:nvSpPr>
          <p:cNvPr id="25" name="Picture Placeholder 8">
            <a:extLst>
              <a:ext uri="{FF2B5EF4-FFF2-40B4-BE49-F238E27FC236}">
                <a16:creationId xmlns:a16="http://schemas.microsoft.com/office/drawing/2014/main" id="{35E76275-6AE4-4B82-AFB7-2203CCF9C7A5}"/>
              </a:ext>
            </a:extLst>
          </p:cNvPr>
          <p:cNvSpPr>
            <a:spLocks noGrp="1"/>
          </p:cNvSpPr>
          <p:nvPr>
            <p:ph type="pic" sz="quarter" idx="20" hasCustomPrompt="1"/>
          </p:nvPr>
        </p:nvSpPr>
        <p:spPr>
          <a:xfrm>
            <a:off x="2417330" y="5292794"/>
            <a:ext cx="648000" cy="648000"/>
          </a:xfrm>
          <a:prstGeom prst="roundRect">
            <a:avLst>
              <a:gd name="adj" fmla="val 14610"/>
            </a:avLst>
          </a:prstGeom>
          <a:pattFill prst="wdDnDiag">
            <a:fgClr>
              <a:schemeClr val="bg1">
                <a:lumMod val="90000"/>
              </a:schemeClr>
            </a:fgClr>
            <a:bgClr>
              <a:schemeClr val="bg1"/>
            </a:bgClr>
          </a:pattFill>
          <a:ln w="28575">
            <a:noFill/>
          </a:ln>
          <a:effectLst/>
        </p:spPr>
        <p:txBody>
          <a:bodyPr anchor="ctr"/>
          <a:lstStyle>
            <a:lvl1pPr algn="ctr">
              <a:buNone/>
              <a:defRPr sz="800"/>
            </a:lvl1pPr>
          </a:lstStyle>
          <a:p>
            <a:r>
              <a:rPr lang="en-US" dirty="0"/>
              <a:t>img3</a:t>
            </a:r>
          </a:p>
        </p:txBody>
      </p:sp>
      <p:sp>
        <p:nvSpPr>
          <p:cNvPr id="26" name="Picture Placeholder 8">
            <a:extLst>
              <a:ext uri="{FF2B5EF4-FFF2-40B4-BE49-F238E27FC236}">
                <a16:creationId xmlns:a16="http://schemas.microsoft.com/office/drawing/2014/main" id="{33FA5A8B-9E48-403D-8610-FAF2C1E5FBAE}"/>
              </a:ext>
            </a:extLst>
          </p:cNvPr>
          <p:cNvSpPr>
            <a:spLocks noGrp="1"/>
          </p:cNvSpPr>
          <p:nvPr>
            <p:ph type="pic" sz="quarter" idx="21" hasCustomPrompt="1"/>
          </p:nvPr>
        </p:nvSpPr>
        <p:spPr>
          <a:xfrm>
            <a:off x="3277848" y="5292794"/>
            <a:ext cx="648000" cy="648000"/>
          </a:xfrm>
          <a:prstGeom prst="roundRect">
            <a:avLst>
              <a:gd name="adj" fmla="val 14610"/>
            </a:avLst>
          </a:prstGeom>
          <a:pattFill prst="wdDnDiag">
            <a:fgClr>
              <a:schemeClr val="bg1">
                <a:lumMod val="90000"/>
              </a:schemeClr>
            </a:fgClr>
            <a:bgClr>
              <a:schemeClr val="bg1"/>
            </a:bgClr>
          </a:pattFill>
          <a:ln w="28575">
            <a:noFill/>
          </a:ln>
          <a:effectLst/>
        </p:spPr>
        <p:txBody>
          <a:bodyPr anchor="ctr"/>
          <a:lstStyle>
            <a:lvl1pPr algn="ctr">
              <a:buNone/>
              <a:defRPr sz="800"/>
            </a:lvl1pPr>
          </a:lstStyle>
          <a:p>
            <a:r>
              <a:rPr lang="en-US" dirty="0"/>
              <a:t>img4</a:t>
            </a:r>
          </a:p>
        </p:txBody>
      </p:sp>
    </p:spTree>
    <p:extLst>
      <p:ext uri="{BB962C8B-B14F-4D97-AF65-F5344CB8AC3E}">
        <p14:creationId xmlns:p14="http://schemas.microsoft.com/office/powerpoint/2010/main" val="1709950620"/>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with Image 20">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7C635F85-3CDC-41D5-B3AD-6547A3E19C84}"/>
              </a:ext>
            </a:extLst>
          </p:cNvPr>
          <p:cNvSpPr>
            <a:spLocks noGrp="1"/>
          </p:cNvSpPr>
          <p:nvPr>
            <p:ph type="pic" sz="quarter" idx="17" hasCustomPrompt="1"/>
          </p:nvPr>
        </p:nvSpPr>
        <p:spPr>
          <a:xfrm>
            <a:off x="929664" y="2348569"/>
            <a:ext cx="2880000" cy="2880000"/>
          </a:xfrm>
          <a:prstGeom prst="ellipse">
            <a:avLst/>
          </a:prstGeom>
          <a:pattFill prst="wdDnDiag">
            <a:fgClr>
              <a:schemeClr val="bg1">
                <a:lumMod val="90000"/>
              </a:schemeClr>
            </a:fgClr>
            <a:bgClr>
              <a:schemeClr val="bg1"/>
            </a:bgClr>
          </a:pattFill>
          <a:effectLst>
            <a:outerShdw blurRad="254000" algn="ctr" rotWithShape="0">
              <a:prstClr val="black">
                <a:alpha val="10000"/>
              </a:prstClr>
            </a:outerShdw>
          </a:effectLst>
        </p:spPr>
        <p:txBody>
          <a:bodyPr anchor="ctr"/>
          <a:lstStyle>
            <a:lvl1pPr algn="ctr">
              <a:buNone/>
              <a:defRPr sz="12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23" name="Picture Placeholder 8">
            <a:extLst>
              <a:ext uri="{FF2B5EF4-FFF2-40B4-BE49-F238E27FC236}">
                <a16:creationId xmlns:a16="http://schemas.microsoft.com/office/drawing/2014/main" id="{0C84C9A8-D06C-4C33-A7A3-FF9CB9161D01}"/>
              </a:ext>
            </a:extLst>
          </p:cNvPr>
          <p:cNvSpPr>
            <a:spLocks noGrp="1"/>
          </p:cNvSpPr>
          <p:nvPr>
            <p:ph type="pic" sz="quarter" idx="18" hasCustomPrompt="1"/>
          </p:nvPr>
        </p:nvSpPr>
        <p:spPr>
          <a:xfrm>
            <a:off x="4296612" y="4688458"/>
            <a:ext cx="468000" cy="468000"/>
          </a:xfrm>
          <a:prstGeom prst="ellipse">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600"/>
            </a:lvl1pPr>
          </a:lstStyle>
          <a:p>
            <a:r>
              <a:rPr lang="en-US" dirty="0" err="1"/>
              <a:t>img</a:t>
            </a:r>
            <a:endParaRPr lang="en-US" dirty="0"/>
          </a:p>
        </p:txBody>
      </p:sp>
      <p:sp>
        <p:nvSpPr>
          <p:cNvPr id="27" name="Picture Placeholder 8">
            <a:extLst>
              <a:ext uri="{FF2B5EF4-FFF2-40B4-BE49-F238E27FC236}">
                <a16:creationId xmlns:a16="http://schemas.microsoft.com/office/drawing/2014/main" id="{781AB4D7-8D0C-4AC3-8C68-A34E5D60D8A4}"/>
              </a:ext>
            </a:extLst>
          </p:cNvPr>
          <p:cNvSpPr>
            <a:spLocks noGrp="1"/>
          </p:cNvSpPr>
          <p:nvPr>
            <p:ph type="pic" sz="quarter" idx="19" hasCustomPrompt="1"/>
          </p:nvPr>
        </p:nvSpPr>
        <p:spPr>
          <a:xfrm>
            <a:off x="4656138" y="4688458"/>
            <a:ext cx="468000" cy="468000"/>
          </a:xfrm>
          <a:prstGeom prst="ellipse">
            <a:avLst/>
          </a:prstGeom>
          <a:pattFill prst="wdDnDiag">
            <a:fgClr>
              <a:schemeClr val="bg1">
                <a:lumMod val="90000"/>
              </a:schemeClr>
            </a:fgClr>
            <a:bgClr>
              <a:schemeClr val="bg1"/>
            </a:bgClr>
          </a:pattFill>
          <a:ln w="28575">
            <a:solidFill>
              <a:schemeClr val="accent1"/>
            </a:solidFill>
          </a:ln>
          <a:effectLst/>
        </p:spPr>
        <p:txBody>
          <a:bodyPr anchor="ctr"/>
          <a:lstStyle>
            <a:lvl1pPr algn="ctr">
              <a:buNone/>
              <a:defRPr sz="600"/>
            </a:lvl1pPr>
          </a:lstStyle>
          <a:p>
            <a:r>
              <a:rPr lang="en-US" dirty="0" err="1"/>
              <a:t>img</a:t>
            </a:r>
            <a:endParaRPr lang="en-US" dirty="0"/>
          </a:p>
        </p:txBody>
      </p:sp>
      <p:sp>
        <p:nvSpPr>
          <p:cNvPr id="28" name="Picture Placeholder 8">
            <a:extLst>
              <a:ext uri="{FF2B5EF4-FFF2-40B4-BE49-F238E27FC236}">
                <a16:creationId xmlns:a16="http://schemas.microsoft.com/office/drawing/2014/main" id="{9362EE5E-F2BF-4E6C-8E88-9D65C4D1C022}"/>
              </a:ext>
            </a:extLst>
          </p:cNvPr>
          <p:cNvSpPr>
            <a:spLocks noGrp="1"/>
          </p:cNvSpPr>
          <p:nvPr>
            <p:ph type="pic" sz="quarter" idx="20" hasCustomPrompt="1"/>
          </p:nvPr>
        </p:nvSpPr>
        <p:spPr>
          <a:xfrm>
            <a:off x="5015664" y="4688458"/>
            <a:ext cx="468000" cy="468000"/>
          </a:xfrm>
          <a:prstGeom prst="ellipse">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600"/>
            </a:lvl1pPr>
          </a:lstStyle>
          <a:p>
            <a:r>
              <a:rPr lang="en-US" dirty="0" err="1"/>
              <a:t>img</a:t>
            </a:r>
            <a:endParaRPr lang="en-US" dirty="0"/>
          </a:p>
        </p:txBody>
      </p:sp>
      <p:sp>
        <p:nvSpPr>
          <p:cNvPr id="29" name="Picture Placeholder 8">
            <a:extLst>
              <a:ext uri="{FF2B5EF4-FFF2-40B4-BE49-F238E27FC236}">
                <a16:creationId xmlns:a16="http://schemas.microsoft.com/office/drawing/2014/main" id="{4FAE325F-0610-49DA-8051-94F6B649241B}"/>
              </a:ext>
            </a:extLst>
          </p:cNvPr>
          <p:cNvSpPr>
            <a:spLocks noGrp="1"/>
          </p:cNvSpPr>
          <p:nvPr>
            <p:ph type="pic" sz="quarter" idx="21" hasCustomPrompt="1"/>
          </p:nvPr>
        </p:nvSpPr>
        <p:spPr>
          <a:xfrm>
            <a:off x="5375190" y="4688458"/>
            <a:ext cx="468000" cy="468000"/>
          </a:xfrm>
          <a:prstGeom prst="ellipse">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600"/>
            </a:lvl1pPr>
          </a:lstStyle>
          <a:p>
            <a:r>
              <a:rPr lang="en-US" dirty="0" err="1"/>
              <a:t>img</a:t>
            </a:r>
            <a:endParaRPr lang="en-US" dirty="0"/>
          </a:p>
        </p:txBody>
      </p:sp>
      <p:sp>
        <p:nvSpPr>
          <p:cNvPr id="30" name="Picture Placeholder 8">
            <a:extLst>
              <a:ext uri="{FF2B5EF4-FFF2-40B4-BE49-F238E27FC236}">
                <a16:creationId xmlns:a16="http://schemas.microsoft.com/office/drawing/2014/main" id="{62299A63-654A-49CB-BCE4-424E03C57716}"/>
              </a:ext>
            </a:extLst>
          </p:cNvPr>
          <p:cNvSpPr>
            <a:spLocks noGrp="1"/>
          </p:cNvSpPr>
          <p:nvPr>
            <p:ph type="pic" sz="quarter" idx="22" hasCustomPrompt="1"/>
          </p:nvPr>
        </p:nvSpPr>
        <p:spPr>
          <a:xfrm>
            <a:off x="5734716" y="4688458"/>
            <a:ext cx="468000" cy="468000"/>
          </a:xfrm>
          <a:prstGeom prst="ellipse">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600"/>
            </a:lvl1pPr>
          </a:lstStyle>
          <a:p>
            <a:r>
              <a:rPr lang="en-US" dirty="0" err="1"/>
              <a:t>img</a:t>
            </a:r>
            <a:endParaRPr lang="en-US" dirty="0"/>
          </a:p>
        </p:txBody>
      </p:sp>
    </p:spTree>
    <p:extLst>
      <p:ext uri="{BB962C8B-B14F-4D97-AF65-F5344CB8AC3E}">
        <p14:creationId xmlns:p14="http://schemas.microsoft.com/office/powerpoint/2010/main" val="3466332494"/>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5">
    <p:spTree>
      <p:nvGrpSpPr>
        <p:cNvPr id="1" name=""/>
        <p:cNvGrpSpPr/>
        <p:nvPr/>
      </p:nvGrpSpPr>
      <p:grpSpPr>
        <a:xfrm>
          <a:off x="0" y="0"/>
          <a:ext cx="0" cy="0"/>
          <a:chOff x="0" y="0"/>
          <a:chExt cx="0" cy="0"/>
        </a:xfrm>
      </p:grpSpPr>
      <p:sp>
        <p:nvSpPr>
          <p:cNvPr id="49" name="Picture Placeholder 8">
            <a:extLst>
              <a:ext uri="{FF2B5EF4-FFF2-40B4-BE49-F238E27FC236}">
                <a16:creationId xmlns:a16="http://schemas.microsoft.com/office/drawing/2014/main" id="{DF603321-F29E-472A-92B3-93EA972212B5}"/>
              </a:ext>
            </a:extLst>
          </p:cNvPr>
          <p:cNvSpPr>
            <a:spLocks noGrp="1"/>
          </p:cNvSpPr>
          <p:nvPr>
            <p:ph type="pic" sz="quarter" idx="13" hasCustomPrompt="1"/>
          </p:nvPr>
        </p:nvSpPr>
        <p:spPr>
          <a:xfrm>
            <a:off x="-45863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0" name="Picture Placeholder 8">
            <a:extLst>
              <a:ext uri="{FF2B5EF4-FFF2-40B4-BE49-F238E27FC236}">
                <a16:creationId xmlns:a16="http://schemas.microsoft.com/office/drawing/2014/main" id="{20EF666A-A5AE-49F8-B49C-AC3B8654137C}"/>
              </a:ext>
            </a:extLst>
          </p:cNvPr>
          <p:cNvSpPr>
            <a:spLocks noGrp="1"/>
          </p:cNvSpPr>
          <p:nvPr>
            <p:ph type="pic" sz="quarter" idx="14" hasCustomPrompt="1"/>
          </p:nvPr>
        </p:nvSpPr>
        <p:spPr>
          <a:xfrm>
            <a:off x="119934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1" name="Picture Placeholder 8">
            <a:extLst>
              <a:ext uri="{FF2B5EF4-FFF2-40B4-BE49-F238E27FC236}">
                <a16:creationId xmlns:a16="http://schemas.microsoft.com/office/drawing/2014/main" id="{B3AA9E77-CBE9-41F9-9106-531B2023E5DD}"/>
              </a:ext>
            </a:extLst>
          </p:cNvPr>
          <p:cNvSpPr>
            <a:spLocks noGrp="1"/>
          </p:cNvSpPr>
          <p:nvPr>
            <p:ph type="pic" sz="quarter" idx="15" hasCustomPrompt="1"/>
          </p:nvPr>
        </p:nvSpPr>
        <p:spPr>
          <a:xfrm>
            <a:off x="285732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2" name="Picture Placeholder 8">
            <a:extLst>
              <a:ext uri="{FF2B5EF4-FFF2-40B4-BE49-F238E27FC236}">
                <a16:creationId xmlns:a16="http://schemas.microsoft.com/office/drawing/2014/main" id="{73A4BE09-004C-4088-B6D0-3DBFDED44B9D}"/>
              </a:ext>
            </a:extLst>
          </p:cNvPr>
          <p:cNvSpPr>
            <a:spLocks noGrp="1"/>
          </p:cNvSpPr>
          <p:nvPr>
            <p:ph type="pic" sz="quarter" idx="16" hasCustomPrompt="1"/>
          </p:nvPr>
        </p:nvSpPr>
        <p:spPr>
          <a:xfrm>
            <a:off x="451530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3" name="Picture Placeholder 8">
            <a:extLst>
              <a:ext uri="{FF2B5EF4-FFF2-40B4-BE49-F238E27FC236}">
                <a16:creationId xmlns:a16="http://schemas.microsoft.com/office/drawing/2014/main" id="{84D02748-46D3-423D-AF98-78E13FC6C53A}"/>
              </a:ext>
            </a:extLst>
          </p:cNvPr>
          <p:cNvSpPr>
            <a:spLocks noGrp="1"/>
          </p:cNvSpPr>
          <p:nvPr>
            <p:ph type="pic" sz="quarter" idx="17" hasCustomPrompt="1"/>
          </p:nvPr>
        </p:nvSpPr>
        <p:spPr>
          <a:xfrm>
            <a:off x="617328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4" name="Picture Placeholder 8">
            <a:extLst>
              <a:ext uri="{FF2B5EF4-FFF2-40B4-BE49-F238E27FC236}">
                <a16:creationId xmlns:a16="http://schemas.microsoft.com/office/drawing/2014/main" id="{23FE764A-566C-4734-B5C0-80D1142FE51F}"/>
              </a:ext>
            </a:extLst>
          </p:cNvPr>
          <p:cNvSpPr>
            <a:spLocks noGrp="1"/>
          </p:cNvSpPr>
          <p:nvPr>
            <p:ph type="pic" sz="quarter" idx="18" hasCustomPrompt="1"/>
          </p:nvPr>
        </p:nvSpPr>
        <p:spPr>
          <a:xfrm>
            <a:off x="783126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5" name="Picture Placeholder 8">
            <a:extLst>
              <a:ext uri="{FF2B5EF4-FFF2-40B4-BE49-F238E27FC236}">
                <a16:creationId xmlns:a16="http://schemas.microsoft.com/office/drawing/2014/main" id="{2CF71C97-9A13-497B-89EB-3D1D66D1443E}"/>
              </a:ext>
            </a:extLst>
          </p:cNvPr>
          <p:cNvSpPr>
            <a:spLocks noGrp="1"/>
          </p:cNvSpPr>
          <p:nvPr>
            <p:ph type="pic" sz="quarter" idx="19" hasCustomPrompt="1"/>
          </p:nvPr>
        </p:nvSpPr>
        <p:spPr>
          <a:xfrm>
            <a:off x="9489245"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56" name="Picture Placeholder 8">
            <a:extLst>
              <a:ext uri="{FF2B5EF4-FFF2-40B4-BE49-F238E27FC236}">
                <a16:creationId xmlns:a16="http://schemas.microsoft.com/office/drawing/2014/main" id="{CE866256-AE2C-4039-90F2-75AF9DE72903}"/>
              </a:ext>
            </a:extLst>
          </p:cNvPr>
          <p:cNvSpPr>
            <a:spLocks noGrp="1"/>
          </p:cNvSpPr>
          <p:nvPr>
            <p:ph type="pic" sz="quarter" idx="20" hasCustomPrompt="1"/>
          </p:nvPr>
        </p:nvSpPr>
        <p:spPr>
          <a:xfrm>
            <a:off x="11147226" y="188913"/>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1" name="Picture Placeholder 8">
            <a:extLst>
              <a:ext uri="{FF2B5EF4-FFF2-40B4-BE49-F238E27FC236}">
                <a16:creationId xmlns:a16="http://schemas.microsoft.com/office/drawing/2014/main" id="{C9B11E94-AD6D-4854-8D6C-43774627A1BE}"/>
              </a:ext>
            </a:extLst>
          </p:cNvPr>
          <p:cNvSpPr>
            <a:spLocks noGrp="1"/>
          </p:cNvSpPr>
          <p:nvPr>
            <p:ph type="pic" sz="quarter" idx="21" hasCustomPrompt="1"/>
          </p:nvPr>
        </p:nvSpPr>
        <p:spPr>
          <a:xfrm>
            <a:off x="-45863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2" name="Picture Placeholder 8">
            <a:extLst>
              <a:ext uri="{FF2B5EF4-FFF2-40B4-BE49-F238E27FC236}">
                <a16:creationId xmlns:a16="http://schemas.microsoft.com/office/drawing/2014/main" id="{FB49F775-BCEA-467F-94BD-2CABC7AEE7BB}"/>
              </a:ext>
            </a:extLst>
          </p:cNvPr>
          <p:cNvSpPr>
            <a:spLocks noGrp="1"/>
          </p:cNvSpPr>
          <p:nvPr>
            <p:ph type="pic" sz="quarter" idx="22" hasCustomPrompt="1"/>
          </p:nvPr>
        </p:nvSpPr>
        <p:spPr>
          <a:xfrm>
            <a:off x="119934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3" name="Picture Placeholder 8">
            <a:extLst>
              <a:ext uri="{FF2B5EF4-FFF2-40B4-BE49-F238E27FC236}">
                <a16:creationId xmlns:a16="http://schemas.microsoft.com/office/drawing/2014/main" id="{D7162D3B-E3E0-419C-8091-8D26E213AA92}"/>
              </a:ext>
            </a:extLst>
          </p:cNvPr>
          <p:cNvSpPr>
            <a:spLocks noGrp="1"/>
          </p:cNvSpPr>
          <p:nvPr>
            <p:ph type="pic" sz="quarter" idx="23" hasCustomPrompt="1"/>
          </p:nvPr>
        </p:nvSpPr>
        <p:spPr>
          <a:xfrm>
            <a:off x="285732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4" name="Picture Placeholder 8">
            <a:extLst>
              <a:ext uri="{FF2B5EF4-FFF2-40B4-BE49-F238E27FC236}">
                <a16:creationId xmlns:a16="http://schemas.microsoft.com/office/drawing/2014/main" id="{97756AEA-1E9B-46A6-AFA8-04D38F8BB107}"/>
              </a:ext>
            </a:extLst>
          </p:cNvPr>
          <p:cNvSpPr>
            <a:spLocks noGrp="1"/>
          </p:cNvSpPr>
          <p:nvPr>
            <p:ph type="pic" sz="quarter" idx="24" hasCustomPrompt="1"/>
          </p:nvPr>
        </p:nvSpPr>
        <p:spPr>
          <a:xfrm>
            <a:off x="451530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5" name="Picture Placeholder 8">
            <a:extLst>
              <a:ext uri="{FF2B5EF4-FFF2-40B4-BE49-F238E27FC236}">
                <a16:creationId xmlns:a16="http://schemas.microsoft.com/office/drawing/2014/main" id="{A87A4A3C-B5B0-4AE6-B894-1DC6787A871B}"/>
              </a:ext>
            </a:extLst>
          </p:cNvPr>
          <p:cNvSpPr>
            <a:spLocks noGrp="1"/>
          </p:cNvSpPr>
          <p:nvPr>
            <p:ph type="pic" sz="quarter" idx="25" hasCustomPrompt="1"/>
          </p:nvPr>
        </p:nvSpPr>
        <p:spPr>
          <a:xfrm>
            <a:off x="617328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6" name="Picture Placeholder 8">
            <a:extLst>
              <a:ext uri="{FF2B5EF4-FFF2-40B4-BE49-F238E27FC236}">
                <a16:creationId xmlns:a16="http://schemas.microsoft.com/office/drawing/2014/main" id="{5DF2E7A1-BCE6-442D-B879-878A6D69448E}"/>
              </a:ext>
            </a:extLst>
          </p:cNvPr>
          <p:cNvSpPr>
            <a:spLocks noGrp="1"/>
          </p:cNvSpPr>
          <p:nvPr>
            <p:ph type="pic" sz="quarter" idx="26" hasCustomPrompt="1"/>
          </p:nvPr>
        </p:nvSpPr>
        <p:spPr>
          <a:xfrm>
            <a:off x="783126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7" name="Picture Placeholder 8">
            <a:extLst>
              <a:ext uri="{FF2B5EF4-FFF2-40B4-BE49-F238E27FC236}">
                <a16:creationId xmlns:a16="http://schemas.microsoft.com/office/drawing/2014/main" id="{C0ADF6AF-3A23-4BBB-B304-2695E6363662}"/>
              </a:ext>
            </a:extLst>
          </p:cNvPr>
          <p:cNvSpPr>
            <a:spLocks noGrp="1"/>
          </p:cNvSpPr>
          <p:nvPr>
            <p:ph type="pic" sz="quarter" idx="27" hasCustomPrompt="1"/>
          </p:nvPr>
        </p:nvSpPr>
        <p:spPr>
          <a:xfrm>
            <a:off x="9489245"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8" name="Picture Placeholder 8">
            <a:extLst>
              <a:ext uri="{FF2B5EF4-FFF2-40B4-BE49-F238E27FC236}">
                <a16:creationId xmlns:a16="http://schemas.microsoft.com/office/drawing/2014/main" id="{3D1300DF-9E57-4B45-9426-8F934E5085C5}"/>
              </a:ext>
            </a:extLst>
          </p:cNvPr>
          <p:cNvSpPr>
            <a:spLocks noGrp="1"/>
          </p:cNvSpPr>
          <p:nvPr>
            <p:ph type="pic" sz="quarter" idx="28" hasCustomPrompt="1"/>
          </p:nvPr>
        </p:nvSpPr>
        <p:spPr>
          <a:xfrm>
            <a:off x="11147226" y="1850126"/>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89" name="Picture Placeholder 8">
            <a:extLst>
              <a:ext uri="{FF2B5EF4-FFF2-40B4-BE49-F238E27FC236}">
                <a16:creationId xmlns:a16="http://schemas.microsoft.com/office/drawing/2014/main" id="{DF719D37-E0BB-4D98-A992-41AC42F6B522}"/>
              </a:ext>
            </a:extLst>
          </p:cNvPr>
          <p:cNvSpPr>
            <a:spLocks noGrp="1"/>
          </p:cNvSpPr>
          <p:nvPr>
            <p:ph type="pic" sz="quarter" idx="29" hasCustomPrompt="1"/>
          </p:nvPr>
        </p:nvSpPr>
        <p:spPr>
          <a:xfrm>
            <a:off x="-450067"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0" name="Picture Placeholder 8">
            <a:extLst>
              <a:ext uri="{FF2B5EF4-FFF2-40B4-BE49-F238E27FC236}">
                <a16:creationId xmlns:a16="http://schemas.microsoft.com/office/drawing/2014/main" id="{8040C48A-7A47-424C-9294-FDC226350F97}"/>
              </a:ext>
            </a:extLst>
          </p:cNvPr>
          <p:cNvSpPr>
            <a:spLocks noGrp="1"/>
          </p:cNvSpPr>
          <p:nvPr>
            <p:ph type="pic" sz="quarter" idx="30" hasCustomPrompt="1"/>
          </p:nvPr>
        </p:nvSpPr>
        <p:spPr>
          <a:xfrm>
            <a:off x="120791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1" name="Picture Placeholder 8">
            <a:extLst>
              <a:ext uri="{FF2B5EF4-FFF2-40B4-BE49-F238E27FC236}">
                <a16:creationId xmlns:a16="http://schemas.microsoft.com/office/drawing/2014/main" id="{8B6EB164-A935-4C8B-8A87-48BDA659D841}"/>
              </a:ext>
            </a:extLst>
          </p:cNvPr>
          <p:cNvSpPr>
            <a:spLocks noGrp="1"/>
          </p:cNvSpPr>
          <p:nvPr>
            <p:ph type="pic" sz="quarter" idx="31" hasCustomPrompt="1"/>
          </p:nvPr>
        </p:nvSpPr>
        <p:spPr>
          <a:xfrm>
            <a:off x="286589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2" name="Picture Placeholder 8">
            <a:extLst>
              <a:ext uri="{FF2B5EF4-FFF2-40B4-BE49-F238E27FC236}">
                <a16:creationId xmlns:a16="http://schemas.microsoft.com/office/drawing/2014/main" id="{E84D89D2-959E-449F-AD52-4B7A8CE224DC}"/>
              </a:ext>
            </a:extLst>
          </p:cNvPr>
          <p:cNvSpPr>
            <a:spLocks noGrp="1"/>
          </p:cNvSpPr>
          <p:nvPr>
            <p:ph type="pic" sz="quarter" idx="32" hasCustomPrompt="1"/>
          </p:nvPr>
        </p:nvSpPr>
        <p:spPr>
          <a:xfrm>
            <a:off x="452387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3" name="Picture Placeholder 8">
            <a:extLst>
              <a:ext uri="{FF2B5EF4-FFF2-40B4-BE49-F238E27FC236}">
                <a16:creationId xmlns:a16="http://schemas.microsoft.com/office/drawing/2014/main" id="{889CBA6E-5091-4E72-B4BC-3973132F68DA}"/>
              </a:ext>
            </a:extLst>
          </p:cNvPr>
          <p:cNvSpPr>
            <a:spLocks noGrp="1"/>
          </p:cNvSpPr>
          <p:nvPr>
            <p:ph type="pic" sz="quarter" idx="33" hasCustomPrompt="1"/>
          </p:nvPr>
        </p:nvSpPr>
        <p:spPr>
          <a:xfrm>
            <a:off x="618185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4" name="Picture Placeholder 8">
            <a:extLst>
              <a:ext uri="{FF2B5EF4-FFF2-40B4-BE49-F238E27FC236}">
                <a16:creationId xmlns:a16="http://schemas.microsoft.com/office/drawing/2014/main" id="{F603BE7B-D6A9-4440-9129-44C341126B55}"/>
              </a:ext>
            </a:extLst>
          </p:cNvPr>
          <p:cNvSpPr>
            <a:spLocks noGrp="1"/>
          </p:cNvSpPr>
          <p:nvPr>
            <p:ph type="pic" sz="quarter" idx="34" hasCustomPrompt="1"/>
          </p:nvPr>
        </p:nvSpPr>
        <p:spPr>
          <a:xfrm>
            <a:off x="783983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5" name="Picture Placeholder 8">
            <a:extLst>
              <a:ext uri="{FF2B5EF4-FFF2-40B4-BE49-F238E27FC236}">
                <a16:creationId xmlns:a16="http://schemas.microsoft.com/office/drawing/2014/main" id="{9C9A079C-1E9C-46DA-9E1D-AECF87D8D438}"/>
              </a:ext>
            </a:extLst>
          </p:cNvPr>
          <p:cNvSpPr>
            <a:spLocks noGrp="1"/>
          </p:cNvSpPr>
          <p:nvPr>
            <p:ph type="pic" sz="quarter" idx="35" hasCustomPrompt="1"/>
          </p:nvPr>
        </p:nvSpPr>
        <p:spPr>
          <a:xfrm>
            <a:off x="9497813"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6" name="Picture Placeholder 8">
            <a:extLst>
              <a:ext uri="{FF2B5EF4-FFF2-40B4-BE49-F238E27FC236}">
                <a16:creationId xmlns:a16="http://schemas.microsoft.com/office/drawing/2014/main" id="{F78705FD-FACD-435F-B026-23F46FFDAC27}"/>
              </a:ext>
            </a:extLst>
          </p:cNvPr>
          <p:cNvSpPr>
            <a:spLocks noGrp="1"/>
          </p:cNvSpPr>
          <p:nvPr>
            <p:ph type="pic" sz="quarter" idx="36" hasCustomPrompt="1"/>
          </p:nvPr>
        </p:nvSpPr>
        <p:spPr>
          <a:xfrm>
            <a:off x="11155794" y="3494748"/>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7" name="Picture Placeholder 8">
            <a:extLst>
              <a:ext uri="{FF2B5EF4-FFF2-40B4-BE49-F238E27FC236}">
                <a16:creationId xmlns:a16="http://schemas.microsoft.com/office/drawing/2014/main" id="{382BAC58-446A-4C0A-9AE5-5E954CA14801}"/>
              </a:ext>
            </a:extLst>
          </p:cNvPr>
          <p:cNvSpPr>
            <a:spLocks noGrp="1"/>
          </p:cNvSpPr>
          <p:nvPr>
            <p:ph type="pic" sz="quarter" idx="37" hasCustomPrompt="1"/>
          </p:nvPr>
        </p:nvSpPr>
        <p:spPr>
          <a:xfrm>
            <a:off x="-450067"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8" name="Picture Placeholder 8">
            <a:extLst>
              <a:ext uri="{FF2B5EF4-FFF2-40B4-BE49-F238E27FC236}">
                <a16:creationId xmlns:a16="http://schemas.microsoft.com/office/drawing/2014/main" id="{7B19A183-8263-4FFA-BE6A-624AAC9A6345}"/>
              </a:ext>
            </a:extLst>
          </p:cNvPr>
          <p:cNvSpPr>
            <a:spLocks noGrp="1"/>
          </p:cNvSpPr>
          <p:nvPr>
            <p:ph type="pic" sz="quarter" idx="38" hasCustomPrompt="1"/>
          </p:nvPr>
        </p:nvSpPr>
        <p:spPr>
          <a:xfrm>
            <a:off x="120791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99" name="Picture Placeholder 8">
            <a:extLst>
              <a:ext uri="{FF2B5EF4-FFF2-40B4-BE49-F238E27FC236}">
                <a16:creationId xmlns:a16="http://schemas.microsoft.com/office/drawing/2014/main" id="{016EBD5F-0921-4CB7-A35D-A1F31C51A738}"/>
              </a:ext>
            </a:extLst>
          </p:cNvPr>
          <p:cNvSpPr>
            <a:spLocks noGrp="1"/>
          </p:cNvSpPr>
          <p:nvPr>
            <p:ph type="pic" sz="quarter" idx="39" hasCustomPrompt="1"/>
          </p:nvPr>
        </p:nvSpPr>
        <p:spPr>
          <a:xfrm>
            <a:off x="286589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100" name="Picture Placeholder 8">
            <a:extLst>
              <a:ext uri="{FF2B5EF4-FFF2-40B4-BE49-F238E27FC236}">
                <a16:creationId xmlns:a16="http://schemas.microsoft.com/office/drawing/2014/main" id="{1A199360-4410-443D-96BF-98DADCA39D31}"/>
              </a:ext>
            </a:extLst>
          </p:cNvPr>
          <p:cNvSpPr>
            <a:spLocks noGrp="1"/>
          </p:cNvSpPr>
          <p:nvPr>
            <p:ph type="pic" sz="quarter" idx="40" hasCustomPrompt="1"/>
          </p:nvPr>
        </p:nvSpPr>
        <p:spPr>
          <a:xfrm>
            <a:off x="452387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101" name="Picture Placeholder 8">
            <a:extLst>
              <a:ext uri="{FF2B5EF4-FFF2-40B4-BE49-F238E27FC236}">
                <a16:creationId xmlns:a16="http://schemas.microsoft.com/office/drawing/2014/main" id="{BFB35196-7DC1-404B-9CD0-F3FFF703DE82}"/>
              </a:ext>
            </a:extLst>
          </p:cNvPr>
          <p:cNvSpPr>
            <a:spLocks noGrp="1"/>
          </p:cNvSpPr>
          <p:nvPr>
            <p:ph type="pic" sz="quarter" idx="41" hasCustomPrompt="1"/>
          </p:nvPr>
        </p:nvSpPr>
        <p:spPr>
          <a:xfrm>
            <a:off x="618185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102" name="Picture Placeholder 8">
            <a:extLst>
              <a:ext uri="{FF2B5EF4-FFF2-40B4-BE49-F238E27FC236}">
                <a16:creationId xmlns:a16="http://schemas.microsoft.com/office/drawing/2014/main" id="{0DD39ECF-C3AC-4BFE-81D4-8C3A40BBB0A1}"/>
              </a:ext>
            </a:extLst>
          </p:cNvPr>
          <p:cNvSpPr>
            <a:spLocks noGrp="1"/>
          </p:cNvSpPr>
          <p:nvPr>
            <p:ph type="pic" sz="quarter" idx="42" hasCustomPrompt="1"/>
          </p:nvPr>
        </p:nvSpPr>
        <p:spPr>
          <a:xfrm>
            <a:off x="783983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103" name="Picture Placeholder 8">
            <a:extLst>
              <a:ext uri="{FF2B5EF4-FFF2-40B4-BE49-F238E27FC236}">
                <a16:creationId xmlns:a16="http://schemas.microsoft.com/office/drawing/2014/main" id="{56F8C150-416A-442D-88CF-5DB2833812EE}"/>
              </a:ext>
            </a:extLst>
          </p:cNvPr>
          <p:cNvSpPr>
            <a:spLocks noGrp="1"/>
          </p:cNvSpPr>
          <p:nvPr>
            <p:ph type="pic" sz="quarter" idx="43" hasCustomPrompt="1"/>
          </p:nvPr>
        </p:nvSpPr>
        <p:spPr>
          <a:xfrm>
            <a:off x="9497813"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
        <p:nvSpPr>
          <p:cNvPr id="104" name="Picture Placeholder 8">
            <a:extLst>
              <a:ext uri="{FF2B5EF4-FFF2-40B4-BE49-F238E27FC236}">
                <a16:creationId xmlns:a16="http://schemas.microsoft.com/office/drawing/2014/main" id="{C51C5E9E-6D7D-462B-9D28-28878C8640E6}"/>
              </a:ext>
            </a:extLst>
          </p:cNvPr>
          <p:cNvSpPr>
            <a:spLocks noGrp="1"/>
          </p:cNvSpPr>
          <p:nvPr>
            <p:ph type="pic" sz="quarter" idx="44" hasCustomPrompt="1"/>
          </p:nvPr>
        </p:nvSpPr>
        <p:spPr>
          <a:xfrm>
            <a:off x="11155794" y="5162822"/>
            <a:ext cx="1512000" cy="1512000"/>
          </a:xfrm>
          <a:prstGeom prst="roundRect">
            <a:avLst>
              <a:gd name="adj" fmla="val 2869"/>
            </a:avLst>
          </a:prstGeom>
          <a:pattFill prst="wdDnDiag">
            <a:fgClr>
              <a:schemeClr val="bg1">
                <a:lumMod val="90000"/>
              </a:schemeClr>
            </a:fgClr>
            <a:bgClr>
              <a:schemeClr val="bg1"/>
            </a:bgClr>
          </a:pattFill>
          <a:effectLst>
            <a:outerShdw blurRad="381000" algn="ctr" rotWithShape="0">
              <a:prstClr val="black">
                <a:alpha val="10000"/>
              </a:prstClr>
            </a:outerShdw>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543581579"/>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am with Image 21">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C4B44689-BF0F-4A63-8860-A829321E3AFB}"/>
              </a:ext>
            </a:extLst>
          </p:cNvPr>
          <p:cNvSpPr>
            <a:spLocks noGrp="1"/>
          </p:cNvSpPr>
          <p:nvPr>
            <p:ph type="pic" sz="quarter" idx="10" hasCustomPrompt="1"/>
          </p:nvPr>
        </p:nvSpPr>
        <p:spPr>
          <a:xfrm>
            <a:off x="0" y="0"/>
            <a:ext cx="7896225" cy="6865937"/>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2" name="Picture Placeholder 8">
            <a:extLst>
              <a:ext uri="{FF2B5EF4-FFF2-40B4-BE49-F238E27FC236}">
                <a16:creationId xmlns:a16="http://schemas.microsoft.com/office/drawing/2014/main" id="{AF9500A8-0C07-4AFD-815D-58FE0022F801}"/>
              </a:ext>
            </a:extLst>
          </p:cNvPr>
          <p:cNvSpPr>
            <a:spLocks noGrp="1"/>
          </p:cNvSpPr>
          <p:nvPr>
            <p:ph type="pic" sz="quarter" idx="18" hasCustomPrompt="1"/>
          </p:nvPr>
        </p:nvSpPr>
        <p:spPr>
          <a:xfrm>
            <a:off x="6816725" y="5409338"/>
            <a:ext cx="720000" cy="720000"/>
          </a:xfrm>
          <a:prstGeom prst="roundRect">
            <a:avLst>
              <a:gd name="adj" fmla="val 14610"/>
            </a:avLst>
          </a:prstGeom>
          <a:pattFill prst="wdDnDiag">
            <a:fgClr>
              <a:schemeClr val="bg1">
                <a:lumMod val="90000"/>
              </a:schemeClr>
            </a:fgClr>
            <a:bgClr>
              <a:schemeClr val="bg1"/>
            </a:bgClr>
          </a:pattFill>
          <a:ln w="28575">
            <a:solidFill>
              <a:schemeClr val="accent1"/>
            </a:solidFill>
          </a:ln>
          <a:effectLst>
            <a:outerShdw blurRad="254000" algn="ctr" rotWithShape="0">
              <a:prstClr val="black">
                <a:alpha val="10000"/>
              </a:prstClr>
            </a:outerShdw>
          </a:effectLst>
        </p:spPr>
        <p:txBody>
          <a:bodyPr anchor="ctr"/>
          <a:lstStyle>
            <a:lvl1pPr algn="ctr">
              <a:buNone/>
              <a:defRPr sz="800"/>
            </a:lvl1pPr>
          </a:lstStyle>
          <a:p>
            <a:r>
              <a:rPr lang="en-US" dirty="0"/>
              <a:t>img1</a:t>
            </a:r>
          </a:p>
        </p:txBody>
      </p:sp>
      <p:sp>
        <p:nvSpPr>
          <p:cNvPr id="33" name="Picture Placeholder 8">
            <a:extLst>
              <a:ext uri="{FF2B5EF4-FFF2-40B4-BE49-F238E27FC236}">
                <a16:creationId xmlns:a16="http://schemas.microsoft.com/office/drawing/2014/main" id="{F0827144-135D-4343-BD5F-AF883F694E19}"/>
              </a:ext>
            </a:extLst>
          </p:cNvPr>
          <p:cNvSpPr>
            <a:spLocks noGrp="1"/>
          </p:cNvSpPr>
          <p:nvPr>
            <p:ph type="pic" sz="quarter" idx="22" hasCustomPrompt="1"/>
          </p:nvPr>
        </p:nvSpPr>
        <p:spPr>
          <a:xfrm>
            <a:off x="7805867" y="5409338"/>
            <a:ext cx="720000" cy="720000"/>
          </a:xfrm>
          <a:prstGeom prst="roundRect">
            <a:avLst>
              <a:gd name="adj" fmla="val 14610"/>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800"/>
            </a:lvl1pPr>
          </a:lstStyle>
          <a:p>
            <a:r>
              <a:rPr lang="en-US" dirty="0"/>
              <a:t>img2</a:t>
            </a:r>
          </a:p>
        </p:txBody>
      </p:sp>
      <p:sp>
        <p:nvSpPr>
          <p:cNvPr id="34" name="Picture Placeholder 8">
            <a:extLst>
              <a:ext uri="{FF2B5EF4-FFF2-40B4-BE49-F238E27FC236}">
                <a16:creationId xmlns:a16="http://schemas.microsoft.com/office/drawing/2014/main" id="{27F82AA1-A562-4CE6-B16C-D25DC16ADD17}"/>
              </a:ext>
            </a:extLst>
          </p:cNvPr>
          <p:cNvSpPr>
            <a:spLocks noGrp="1"/>
          </p:cNvSpPr>
          <p:nvPr>
            <p:ph type="pic" sz="quarter" idx="23" hasCustomPrompt="1"/>
          </p:nvPr>
        </p:nvSpPr>
        <p:spPr>
          <a:xfrm>
            <a:off x="8795009" y="5409338"/>
            <a:ext cx="720000" cy="720000"/>
          </a:xfrm>
          <a:prstGeom prst="roundRect">
            <a:avLst>
              <a:gd name="adj" fmla="val 14610"/>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800"/>
            </a:lvl1pPr>
          </a:lstStyle>
          <a:p>
            <a:r>
              <a:rPr lang="en-US" dirty="0"/>
              <a:t>img3</a:t>
            </a:r>
          </a:p>
        </p:txBody>
      </p:sp>
      <p:sp>
        <p:nvSpPr>
          <p:cNvPr id="35" name="Picture Placeholder 8">
            <a:extLst>
              <a:ext uri="{FF2B5EF4-FFF2-40B4-BE49-F238E27FC236}">
                <a16:creationId xmlns:a16="http://schemas.microsoft.com/office/drawing/2014/main" id="{931325F3-CC7B-4496-9E1B-7FF83EEC041D}"/>
              </a:ext>
            </a:extLst>
          </p:cNvPr>
          <p:cNvSpPr>
            <a:spLocks noGrp="1"/>
          </p:cNvSpPr>
          <p:nvPr>
            <p:ph type="pic" sz="quarter" idx="24" hasCustomPrompt="1"/>
          </p:nvPr>
        </p:nvSpPr>
        <p:spPr>
          <a:xfrm>
            <a:off x="9784151" y="5409338"/>
            <a:ext cx="720000" cy="720000"/>
          </a:xfrm>
          <a:prstGeom prst="roundRect">
            <a:avLst>
              <a:gd name="adj" fmla="val 14610"/>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800"/>
            </a:lvl1pPr>
          </a:lstStyle>
          <a:p>
            <a:r>
              <a:rPr lang="en-US" dirty="0"/>
              <a:t>img4</a:t>
            </a:r>
          </a:p>
        </p:txBody>
      </p:sp>
      <p:sp>
        <p:nvSpPr>
          <p:cNvPr id="36" name="Picture Placeholder 8">
            <a:extLst>
              <a:ext uri="{FF2B5EF4-FFF2-40B4-BE49-F238E27FC236}">
                <a16:creationId xmlns:a16="http://schemas.microsoft.com/office/drawing/2014/main" id="{D2BAB822-1B21-4ED5-973A-FADF1F3F5B45}"/>
              </a:ext>
            </a:extLst>
          </p:cNvPr>
          <p:cNvSpPr>
            <a:spLocks noGrp="1"/>
          </p:cNvSpPr>
          <p:nvPr>
            <p:ph type="pic" sz="quarter" idx="25" hasCustomPrompt="1"/>
          </p:nvPr>
        </p:nvSpPr>
        <p:spPr>
          <a:xfrm>
            <a:off x="10773293" y="5409338"/>
            <a:ext cx="720000" cy="720000"/>
          </a:xfrm>
          <a:prstGeom prst="roundRect">
            <a:avLst>
              <a:gd name="adj" fmla="val 14610"/>
            </a:avLst>
          </a:prstGeom>
          <a:pattFill prst="wdDnDiag">
            <a:fgClr>
              <a:schemeClr val="bg1">
                <a:lumMod val="90000"/>
              </a:schemeClr>
            </a:fgClr>
            <a:bgClr>
              <a:schemeClr val="bg1"/>
            </a:bgClr>
          </a:pattFill>
          <a:ln w="28575">
            <a:solidFill>
              <a:schemeClr val="bg2"/>
            </a:solidFill>
          </a:ln>
          <a:effectLst/>
        </p:spPr>
        <p:txBody>
          <a:bodyPr anchor="ctr"/>
          <a:lstStyle>
            <a:lvl1pPr algn="ctr">
              <a:buNone/>
              <a:defRPr sz="800"/>
            </a:lvl1pPr>
          </a:lstStyle>
          <a:p>
            <a:r>
              <a:rPr lang="en-US" dirty="0"/>
              <a:t>img5</a:t>
            </a:r>
          </a:p>
        </p:txBody>
      </p:sp>
    </p:spTree>
    <p:extLst>
      <p:ext uri="{BB962C8B-B14F-4D97-AF65-F5344CB8AC3E}">
        <p14:creationId xmlns:p14="http://schemas.microsoft.com/office/powerpoint/2010/main" val="1078131943"/>
      </p:ext>
    </p:extLst>
  </p:cSld>
  <p:clrMapOvr>
    <a:masterClrMapping/>
  </p:clrMapOvr>
  <p:extLst>
    <p:ext uri="{DCECCB84-F9BA-43D5-87BE-67443E8EF086}">
      <p15:sldGuideLst xmlns:p15="http://schemas.microsoft.com/office/powerpoint/2012/main">
        <p15:guide id="1" pos="43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37" name="Picture Placeholder 8">
            <a:extLst>
              <a:ext uri="{FF2B5EF4-FFF2-40B4-BE49-F238E27FC236}">
                <a16:creationId xmlns:a16="http://schemas.microsoft.com/office/drawing/2014/main" id="{6A068C45-2D82-428D-BC65-F86DAC78D384}"/>
              </a:ext>
            </a:extLst>
          </p:cNvPr>
          <p:cNvSpPr>
            <a:spLocks noGrp="1"/>
          </p:cNvSpPr>
          <p:nvPr>
            <p:ph type="pic" sz="quarter" idx="31" hasCustomPrompt="1"/>
          </p:nvPr>
        </p:nvSpPr>
        <p:spPr>
          <a:xfrm>
            <a:off x="4683618" y="-2067207"/>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38" name="Picture Placeholder 8">
            <a:extLst>
              <a:ext uri="{FF2B5EF4-FFF2-40B4-BE49-F238E27FC236}">
                <a16:creationId xmlns:a16="http://schemas.microsoft.com/office/drawing/2014/main" id="{FAC8545A-1CED-44FA-88FF-20A1B08F975F}"/>
              </a:ext>
            </a:extLst>
          </p:cNvPr>
          <p:cNvSpPr>
            <a:spLocks noGrp="1"/>
          </p:cNvSpPr>
          <p:nvPr>
            <p:ph type="pic" sz="quarter" idx="32" hasCustomPrompt="1"/>
          </p:nvPr>
        </p:nvSpPr>
        <p:spPr>
          <a:xfrm>
            <a:off x="4683618" y="1908586"/>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39" name="Picture Placeholder 8">
            <a:extLst>
              <a:ext uri="{FF2B5EF4-FFF2-40B4-BE49-F238E27FC236}">
                <a16:creationId xmlns:a16="http://schemas.microsoft.com/office/drawing/2014/main" id="{37997E5F-FF69-487F-AD39-26B07F66F08B}"/>
              </a:ext>
            </a:extLst>
          </p:cNvPr>
          <p:cNvSpPr>
            <a:spLocks noGrp="1"/>
          </p:cNvSpPr>
          <p:nvPr>
            <p:ph type="pic" sz="quarter" idx="33" hasCustomPrompt="1"/>
          </p:nvPr>
        </p:nvSpPr>
        <p:spPr>
          <a:xfrm>
            <a:off x="4683618" y="5884379"/>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0" name="Picture Placeholder 8">
            <a:extLst>
              <a:ext uri="{FF2B5EF4-FFF2-40B4-BE49-F238E27FC236}">
                <a16:creationId xmlns:a16="http://schemas.microsoft.com/office/drawing/2014/main" id="{063BBED4-D54E-41AC-8E91-94889A32922A}"/>
              </a:ext>
            </a:extLst>
          </p:cNvPr>
          <p:cNvSpPr>
            <a:spLocks noGrp="1"/>
          </p:cNvSpPr>
          <p:nvPr>
            <p:ph type="pic" sz="quarter" idx="34" hasCustomPrompt="1"/>
          </p:nvPr>
        </p:nvSpPr>
        <p:spPr>
          <a:xfrm>
            <a:off x="4683618" y="9860172"/>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1" name="Picture Placeholder 8">
            <a:extLst>
              <a:ext uri="{FF2B5EF4-FFF2-40B4-BE49-F238E27FC236}">
                <a16:creationId xmlns:a16="http://schemas.microsoft.com/office/drawing/2014/main" id="{77C6FB29-1BDB-438F-816B-F54FC9E527AD}"/>
              </a:ext>
            </a:extLst>
          </p:cNvPr>
          <p:cNvSpPr>
            <a:spLocks noGrp="1"/>
          </p:cNvSpPr>
          <p:nvPr>
            <p:ph type="pic" sz="quarter" idx="35" hasCustomPrompt="1"/>
          </p:nvPr>
        </p:nvSpPr>
        <p:spPr>
          <a:xfrm>
            <a:off x="7260919" y="-4732478"/>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2" name="Picture Placeholder 8">
            <a:extLst>
              <a:ext uri="{FF2B5EF4-FFF2-40B4-BE49-F238E27FC236}">
                <a16:creationId xmlns:a16="http://schemas.microsoft.com/office/drawing/2014/main" id="{39DB18F2-B2A9-4BAB-B996-1E0A20B4D89B}"/>
              </a:ext>
            </a:extLst>
          </p:cNvPr>
          <p:cNvSpPr>
            <a:spLocks noGrp="1"/>
          </p:cNvSpPr>
          <p:nvPr>
            <p:ph type="pic" sz="quarter" idx="36" hasCustomPrompt="1"/>
          </p:nvPr>
        </p:nvSpPr>
        <p:spPr>
          <a:xfrm>
            <a:off x="7260919" y="-756685"/>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3" name="Picture Placeholder 8">
            <a:extLst>
              <a:ext uri="{FF2B5EF4-FFF2-40B4-BE49-F238E27FC236}">
                <a16:creationId xmlns:a16="http://schemas.microsoft.com/office/drawing/2014/main" id="{7BC07296-4212-4A0C-AA8B-BD7443A99106}"/>
              </a:ext>
            </a:extLst>
          </p:cNvPr>
          <p:cNvSpPr>
            <a:spLocks noGrp="1"/>
          </p:cNvSpPr>
          <p:nvPr>
            <p:ph type="pic" sz="quarter" idx="37" hasCustomPrompt="1"/>
          </p:nvPr>
        </p:nvSpPr>
        <p:spPr>
          <a:xfrm>
            <a:off x="7260919" y="3219108"/>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4" name="Picture Placeholder 8">
            <a:extLst>
              <a:ext uri="{FF2B5EF4-FFF2-40B4-BE49-F238E27FC236}">
                <a16:creationId xmlns:a16="http://schemas.microsoft.com/office/drawing/2014/main" id="{CA2931D9-DAB7-47FA-BCC1-8C9041CC77CA}"/>
              </a:ext>
            </a:extLst>
          </p:cNvPr>
          <p:cNvSpPr>
            <a:spLocks noGrp="1"/>
          </p:cNvSpPr>
          <p:nvPr>
            <p:ph type="pic" sz="quarter" idx="38" hasCustomPrompt="1"/>
          </p:nvPr>
        </p:nvSpPr>
        <p:spPr>
          <a:xfrm>
            <a:off x="7260919" y="7194901"/>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5" name="Picture Placeholder 8">
            <a:extLst>
              <a:ext uri="{FF2B5EF4-FFF2-40B4-BE49-F238E27FC236}">
                <a16:creationId xmlns:a16="http://schemas.microsoft.com/office/drawing/2014/main" id="{78A6A0DC-4153-453C-959F-E36C4C2C00C4}"/>
              </a:ext>
            </a:extLst>
          </p:cNvPr>
          <p:cNvSpPr>
            <a:spLocks noGrp="1"/>
          </p:cNvSpPr>
          <p:nvPr>
            <p:ph type="pic" sz="quarter" idx="39" hasCustomPrompt="1"/>
          </p:nvPr>
        </p:nvSpPr>
        <p:spPr>
          <a:xfrm>
            <a:off x="9838220" y="-2074701"/>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6" name="Picture Placeholder 8">
            <a:extLst>
              <a:ext uri="{FF2B5EF4-FFF2-40B4-BE49-F238E27FC236}">
                <a16:creationId xmlns:a16="http://schemas.microsoft.com/office/drawing/2014/main" id="{72868CC9-35E0-46C8-8573-045996A553D8}"/>
              </a:ext>
            </a:extLst>
          </p:cNvPr>
          <p:cNvSpPr>
            <a:spLocks noGrp="1"/>
          </p:cNvSpPr>
          <p:nvPr>
            <p:ph type="pic" sz="quarter" idx="40" hasCustomPrompt="1"/>
          </p:nvPr>
        </p:nvSpPr>
        <p:spPr>
          <a:xfrm>
            <a:off x="9838220" y="1901092"/>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7" name="Picture Placeholder 8">
            <a:extLst>
              <a:ext uri="{FF2B5EF4-FFF2-40B4-BE49-F238E27FC236}">
                <a16:creationId xmlns:a16="http://schemas.microsoft.com/office/drawing/2014/main" id="{C03C949E-3EA0-4938-B632-B4F8904FD8AF}"/>
              </a:ext>
            </a:extLst>
          </p:cNvPr>
          <p:cNvSpPr>
            <a:spLocks noGrp="1"/>
          </p:cNvSpPr>
          <p:nvPr>
            <p:ph type="pic" sz="quarter" idx="41" hasCustomPrompt="1"/>
          </p:nvPr>
        </p:nvSpPr>
        <p:spPr>
          <a:xfrm>
            <a:off x="9838220" y="5876885"/>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8" name="Picture Placeholder 8">
            <a:extLst>
              <a:ext uri="{FF2B5EF4-FFF2-40B4-BE49-F238E27FC236}">
                <a16:creationId xmlns:a16="http://schemas.microsoft.com/office/drawing/2014/main" id="{A3FE2DC6-106D-416D-ADFD-02B56D1698B9}"/>
              </a:ext>
            </a:extLst>
          </p:cNvPr>
          <p:cNvSpPr>
            <a:spLocks noGrp="1"/>
          </p:cNvSpPr>
          <p:nvPr>
            <p:ph type="pic" sz="quarter" idx="42" hasCustomPrompt="1"/>
          </p:nvPr>
        </p:nvSpPr>
        <p:spPr>
          <a:xfrm>
            <a:off x="9838220" y="9852678"/>
            <a:ext cx="2350008" cy="3785616"/>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Insert your image here</a:t>
            </a:r>
          </a:p>
        </p:txBody>
      </p:sp>
      <p:sp>
        <p:nvSpPr>
          <p:cNvPr id="49" name="Title 1">
            <a:extLst>
              <a:ext uri="{FF2B5EF4-FFF2-40B4-BE49-F238E27FC236}">
                <a16:creationId xmlns:a16="http://schemas.microsoft.com/office/drawing/2014/main" id="{A66A7429-8CD3-41C8-B924-C505C63952EC}"/>
              </a:ext>
            </a:extLst>
          </p:cNvPr>
          <p:cNvSpPr>
            <a:spLocks noGrp="1"/>
          </p:cNvSpPr>
          <p:nvPr>
            <p:ph type="title" hasCustomPrompt="1"/>
          </p:nvPr>
        </p:nvSpPr>
        <p:spPr>
          <a:xfrm>
            <a:off x="673418" y="765175"/>
            <a:ext cx="4754245" cy="1392896"/>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50" name="Subtitle 2">
            <a:extLst>
              <a:ext uri="{FF2B5EF4-FFF2-40B4-BE49-F238E27FC236}">
                <a16:creationId xmlns:a16="http://schemas.microsoft.com/office/drawing/2014/main" id="{7018117E-E44B-4E42-9F34-6CA665A47E7E}"/>
              </a:ext>
            </a:extLst>
          </p:cNvPr>
          <p:cNvSpPr>
            <a:spLocks noGrp="1"/>
          </p:cNvSpPr>
          <p:nvPr>
            <p:ph type="subTitle" idx="1" hasCustomPrompt="1"/>
          </p:nvPr>
        </p:nvSpPr>
        <p:spPr>
          <a:xfrm>
            <a:off x="673418" y="2166814"/>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906895043"/>
      </p:ext>
    </p:extLst>
  </p:cSld>
  <p:clrMapOvr>
    <a:masterClrMapping/>
  </p:clrMapOvr>
  <p:extLst>
    <p:ext uri="{DCECCB84-F9BA-43D5-87BE-67443E8EF086}">
      <p15:sldGuideLst xmlns:p15="http://schemas.microsoft.com/office/powerpoint/2012/main">
        <p15:guide id="1" orient="horz" pos="3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4" name="Picture Placeholder 8">
            <a:extLst>
              <a:ext uri="{FF2B5EF4-FFF2-40B4-BE49-F238E27FC236}">
                <a16:creationId xmlns:a16="http://schemas.microsoft.com/office/drawing/2014/main" id="{F7B03917-D0E5-4FC3-939F-0BE0CC1DEF81}"/>
              </a:ext>
            </a:extLst>
          </p:cNvPr>
          <p:cNvSpPr>
            <a:spLocks noGrp="1"/>
          </p:cNvSpPr>
          <p:nvPr>
            <p:ph type="pic" sz="quarter" idx="31" hasCustomPrompt="1"/>
          </p:nvPr>
        </p:nvSpPr>
        <p:spPr>
          <a:xfrm>
            <a:off x="-3247" y="7938"/>
            <a:ext cx="3054096" cy="6858000"/>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Image 01</a:t>
            </a:r>
          </a:p>
        </p:txBody>
      </p:sp>
      <p:sp>
        <p:nvSpPr>
          <p:cNvPr id="25" name="Picture Placeholder 8">
            <a:extLst>
              <a:ext uri="{FF2B5EF4-FFF2-40B4-BE49-F238E27FC236}">
                <a16:creationId xmlns:a16="http://schemas.microsoft.com/office/drawing/2014/main" id="{498E6AA8-0B1D-4162-9DA0-615E6BEA6549}"/>
              </a:ext>
            </a:extLst>
          </p:cNvPr>
          <p:cNvSpPr>
            <a:spLocks noGrp="1"/>
          </p:cNvSpPr>
          <p:nvPr>
            <p:ph type="pic" sz="quarter" idx="32" hasCustomPrompt="1"/>
          </p:nvPr>
        </p:nvSpPr>
        <p:spPr>
          <a:xfrm>
            <a:off x="3045153" y="7938"/>
            <a:ext cx="3054096" cy="6858000"/>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Image 02</a:t>
            </a:r>
          </a:p>
        </p:txBody>
      </p:sp>
      <p:sp>
        <p:nvSpPr>
          <p:cNvPr id="26" name="Picture Placeholder 8">
            <a:extLst>
              <a:ext uri="{FF2B5EF4-FFF2-40B4-BE49-F238E27FC236}">
                <a16:creationId xmlns:a16="http://schemas.microsoft.com/office/drawing/2014/main" id="{225A731B-AC89-4102-8237-96D66CE3E005}"/>
              </a:ext>
            </a:extLst>
          </p:cNvPr>
          <p:cNvSpPr>
            <a:spLocks noGrp="1"/>
          </p:cNvSpPr>
          <p:nvPr>
            <p:ph type="pic" sz="quarter" idx="33" hasCustomPrompt="1"/>
          </p:nvPr>
        </p:nvSpPr>
        <p:spPr>
          <a:xfrm>
            <a:off x="6093553" y="7938"/>
            <a:ext cx="3054096" cy="6858000"/>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Image 03</a:t>
            </a:r>
          </a:p>
        </p:txBody>
      </p:sp>
      <p:sp>
        <p:nvSpPr>
          <p:cNvPr id="27" name="Picture Placeholder 8">
            <a:extLst>
              <a:ext uri="{FF2B5EF4-FFF2-40B4-BE49-F238E27FC236}">
                <a16:creationId xmlns:a16="http://schemas.microsoft.com/office/drawing/2014/main" id="{B9CF784E-E95D-46DC-87C1-FFCD94621645}"/>
              </a:ext>
            </a:extLst>
          </p:cNvPr>
          <p:cNvSpPr>
            <a:spLocks noGrp="1"/>
          </p:cNvSpPr>
          <p:nvPr>
            <p:ph type="pic" sz="quarter" idx="34" hasCustomPrompt="1"/>
          </p:nvPr>
        </p:nvSpPr>
        <p:spPr>
          <a:xfrm>
            <a:off x="9141953" y="7938"/>
            <a:ext cx="3054096" cy="6858000"/>
          </a:xfrm>
          <a:prstGeom prst="rect">
            <a:avLst/>
          </a:prstGeom>
          <a:pattFill prst="wdDnDiag">
            <a:fgClr>
              <a:schemeClr val="bg1">
                <a:lumMod val="90000"/>
              </a:schemeClr>
            </a:fgClr>
            <a:bgClr>
              <a:schemeClr val="bg1"/>
            </a:bgClr>
          </a:pattFill>
        </p:spPr>
        <p:txBody>
          <a:bodyPr anchor="ctr"/>
          <a:lstStyle>
            <a:lvl1pPr algn="ctr">
              <a:buNone/>
              <a:defRPr sz="2400"/>
            </a:lvl1pPr>
          </a:lstStyle>
          <a:p>
            <a:r>
              <a:rPr lang="en-US" dirty="0"/>
              <a:t>Image 04</a:t>
            </a:r>
          </a:p>
        </p:txBody>
      </p:sp>
    </p:spTree>
    <p:extLst>
      <p:ext uri="{BB962C8B-B14F-4D97-AF65-F5344CB8AC3E}">
        <p14:creationId xmlns:p14="http://schemas.microsoft.com/office/powerpoint/2010/main" val="489995343"/>
      </p:ext>
    </p:extLst>
  </p:cSld>
  <p:clrMapOvr>
    <a:masterClrMapping/>
  </p:clrMapOvr>
  <p:extLst>
    <p:ext uri="{DCECCB84-F9BA-43D5-87BE-67443E8EF086}">
      <p15:sldGuideLst xmlns:p15="http://schemas.microsoft.com/office/powerpoint/2012/main">
        <p15:guide id="1" orient="horz" pos="3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6FDAA50-813C-43AC-A4C6-C9C1AFF4DCFB}"/>
              </a:ext>
            </a:extLst>
          </p:cNvPr>
          <p:cNvSpPr>
            <a:spLocks noGrp="1"/>
          </p:cNvSpPr>
          <p:nvPr>
            <p:ph type="pic" sz="quarter" idx="10" hasCustomPrompt="1"/>
          </p:nvPr>
        </p:nvSpPr>
        <p:spPr>
          <a:xfrm>
            <a:off x="0" y="0"/>
            <a:ext cx="12180887" cy="6865937"/>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 name="Title 1">
            <a:extLst>
              <a:ext uri="{FF2B5EF4-FFF2-40B4-BE49-F238E27FC236}">
                <a16:creationId xmlns:a16="http://schemas.microsoft.com/office/drawing/2014/main" id="{6FD25AB9-B242-4B7F-AE9B-675424346414}"/>
              </a:ext>
            </a:extLst>
          </p:cNvPr>
          <p:cNvSpPr>
            <a:spLocks noGrp="1"/>
          </p:cNvSpPr>
          <p:nvPr>
            <p:ph type="title" hasCustomPrompt="1"/>
          </p:nvPr>
        </p:nvSpPr>
        <p:spPr>
          <a:xfrm>
            <a:off x="673418" y="765175"/>
            <a:ext cx="4754245" cy="1392896"/>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4" name="Subtitle 2">
            <a:extLst>
              <a:ext uri="{FF2B5EF4-FFF2-40B4-BE49-F238E27FC236}">
                <a16:creationId xmlns:a16="http://schemas.microsoft.com/office/drawing/2014/main" id="{A6D31B32-3F79-44B0-AD8B-9CC940ABE9E3}"/>
              </a:ext>
            </a:extLst>
          </p:cNvPr>
          <p:cNvSpPr>
            <a:spLocks noGrp="1"/>
          </p:cNvSpPr>
          <p:nvPr>
            <p:ph type="subTitle" idx="1" hasCustomPrompt="1"/>
          </p:nvPr>
        </p:nvSpPr>
        <p:spPr>
          <a:xfrm>
            <a:off x="673418" y="2166814"/>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0323439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6FDAA50-813C-43AC-A4C6-C9C1AFF4DCFB}"/>
              </a:ext>
            </a:extLst>
          </p:cNvPr>
          <p:cNvSpPr>
            <a:spLocks noGrp="1"/>
          </p:cNvSpPr>
          <p:nvPr>
            <p:ph type="pic" sz="quarter" idx="10" hasCustomPrompt="1"/>
          </p:nvPr>
        </p:nvSpPr>
        <p:spPr>
          <a:xfrm>
            <a:off x="0" y="0"/>
            <a:ext cx="12180887" cy="6865937"/>
          </a:xfrm>
          <a:prstGeom prst="rect">
            <a:avLst/>
          </a:prstGeom>
          <a:pattFill prst="wdDnDiag">
            <a:fgClr>
              <a:schemeClr val="bg1">
                <a:lumMod val="90000"/>
              </a:schemeClr>
            </a:fgClr>
            <a:bgClr>
              <a:schemeClr val="bg1"/>
            </a:bgClr>
          </a:pattFill>
        </p:spPr>
        <p:txBody>
          <a:bodyPr anchor="ctr"/>
          <a:lstStyle>
            <a:lvl1pPr algn="ctr">
              <a:buNone/>
              <a:defRPr sz="2000"/>
            </a:lvl1pPr>
          </a:lstStyle>
          <a:p>
            <a:r>
              <a:rPr lang="en-US" dirty="0"/>
              <a:t>Insert your image here</a:t>
            </a:r>
          </a:p>
        </p:txBody>
      </p:sp>
      <p:sp>
        <p:nvSpPr>
          <p:cNvPr id="3" name="Title 1">
            <a:extLst>
              <a:ext uri="{FF2B5EF4-FFF2-40B4-BE49-F238E27FC236}">
                <a16:creationId xmlns:a16="http://schemas.microsoft.com/office/drawing/2014/main" id="{6FD25AB9-B242-4B7F-AE9B-675424346414}"/>
              </a:ext>
            </a:extLst>
          </p:cNvPr>
          <p:cNvSpPr>
            <a:spLocks noGrp="1"/>
          </p:cNvSpPr>
          <p:nvPr>
            <p:ph type="title" hasCustomPrompt="1"/>
          </p:nvPr>
        </p:nvSpPr>
        <p:spPr>
          <a:xfrm>
            <a:off x="7498515" y="765175"/>
            <a:ext cx="4754245" cy="1392896"/>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4" name="Subtitle 2">
            <a:extLst>
              <a:ext uri="{FF2B5EF4-FFF2-40B4-BE49-F238E27FC236}">
                <a16:creationId xmlns:a16="http://schemas.microsoft.com/office/drawing/2014/main" id="{A6D31B32-3F79-44B0-AD8B-9CC940ABE9E3}"/>
              </a:ext>
            </a:extLst>
          </p:cNvPr>
          <p:cNvSpPr>
            <a:spLocks noGrp="1"/>
          </p:cNvSpPr>
          <p:nvPr>
            <p:ph type="subTitle" idx="1" hasCustomPrompt="1"/>
          </p:nvPr>
        </p:nvSpPr>
        <p:spPr>
          <a:xfrm>
            <a:off x="7498515" y="2166814"/>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6108249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30" name="Picture Placeholder 8">
            <a:extLst>
              <a:ext uri="{FF2B5EF4-FFF2-40B4-BE49-F238E27FC236}">
                <a16:creationId xmlns:a16="http://schemas.microsoft.com/office/drawing/2014/main" id="{F0AB2ADC-8BAC-4283-B1AD-2FF399CEB7C6}"/>
              </a:ext>
            </a:extLst>
          </p:cNvPr>
          <p:cNvSpPr>
            <a:spLocks noGrp="1"/>
          </p:cNvSpPr>
          <p:nvPr>
            <p:ph type="pic" sz="quarter" idx="31" hasCustomPrompt="1"/>
          </p:nvPr>
        </p:nvSpPr>
        <p:spPr>
          <a:xfrm>
            <a:off x="0" y="4416552"/>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1" name="Picture Placeholder 8">
            <a:extLst>
              <a:ext uri="{FF2B5EF4-FFF2-40B4-BE49-F238E27FC236}">
                <a16:creationId xmlns:a16="http://schemas.microsoft.com/office/drawing/2014/main" id="{6E3F7193-9614-4208-8E37-9E06417D8232}"/>
              </a:ext>
            </a:extLst>
          </p:cNvPr>
          <p:cNvSpPr>
            <a:spLocks noGrp="1"/>
          </p:cNvSpPr>
          <p:nvPr>
            <p:ph type="pic" sz="quarter" idx="32" hasCustomPrompt="1"/>
          </p:nvPr>
        </p:nvSpPr>
        <p:spPr>
          <a:xfrm>
            <a:off x="3076135" y="4416552"/>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2" name="Picture Placeholder 8">
            <a:extLst>
              <a:ext uri="{FF2B5EF4-FFF2-40B4-BE49-F238E27FC236}">
                <a16:creationId xmlns:a16="http://schemas.microsoft.com/office/drawing/2014/main" id="{E4E6D8B5-A826-41AE-8529-ECD50EE60DFE}"/>
              </a:ext>
            </a:extLst>
          </p:cNvPr>
          <p:cNvSpPr>
            <a:spLocks noGrp="1"/>
          </p:cNvSpPr>
          <p:nvPr>
            <p:ph type="pic" sz="quarter" idx="33" hasCustomPrompt="1"/>
          </p:nvPr>
        </p:nvSpPr>
        <p:spPr>
          <a:xfrm>
            <a:off x="6152270" y="4416552"/>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3" name="Picture Placeholder 8">
            <a:extLst>
              <a:ext uri="{FF2B5EF4-FFF2-40B4-BE49-F238E27FC236}">
                <a16:creationId xmlns:a16="http://schemas.microsoft.com/office/drawing/2014/main" id="{D9139DD6-F9F9-4868-921C-4074629EFE2B}"/>
              </a:ext>
            </a:extLst>
          </p:cNvPr>
          <p:cNvSpPr>
            <a:spLocks noGrp="1"/>
          </p:cNvSpPr>
          <p:nvPr>
            <p:ph type="pic" sz="quarter" idx="34" hasCustomPrompt="1"/>
          </p:nvPr>
        </p:nvSpPr>
        <p:spPr>
          <a:xfrm>
            <a:off x="9228405" y="4416552"/>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4" name="Picture Placeholder 8">
            <a:extLst>
              <a:ext uri="{FF2B5EF4-FFF2-40B4-BE49-F238E27FC236}">
                <a16:creationId xmlns:a16="http://schemas.microsoft.com/office/drawing/2014/main" id="{46E36BA4-37C2-4317-A4FF-FBF27FBD314B}"/>
              </a:ext>
            </a:extLst>
          </p:cNvPr>
          <p:cNvSpPr>
            <a:spLocks noGrp="1"/>
          </p:cNvSpPr>
          <p:nvPr>
            <p:ph type="pic" sz="quarter" idx="35" hasCustomPrompt="1"/>
          </p:nvPr>
        </p:nvSpPr>
        <p:spPr>
          <a:xfrm>
            <a:off x="939" y="1860609"/>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6" name="Picture Placeholder 8">
            <a:extLst>
              <a:ext uri="{FF2B5EF4-FFF2-40B4-BE49-F238E27FC236}">
                <a16:creationId xmlns:a16="http://schemas.microsoft.com/office/drawing/2014/main" id="{1C381713-40D7-4897-9582-71D55D1EA2A3}"/>
              </a:ext>
            </a:extLst>
          </p:cNvPr>
          <p:cNvSpPr>
            <a:spLocks noGrp="1"/>
          </p:cNvSpPr>
          <p:nvPr>
            <p:ph type="pic" sz="quarter" idx="37" hasCustomPrompt="1"/>
          </p:nvPr>
        </p:nvSpPr>
        <p:spPr>
          <a:xfrm>
            <a:off x="6153209" y="1860609"/>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7" name="Picture Placeholder 8">
            <a:extLst>
              <a:ext uri="{FF2B5EF4-FFF2-40B4-BE49-F238E27FC236}">
                <a16:creationId xmlns:a16="http://schemas.microsoft.com/office/drawing/2014/main" id="{48F22C01-D0F8-4172-AF3B-E53701B5F6A7}"/>
              </a:ext>
            </a:extLst>
          </p:cNvPr>
          <p:cNvSpPr>
            <a:spLocks noGrp="1"/>
          </p:cNvSpPr>
          <p:nvPr>
            <p:ph type="pic" sz="quarter" idx="38" hasCustomPrompt="1"/>
          </p:nvPr>
        </p:nvSpPr>
        <p:spPr>
          <a:xfrm>
            <a:off x="9229344" y="1860609"/>
            <a:ext cx="2962656" cy="244144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12285786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27" name="Picture Placeholder 8">
            <a:extLst>
              <a:ext uri="{FF2B5EF4-FFF2-40B4-BE49-F238E27FC236}">
                <a16:creationId xmlns:a16="http://schemas.microsoft.com/office/drawing/2014/main" id="{2DD42D33-C8B6-4315-A8ED-78B0E9717A82}"/>
              </a:ext>
            </a:extLst>
          </p:cNvPr>
          <p:cNvSpPr>
            <a:spLocks noGrp="1"/>
          </p:cNvSpPr>
          <p:nvPr>
            <p:ph type="pic" sz="quarter" idx="36" hasCustomPrompt="1"/>
          </p:nvPr>
        </p:nvSpPr>
        <p:spPr>
          <a:xfrm>
            <a:off x="3907248" y="763772"/>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8" name="Picture Placeholder 8">
            <a:extLst>
              <a:ext uri="{FF2B5EF4-FFF2-40B4-BE49-F238E27FC236}">
                <a16:creationId xmlns:a16="http://schemas.microsoft.com/office/drawing/2014/main" id="{7CC7DE94-3558-4942-B0E0-77A02A9ABF14}"/>
              </a:ext>
            </a:extLst>
          </p:cNvPr>
          <p:cNvSpPr>
            <a:spLocks noGrp="1"/>
          </p:cNvSpPr>
          <p:nvPr>
            <p:ph type="pic" sz="quarter" idx="37" hasCustomPrompt="1"/>
          </p:nvPr>
        </p:nvSpPr>
        <p:spPr>
          <a:xfrm>
            <a:off x="7050210" y="763772"/>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9" name="Picture Placeholder 8">
            <a:extLst>
              <a:ext uri="{FF2B5EF4-FFF2-40B4-BE49-F238E27FC236}">
                <a16:creationId xmlns:a16="http://schemas.microsoft.com/office/drawing/2014/main" id="{8042ADA2-230F-41B5-B390-33D8E868C716}"/>
              </a:ext>
            </a:extLst>
          </p:cNvPr>
          <p:cNvSpPr>
            <a:spLocks noGrp="1"/>
          </p:cNvSpPr>
          <p:nvPr>
            <p:ph type="pic" sz="quarter" idx="38" hasCustomPrompt="1"/>
          </p:nvPr>
        </p:nvSpPr>
        <p:spPr>
          <a:xfrm>
            <a:off x="10193172" y="763772"/>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5" name="Picture Placeholder 8">
            <a:extLst>
              <a:ext uri="{FF2B5EF4-FFF2-40B4-BE49-F238E27FC236}">
                <a16:creationId xmlns:a16="http://schemas.microsoft.com/office/drawing/2014/main" id="{61132079-CB8D-4775-B99C-A556BC52E48A}"/>
              </a:ext>
            </a:extLst>
          </p:cNvPr>
          <p:cNvSpPr>
            <a:spLocks noGrp="1"/>
          </p:cNvSpPr>
          <p:nvPr>
            <p:ph type="pic" sz="quarter" idx="39" hasCustomPrompt="1"/>
          </p:nvPr>
        </p:nvSpPr>
        <p:spPr>
          <a:xfrm>
            <a:off x="764284" y="3473435"/>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8" name="Picture Placeholder 8">
            <a:extLst>
              <a:ext uri="{FF2B5EF4-FFF2-40B4-BE49-F238E27FC236}">
                <a16:creationId xmlns:a16="http://schemas.microsoft.com/office/drawing/2014/main" id="{FF485C45-2A77-40FA-9790-FBB004976706}"/>
              </a:ext>
            </a:extLst>
          </p:cNvPr>
          <p:cNvSpPr>
            <a:spLocks noGrp="1"/>
          </p:cNvSpPr>
          <p:nvPr>
            <p:ph type="pic" sz="quarter" idx="40" hasCustomPrompt="1"/>
          </p:nvPr>
        </p:nvSpPr>
        <p:spPr>
          <a:xfrm>
            <a:off x="3907246" y="3473435"/>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9" name="Picture Placeholder 8">
            <a:extLst>
              <a:ext uri="{FF2B5EF4-FFF2-40B4-BE49-F238E27FC236}">
                <a16:creationId xmlns:a16="http://schemas.microsoft.com/office/drawing/2014/main" id="{3AB8B5F7-5D81-48B4-832D-DC585029E485}"/>
              </a:ext>
            </a:extLst>
          </p:cNvPr>
          <p:cNvSpPr>
            <a:spLocks noGrp="1"/>
          </p:cNvSpPr>
          <p:nvPr>
            <p:ph type="pic" sz="quarter" idx="41" hasCustomPrompt="1"/>
          </p:nvPr>
        </p:nvSpPr>
        <p:spPr>
          <a:xfrm>
            <a:off x="7050208" y="3473435"/>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0" name="Picture Placeholder 8">
            <a:extLst>
              <a:ext uri="{FF2B5EF4-FFF2-40B4-BE49-F238E27FC236}">
                <a16:creationId xmlns:a16="http://schemas.microsoft.com/office/drawing/2014/main" id="{08B4DA04-6AE8-4E12-9A23-F97F265A7B26}"/>
              </a:ext>
            </a:extLst>
          </p:cNvPr>
          <p:cNvSpPr>
            <a:spLocks noGrp="1"/>
          </p:cNvSpPr>
          <p:nvPr>
            <p:ph type="pic" sz="quarter" idx="42" hasCustomPrompt="1"/>
          </p:nvPr>
        </p:nvSpPr>
        <p:spPr>
          <a:xfrm>
            <a:off x="10193170" y="3473435"/>
            <a:ext cx="3026664" cy="256032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2268605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ortfolio 7">
    <p:spTree>
      <p:nvGrpSpPr>
        <p:cNvPr id="1" name=""/>
        <p:cNvGrpSpPr/>
        <p:nvPr/>
      </p:nvGrpSpPr>
      <p:grpSpPr>
        <a:xfrm>
          <a:off x="0" y="0"/>
          <a:ext cx="0" cy="0"/>
          <a:chOff x="0" y="0"/>
          <a:chExt cx="0" cy="0"/>
        </a:xfrm>
      </p:grpSpPr>
      <p:sp>
        <p:nvSpPr>
          <p:cNvPr id="33" name="Picture Placeholder 8">
            <a:extLst>
              <a:ext uri="{FF2B5EF4-FFF2-40B4-BE49-F238E27FC236}">
                <a16:creationId xmlns:a16="http://schemas.microsoft.com/office/drawing/2014/main" id="{B69E67AF-B69D-4DA7-8FAA-C19ED1D72AB3}"/>
              </a:ext>
            </a:extLst>
          </p:cNvPr>
          <p:cNvSpPr>
            <a:spLocks noGrp="1"/>
          </p:cNvSpPr>
          <p:nvPr>
            <p:ph type="pic" sz="quarter" idx="39" hasCustomPrompt="1"/>
          </p:nvPr>
        </p:nvSpPr>
        <p:spPr>
          <a:xfrm>
            <a:off x="0" y="2340864"/>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4" name="Picture Placeholder 8">
            <a:extLst>
              <a:ext uri="{FF2B5EF4-FFF2-40B4-BE49-F238E27FC236}">
                <a16:creationId xmlns:a16="http://schemas.microsoft.com/office/drawing/2014/main" id="{74A7CCE4-EA2B-41AA-99ED-694D6843B7CF}"/>
              </a:ext>
            </a:extLst>
          </p:cNvPr>
          <p:cNvSpPr>
            <a:spLocks noGrp="1"/>
          </p:cNvSpPr>
          <p:nvPr>
            <p:ph type="pic" sz="quarter" idx="40" hasCustomPrompt="1"/>
          </p:nvPr>
        </p:nvSpPr>
        <p:spPr>
          <a:xfrm>
            <a:off x="0" y="4681728"/>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1" name="Picture Placeholder 8">
            <a:extLst>
              <a:ext uri="{FF2B5EF4-FFF2-40B4-BE49-F238E27FC236}">
                <a16:creationId xmlns:a16="http://schemas.microsoft.com/office/drawing/2014/main" id="{80526021-A349-408C-90F7-75B3FFACBECF}"/>
              </a:ext>
            </a:extLst>
          </p:cNvPr>
          <p:cNvSpPr>
            <a:spLocks noGrp="1"/>
          </p:cNvSpPr>
          <p:nvPr>
            <p:ph type="pic" sz="quarter" idx="43" hasCustomPrompt="1"/>
          </p:nvPr>
        </p:nvSpPr>
        <p:spPr>
          <a:xfrm>
            <a:off x="3086655" y="4680161"/>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2" name="Picture Placeholder 8">
            <a:extLst>
              <a:ext uri="{FF2B5EF4-FFF2-40B4-BE49-F238E27FC236}">
                <a16:creationId xmlns:a16="http://schemas.microsoft.com/office/drawing/2014/main" id="{2CFC7245-D217-492A-94EC-A2F5B8670578}"/>
              </a:ext>
            </a:extLst>
          </p:cNvPr>
          <p:cNvSpPr>
            <a:spLocks noGrp="1"/>
          </p:cNvSpPr>
          <p:nvPr>
            <p:ph type="pic" sz="quarter" idx="44" hasCustomPrompt="1"/>
          </p:nvPr>
        </p:nvSpPr>
        <p:spPr>
          <a:xfrm>
            <a:off x="3086655" y="-1567"/>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3" name="Picture Placeholder 8">
            <a:extLst>
              <a:ext uri="{FF2B5EF4-FFF2-40B4-BE49-F238E27FC236}">
                <a16:creationId xmlns:a16="http://schemas.microsoft.com/office/drawing/2014/main" id="{98E2D038-DB51-440E-BE6B-8BA399510D25}"/>
              </a:ext>
            </a:extLst>
          </p:cNvPr>
          <p:cNvSpPr>
            <a:spLocks noGrp="1"/>
          </p:cNvSpPr>
          <p:nvPr>
            <p:ph type="pic" sz="quarter" idx="45" hasCustomPrompt="1"/>
          </p:nvPr>
        </p:nvSpPr>
        <p:spPr>
          <a:xfrm>
            <a:off x="6173310" y="2337730"/>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5" name="Picture Placeholder 8">
            <a:extLst>
              <a:ext uri="{FF2B5EF4-FFF2-40B4-BE49-F238E27FC236}">
                <a16:creationId xmlns:a16="http://schemas.microsoft.com/office/drawing/2014/main" id="{25D18F98-67D7-4DF1-82E2-E858E98ADAE9}"/>
              </a:ext>
            </a:extLst>
          </p:cNvPr>
          <p:cNvSpPr>
            <a:spLocks noGrp="1"/>
          </p:cNvSpPr>
          <p:nvPr>
            <p:ph type="pic" sz="quarter" idx="47" hasCustomPrompt="1"/>
          </p:nvPr>
        </p:nvSpPr>
        <p:spPr>
          <a:xfrm>
            <a:off x="6173310" y="-3134"/>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6" name="Picture Placeholder 8">
            <a:extLst>
              <a:ext uri="{FF2B5EF4-FFF2-40B4-BE49-F238E27FC236}">
                <a16:creationId xmlns:a16="http://schemas.microsoft.com/office/drawing/2014/main" id="{158E3767-AC34-4E65-BA61-02EDD6BF60B2}"/>
              </a:ext>
            </a:extLst>
          </p:cNvPr>
          <p:cNvSpPr>
            <a:spLocks noGrp="1"/>
          </p:cNvSpPr>
          <p:nvPr>
            <p:ph type="pic" sz="quarter" idx="48" hasCustomPrompt="1"/>
          </p:nvPr>
        </p:nvSpPr>
        <p:spPr>
          <a:xfrm>
            <a:off x="9259965" y="2336163"/>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7" name="Picture Placeholder 8">
            <a:extLst>
              <a:ext uri="{FF2B5EF4-FFF2-40B4-BE49-F238E27FC236}">
                <a16:creationId xmlns:a16="http://schemas.microsoft.com/office/drawing/2014/main" id="{1D5A0A59-98E4-40E3-85B7-CE75AECA0471}"/>
              </a:ext>
            </a:extLst>
          </p:cNvPr>
          <p:cNvSpPr>
            <a:spLocks noGrp="1"/>
          </p:cNvSpPr>
          <p:nvPr>
            <p:ph type="pic" sz="quarter" idx="49" hasCustomPrompt="1"/>
          </p:nvPr>
        </p:nvSpPr>
        <p:spPr>
          <a:xfrm>
            <a:off x="9259965" y="4677027"/>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8" name="Picture Placeholder 8">
            <a:extLst>
              <a:ext uri="{FF2B5EF4-FFF2-40B4-BE49-F238E27FC236}">
                <a16:creationId xmlns:a16="http://schemas.microsoft.com/office/drawing/2014/main" id="{C3BF2936-EEA2-4727-81C2-1165EBFDE5E8}"/>
              </a:ext>
            </a:extLst>
          </p:cNvPr>
          <p:cNvSpPr>
            <a:spLocks noGrp="1"/>
          </p:cNvSpPr>
          <p:nvPr>
            <p:ph type="pic" sz="quarter" idx="50" hasCustomPrompt="1"/>
          </p:nvPr>
        </p:nvSpPr>
        <p:spPr>
          <a:xfrm>
            <a:off x="9259965" y="-4701"/>
            <a:ext cx="2926080" cy="217627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7175495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ortfolio 8">
    <p:spTree>
      <p:nvGrpSpPr>
        <p:cNvPr id="1" name=""/>
        <p:cNvGrpSpPr/>
        <p:nvPr/>
      </p:nvGrpSpPr>
      <p:grpSpPr>
        <a:xfrm>
          <a:off x="0" y="0"/>
          <a:ext cx="0" cy="0"/>
          <a:chOff x="0" y="0"/>
          <a:chExt cx="0" cy="0"/>
        </a:xfrm>
      </p:grpSpPr>
      <p:sp>
        <p:nvSpPr>
          <p:cNvPr id="71" name="Picture Placeholder 70">
            <a:extLst>
              <a:ext uri="{FF2B5EF4-FFF2-40B4-BE49-F238E27FC236}">
                <a16:creationId xmlns:a16="http://schemas.microsoft.com/office/drawing/2014/main" id="{4536A86B-2314-4F28-B500-E86746BA030D}"/>
              </a:ext>
            </a:extLst>
          </p:cNvPr>
          <p:cNvSpPr>
            <a:spLocks noGrp="1"/>
          </p:cNvSpPr>
          <p:nvPr>
            <p:ph type="pic" sz="quarter" idx="42" hasCustomPrompt="1"/>
          </p:nvPr>
        </p:nvSpPr>
        <p:spPr>
          <a:xfrm>
            <a:off x="4104640" y="-716026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5" name="Picture Placeholder 74">
            <a:extLst>
              <a:ext uri="{FF2B5EF4-FFF2-40B4-BE49-F238E27FC236}">
                <a16:creationId xmlns:a16="http://schemas.microsoft.com/office/drawing/2014/main" id="{304E62EC-5DE6-47A9-B4E6-1D2D7CB46C19}"/>
              </a:ext>
            </a:extLst>
          </p:cNvPr>
          <p:cNvSpPr>
            <a:spLocks noGrp="1"/>
          </p:cNvSpPr>
          <p:nvPr>
            <p:ph type="pic" sz="quarter" idx="45" hasCustomPrompt="1"/>
          </p:nvPr>
        </p:nvSpPr>
        <p:spPr>
          <a:xfrm>
            <a:off x="4104640" y="-286131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6" name="Picture Placeholder 75">
            <a:extLst>
              <a:ext uri="{FF2B5EF4-FFF2-40B4-BE49-F238E27FC236}">
                <a16:creationId xmlns:a16="http://schemas.microsoft.com/office/drawing/2014/main" id="{210824EF-0B63-4308-A73F-0787CA6CBB96}"/>
              </a:ext>
            </a:extLst>
          </p:cNvPr>
          <p:cNvSpPr>
            <a:spLocks noGrp="1"/>
          </p:cNvSpPr>
          <p:nvPr>
            <p:ph type="pic" sz="quarter" idx="46" hasCustomPrompt="1"/>
          </p:nvPr>
        </p:nvSpPr>
        <p:spPr>
          <a:xfrm>
            <a:off x="4104640" y="573659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7" name="Picture Placeholder 76">
            <a:extLst>
              <a:ext uri="{FF2B5EF4-FFF2-40B4-BE49-F238E27FC236}">
                <a16:creationId xmlns:a16="http://schemas.microsoft.com/office/drawing/2014/main" id="{EF674EDE-5899-418A-BA37-F8298EA077A6}"/>
              </a:ext>
            </a:extLst>
          </p:cNvPr>
          <p:cNvSpPr>
            <a:spLocks noGrp="1"/>
          </p:cNvSpPr>
          <p:nvPr>
            <p:ph type="pic" sz="quarter" idx="47" hasCustomPrompt="1"/>
          </p:nvPr>
        </p:nvSpPr>
        <p:spPr>
          <a:xfrm>
            <a:off x="4104640" y="100355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8" name="Picture Placeholder 77">
            <a:extLst>
              <a:ext uri="{FF2B5EF4-FFF2-40B4-BE49-F238E27FC236}">
                <a16:creationId xmlns:a16="http://schemas.microsoft.com/office/drawing/2014/main" id="{C315A97F-BF19-47C9-91B2-008314813FF2}"/>
              </a:ext>
            </a:extLst>
          </p:cNvPr>
          <p:cNvSpPr>
            <a:spLocks noGrp="1"/>
          </p:cNvSpPr>
          <p:nvPr>
            <p:ph type="pic" sz="quarter" idx="48" hasCustomPrompt="1"/>
          </p:nvPr>
        </p:nvSpPr>
        <p:spPr>
          <a:xfrm>
            <a:off x="1272032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79" name="Picture Placeholder 78">
            <a:extLst>
              <a:ext uri="{FF2B5EF4-FFF2-40B4-BE49-F238E27FC236}">
                <a16:creationId xmlns:a16="http://schemas.microsoft.com/office/drawing/2014/main" id="{0F875D3B-9E49-406D-9633-2CD8271A15C6}"/>
              </a:ext>
            </a:extLst>
          </p:cNvPr>
          <p:cNvSpPr>
            <a:spLocks noGrp="1"/>
          </p:cNvSpPr>
          <p:nvPr>
            <p:ph type="pic" sz="quarter" idx="49" hasCustomPrompt="1"/>
          </p:nvPr>
        </p:nvSpPr>
        <p:spPr>
          <a:xfrm>
            <a:off x="841248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0" name="Picture Placeholder 79">
            <a:extLst>
              <a:ext uri="{FF2B5EF4-FFF2-40B4-BE49-F238E27FC236}">
                <a16:creationId xmlns:a16="http://schemas.microsoft.com/office/drawing/2014/main" id="{76120345-33D4-4577-A1EC-4020A539E9C4}"/>
              </a:ext>
            </a:extLst>
          </p:cNvPr>
          <p:cNvSpPr>
            <a:spLocks noGrp="1"/>
          </p:cNvSpPr>
          <p:nvPr>
            <p:ph type="pic" sz="quarter" idx="50" hasCustomPrompt="1"/>
          </p:nvPr>
        </p:nvSpPr>
        <p:spPr>
          <a:xfrm>
            <a:off x="-20320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1" name="Picture Placeholder 80">
            <a:extLst>
              <a:ext uri="{FF2B5EF4-FFF2-40B4-BE49-F238E27FC236}">
                <a16:creationId xmlns:a16="http://schemas.microsoft.com/office/drawing/2014/main" id="{827FA731-F963-4F00-B0C4-7F2229A390AF}"/>
              </a:ext>
            </a:extLst>
          </p:cNvPr>
          <p:cNvSpPr>
            <a:spLocks noGrp="1"/>
          </p:cNvSpPr>
          <p:nvPr>
            <p:ph type="pic" sz="quarter" idx="51" hasCustomPrompt="1"/>
          </p:nvPr>
        </p:nvSpPr>
        <p:spPr>
          <a:xfrm>
            <a:off x="-4511040" y="14376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2" name="Picture Placeholder 81">
            <a:extLst>
              <a:ext uri="{FF2B5EF4-FFF2-40B4-BE49-F238E27FC236}">
                <a16:creationId xmlns:a16="http://schemas.microsoft.com/office/drawing/2014/main" id="{BFD9569F-E1DC-419B-A1A2-3CE0A587F4C0}"/>
              </a:ext>
            </a:extLst>
          </p:cNvPr>
          <p:cNvSpPr>
            <a:spLocks noGrp="1"/>
          </p:cNvSpPr>
          <p:nvPr>
            <p:ph type="pic" sz="quarter" idx="52" hasCustomPrompt="1"/>
          </p:nvPr>
        </p:nvSpPr>
        <p:spPr>
          <a:xfrm>
            <a:off x="1950720" y="-71183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3" name="Picture Placeholder 82">
            <a:extLst>
              <a:ext uri="{FF2B5EF4-FFF2-40B4-BE49-F238E27FC236}">
                <a16:creationId xmlns:a16="http://schemas.microsoft.com/office/drawing/2014/main" id="{942C0E94-5DDC-460C-9EE6-2D55E0B11538}"/>
              </a:ext>
            </a:extLst>
          </p:cNvPr>
          <p:cNvSpPr>
            <a:spLocks noGrp="1"/>
          </p:cNvSpPr>
          <p:nvPr>
            <p:ph type="pic" sz="quarter" idx="53" hasCustomPrompt="1"/>
          </p:nvPr>
        </p:nvSpPr>
        <p:spPr>
          <a:xfrm>
            <a:off x="1950720" y="358711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4" name="Picture Placeholder 83">
            <a:extLst>
              <a:ext uri="{FF2B5EF4-FFF2-40B4-BE49-F238E27FC236}">
                <a16:creationId xmlns:a16="http://schemas.microsoft.com/office/drawing/2014/main" id="{FB2DAC25-78D6-45CF-9338-A760B95605D4}"/>
              </a:ext>
            </a:extLst>
          </p:cNvPr>
          <p:cNvSpPr>
            <a:spLocks noGrp="1"/>
          </p:cNvSpPr>
          <p:nvPr>
            <p:ph type="pic" sz="quarter" idx="54" hasCustomPrompt="1"/>
          </p:nvPr>
        </p:nvSpPr>
        <p:spPr>
          <a:xfrm>
            <a:off x="6258560" y="-71183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5" name="Picture Placeholder 84">
            <a:extLst>
              <a:ext uri="{FF2B5EF4-FFF2-40B4-BE49-F238E27FC236}">
                <a16:creationId xmlns:a16="http://schemas.microsoft.com/office/drawing/2014/main" id="{A4DDEA6B-FF6E-474D-81BE-E80CD5A56C0E}"/>
              </a:ext>
            </a:extLst>
          </p:cNvPr>
          <p:cNvSpPr>
            <a:spLocks noGrp="1"/>
          </p:cNvSpPr>
          <p:nvPr>
            <p:ph type="pic" sz="quarter" idx="55" hasCustomPrompt="1"/>
          </p:nvPr>
        </p:nvSpPr>
        <p:spPr>
          <a:xfrm>
            <a:off x="6258560" y="358711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6" name="Picture Placeholder 85">
            <a:extLst>
              <a:ext uri="{FF2B5EF4-FFF2-40B4-BE49-F238E27FC236}">
                <a16:creationId xmlns:a16="http://schemas.microsoft.com/office/drawing/2014/main" id="{B438E714-5710-40A0-97F9-F8AABA5CA2EC}"/>
              </a:ext>
            </a:extLst>
          </p:cNvPr>
          <p:cNvSpPr>
            <a:spLocks noGrp="1"/>
          </p:cNvSpPr>
          <p:nvPr>
            <p:ph type="pic" sz="quarter" idx="56" hasCustomPrompt="1"/>
          </p:nvPr>
        </p:nvSpPr>
        <p:spPr>
          <a:xfrm>
            <a:off x="1950720" y="-500189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7" name="Picture Placeholder 86">
            <a:extLst>
              <a:ext uri="{FF2B5EF4-FFF2-40B4-BE49-F238E27FC236}">
                <a16:creationId xmlns:a16="http://schemas.microsoft.com/office/drawing/2014/main" id="{5C96031D-0DF6-4C30-82F9-F9E518D99B83}"/>
              </a:ext>
            </a:extLst>
          </p:cNvPr>
          <p:cNvSpPr>
            <a:spLocks noGrp="1"/>
          </p:cNvSpPr>
          <p:nvPr>
            <p:ph type="pic" sz="quarter" idx="57" hasCustomPrompt="1"/>
          </p:nvPr>
        </p:nvSpPr>
        <p:spPr>
          <a:xfrm>
            <a:off x="-2357120" y="-70294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8" name="Picture Placeholder 87">
            <a:extLst>
              <a:ext uri="{FF2B5EF4-FFF2-40B4-BE49-F238E27FC236}">
                <a16:creationId xmlns:a16="http://schemas.microsoft.com/office/drawing/2014/main" id="{E31286DC-32FB-4638-A73F-6EC1A56C1ABA}"/>
              </a:ext>
            </a:extLst>
          </p:cNvPr>
          <p:cNvSpPr>
            <a:spLocks noGrp="1"/>
          </p:cNvSpPr>
          <p:nvPr>
            <p:ph type="pic" sz="quarter" idx="58" hasCustomPrompt="1"/>
          </p:nvPr>
        </p:nvSpPr>
        <p:spPr>
          <a:xfrm>
            <a:off x="-203200" y="-285242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89" name="Picture Placeholder 88">
            <a:extLst>
              <a:ext uri="{FF2B5EF4-FFF2-40B4-BE49-F238E27FC236}">
                <a16:creationId xmlns:a16="http://schemas.microsoft.com/office/drawing/2014/main" id="{FA1FEFF7-1D53-4A71-A599-0DBB4CAD9BED}"/>
              </a:ext>
            </a:extLst>
          </p:cNvPr>
          <p:cNvSpPr>
            <a:spLocks noGrp="1"/>
          </p:cNvSpPr>
          <p:nvPr>
            <p:ph type="pic" sz="quarter" idx="59" hasCustomPrompt="1"/>
          </p:nvPr>
        </p:nvSpPr>
        <p:spPr>
          <a:xfrm>
            <a:off x="1950720" y="787717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0" name="Picture Placeholder 89">
            <a:extLst>
              <a:ext uri="{FF2B5EF4-FFF2-40B4-BE49-F238E27FC236}">
                <a16:creationId xmlns:a16="http://schemas.microsoft.com/office/drawing/2014/main" id="{DE9E5028-52CE-421C-A8D0-6E8F13B932F8}"/>
              </a:ext>
            </a:extLst>
          </p:cNvPr>
          <p:cNvSpPr>
            <a:spLocks noGrp="1"/>
          </p:cNvSpPr>
          <p:nvPr>
            <p:ph type="pic" sz="quarter" idx="60" hasCustomPrompt="1"/>
          </p:nvPr>
        </p:nvSpPr>
        <p:spPr>
          <a:xfrm>
            <a:off x="-2357120" y="357822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1" name="Picture Placeholder 90">
            <a:extLst>
              <a:ext uri="{FF2B5EF4-FFF2-40B4-BE49-F238E27FC236}">
                <a16:creationId xmlns:a16="http://schemas.microsoft.com/office/drawing/2014/main" id="{D5971B21-00BC-4D9D-82BD-9D54517FF492}"/>
              </a:ext>
            </a:extLst>
          </p:cNvPr>
          <p:cNvSpPr>
            <a:spLocks noGrp="1"/>
          </p:cNvSpPr>
          <p:nvPr>
            <p:ph type="pic" sz="quarter" idx="61" hasCustomPrompt="1"/>
          </p:nvPr>
        </p:nvSpPr>
        <p:spPr>
          <a:xfrm>
            <a:off x="-203200" y="572770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2" name="Picture Placeholder 91">
            <a:extLst>
              <a:ext uri="{FF2B5EF4-FFF2-40B4-BE49-F238E27FC236}">
                <a16:creationId xmlns:a16="http://schemas.microsoft.com/office/drawing/2014/main" id="{BE6BB466-213E-46F6-9952-61CA222B978F}"/>
              </a:ext>
            </a:extLst>
          </p:cNvPr>
          <p:cNvSpPr>
            <a:spLocks noGrp="1"/>
          </p:cNvSpPr>
          <p:nvPr>
            <p:ph type="pic" sz="quarter" idx="62" hasCustomPrompt="1"/>
          </p:nvPr>
        </p:nvSpPr>
        <p:spPr>
          <a:xfrm>
            <a:off x="6288723" y="7882597"/>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3" name="Picture Placeholder 92">
            <a:extLst>
              <a:ext uri="{FF2B5EF4-FFF2-40B4-BE49-F238E27FC236}">
                <a16:creationId xmlns:a16="http://schemas.microsoft.com/office/drawing/2014/main" id="{5D359EBF-0B68-4498-A213-4A2CBAC315A7}"/>
              </a:ext>
            </a:extLst>
          </p:cNvPr>
          <p:cNvSpPr>
            <a:spLocks noGrp="1"/>
          </p:cNvSpPr>
          <p:nvPr>
            <p:ph type="pic" sz="quarter" idx="63" hasCustomPrompt="1"/>
          </p:nvPr>
        </p:nvSpPr>
        <p:spPr>
          <a:xfrm>
            <a:off x="10596563" y="3583647"/>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4" name="Picture Placeholder 93">
            <a:extLst>
              <a:ext uri="{FF2B5EF4-FFF2-40B4-BE49-F238E27FC236}">
                <a16:creationId xmlns:a16="http://schemas.microsoft.com/office/drawing/2014/main" id="{95BE39B6-7ED3-4659-B79B-D9579E65CA47}"/>
              </a:ext>
            </a:extLst>
          </p:cNvPr>
          <p:cNvSpPr>
            <a:spLocks noGrp="1"/>
          </p:cNvSpPr>
          <p:nvPr>
            <p:ph type="pic" sz="quarter" idx="64" hasCustomPrompt="1"/>
          </p:nvPr>
        </p:nvSpPr>
        <p:spPr>
          <a:xfrm>
            <a:off x="8442643" y="5733122"/>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5" name="Picture Placeholder 94">
            <a:extLst>
              <a:ext uri="{FF2B5EF4-FFF2-40B4-BE49-F238E27FC236}">
                <a16:creationId xmlns:a16="http://schemas.microsoft.com/office/drawing/2014/main" id="{367A7406-44D5-4C0A-AF40-3759826245C5}"/>
              </a:ext>
            </a:extLst>
          </p:cNvPr>
          <p:cNvSpPr>
            <a:spLocks noGrp="1"/>
          </p:cNvSpPr>
          <p:nvPr>
            <p:ph type="pic" sz="quarter" idx="65" hasCustomPrompt="1"/>
          </p:nvPr>
        </p:nvSpPr>
        <p:spPr>
          <a:xfrm>
            <a:off x="6258560" y="-5004483"/>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6" name="Picture Placeholder 95">
            <a:extLst>
              <a:ext uri="{FF2B5EF4-FFF2-40B4-BE49-F238E27FC236}">
                <a16:creationId xmlns:a16="http://schemas.microsoft.com/office/drawing/2014/main" id="{CAAC0C89-F0B6-4B9B-BE6A-0A9E27CF80EC}"/>
              </a:ext>
            </a:extLst>
          </p:cNvPr>
          <p:cNvSpPr>
            <a:spLocks noGrp="1"/>
          </p:cNvSpPr>
          <p:nvPr>
            <p:ph type="pic" sz="quarter" idx="66" hasCustomPrompt="1"/>
          </p:nvPr>
        </p:nvSpPr>
        <p:spPr>
          <a:xfrm>
            <a:off x="10566400" y="-705533"/>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97" name="Picture Placeholder 96">
            <a:extLst>
              <a:ext uri="{FF2B5EF4-FFF2-40B4-BE49-F238E27FC236}">
                <a16:creationId xmlns:a16="http://schemas.microsoft.com/office/drawing/2014/main" id="{799E2704-0142-441A-9AF6-7D217B2D688A}"/>
              </a:ext>
            </a:extLst>
          </p:cNvPr>
          <p:cNvSpPr>
            <a:spLocks noGrp="1"/>
          </p:cNvSpPr>
          <p:nvPr>
            <p:ph type="pic" sz="quarter" idx="67" hasCustomPrompt="1"/>
          </p:nvPr>
        </p:nvSpPr>
        <p:spPr>
          <a:xfrm>
            <a:off x="8412480" y="-2855008"/>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0" name="Picture Placeholder 99">
            <a:extLst>
              <a:ext uri="{FF2B5EF4-FFF2-40B4-BE49-F238E27FC236}">
                <a16:creationId xmlns:a16="http://schemas.microsoft.com/office/drawing/2014/main" id="{B723C782-67A6-432A-8D00-A869FA28224B}"/>
              </a:ext>
            </a:extLst>
          </p:cNvPr>
          <p:cNvSpPr>
            <a:spLocks noGrp="1"/>
          </p:cNvSpPr>
          <p:nvPr>
            <p:ph type="pic" sz="quarter" idx="68" hasCustomPrompt="1"/>
          </p:nvPr>
        </p:nvSpPr>
        <p:spPr>
          <a:xfrm>
            <a:off x="-203200" y="-716026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1" name="Picture Placeholder 100">
            <a:extLst>
              <a:ext uri="{FF2B5EF4-FFF2-40B4-BE49-F238E27FC236}">
                <a16:creationId xmlns:a16="http://schemas.microsoft.com/office/drawing/2014/main" id="{3BBBE53E-0375-4BE6-8EF7-0D9210B693D9}"/>
              </a:ext>
            </a:extLst>
          </p:cNvPr>
          <p:cNvSpPr>
            <a:spLocks noGrp="1"/>
          </p:cNvSpPr>
          <p:nvPr>
            <p:ph type="pic" sz="quarter" idx="69" hasCustomPrompt="1"/>
          </p:nvPr>
        </p:nvSpPr>
        <p:spPr>
          <a:xfrm>
            <a:off x="-4511040" y="-286131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2" name="Picture Placeholder 101">
            <a:extLst>
              <a:ext uri="{FF2B5EF4-FFF2-40B4-BE49-F238E27FC236}">
                <a16:creationId xmlns:a16="http://schemas.microsoft.com/office/drawing/2014/main" id="{295776B5-E496-44F3-896C-1CB2691ED300}"/>
              </a:ext>
            </a:extLst>
          </p:cNvPr>
          <p:cNvSpPr>
            <a:spLocks noGrp="1"/>
          </p:cNvSpPr>
          <p:nvPr>
            <p:ph type="pic" sz="quarter" idx="70" hasCustomPrompt="1"/>
          </p:nvPr>
        </p:nvSpPr>
        <p:spPr>
          <a:xfrm>
            <a:off x="-2357120" y="-501078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3" name="Picture Placeholder 102">
            <a:extLst>
              <a:ext uri="{FF2B5EF4-FFF2-40B4-BE49-F238E27FC236}">
                <a16:creationId xmlns:a16="http://schemas.microsoft.com/office/drawing/2014/main" id="{721980EA-909D-4EC8-98C0-FA02495D9ADC}"/>
              </a:ext>
            </a:extLst>
          </p:cNvPr>
          <p:cNvSpPr>
            <a:spLocks noGrp="1"/>
          </p:cNvSpPr>
          <p:nvPr>
            <p:ph type="pic" sz="quarter" idx="71" hasCustomPrompt="1"/>
          </p:nvPr>
        </p:nvSpPr>
        <p:spPr>
          <a:xfrm>
            <a:off x="12832080" y="573659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4" name="Picture Placeholder 103">
            <a:extLst>
              <a:ext uri="{FF2B5EF4-FFF2-40B4-BE49-F238E27FC236}">
                <a16:creationId xmlns:a16="http://schemas.microsoft.com/office/drawing/2014/main" id="{AA4D0CC0-91D6-4E90-A37C-6577ED78AABB}"/>
              </a:ext>
            </a:extLst>
          </p:cNvPr>
          <p:cNvSpPr>
            <a:spLocks noGrp="1"/>
          </p:cNvSpPr>
          <p:nvPr>
            <p:ph type="pic" sz="quarter" idx="72" hasCustomPrompt="1"/>
          </p:nvPr>
        </p:nvSpPr>
        <p:spPr>
          <a:xfrm>
            <a:off x="8524240" y="100355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5" name="Picture Placeholder 104">
            <a:extLst>
              <a:ext uri="{FF2B5EF4-FFF2-40B4-BE49-F238E27FC236}">
                <a16:creationId xmlns:a16="http://schemas.microsoft.com/office/drawing/2014/main" id="{C27A7EA1-05B3-40BF-A647-B050E0EECF82}"/>
              </a:ext>
            </a:extLst>
          </p:cNvPr>
          <p:cNvSpPr>
            <a:spLocks noGrp="1"/>
          </p:cNvSpPr>
          <p:nvPr>
            <p:ph type="pic" sz="quarter" idx="73" hasCustomPrompt="1"/>
          </p:nvPr>
        </p:nvSpPr>
        <p:spPr>
          <a:xfrm>
            <a:off x="10678160" y="788606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6" name="Picture Placeholder 105">
            <a:extLst>
              <a:ext uri="{FF2B5EF4-FFF2-40B4-BE49-F238E27FC236}">
                <a16:creationId xmlns:a16="http://schemas.microsoft.com/office/drawing/2014/main" id="{C5EBF4FB-B42B-45B6-A930-9F9337358EE4}"/>
              </a:ext>
            </a:extLst>
          </p:cNvPr>
          <p:cNvSpPr>
            <a:spLocks noGrp="1"/>
          </p:cNvSpPr>
          <p:nvPr>
            <p:ph type="pic" sz="quarter" idx="74" hasCustomPrompt="1"/>
          </p:nvPr>
        </p:nvSpPr>
        <p:spPr>
          <a:xfrm>
            <a:off x="8483283" y="-7134273"/>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7" name="Picture Placeholder 106">
            <a:extLst>
              <a:ext uri="{FF2B5EF4-FFF2-40B4-BE49-F238E27FC236}">
                <a16:creationId xmlns:a16="http://schemas.microsoft.com/office/drawing/2014/main" id="{6ECBA351-D71D-4178-9E47-19FF14A46BFD}"/>
              </a:ext>
            </a:extLst>
          </p:cNvPr>
          <p:cNvSpPr>
            <a:spLocks noGrp="1"/>
          </p:cNvSpPr>
          <p:nvPr>
            <p:ph type="pic" sz="quarter" idx="75" hasCustomPrompt="1"/>
          </p:nvPr>
        </p:nvSpPr>
        <p:spPr>
          <a:xfrm>
            <a:off x="12791123" y="-2835323"/>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8" name="Picture Placeholder 107">
            <a:extLst>
              <a:ext uri="{FF2B5EF4-FFF2-40B4-BE49-F238E27FC236}">
                <a16:creationId xmlns:a16="http://schemas.microsoft.com/office/drawing/2014/main" id="{6B9EC4D6-E3D6-4764-94B1-09914A15935B}"/>
              </a:ext>
            </a:extLst>
          </p:cNvPr>
          <p:cNvSpPr>
            <a:spLocks noGrp="1"/>
          </p:cNvSpPr>
          <p:nvPr>
            <p:ph type="pic" sz="quarter" idx="76" hasCustomPrompt="1"/>
          </p:nvPr>
        </p:nvSpPr>
        <p:spPr>
          <a:xfrm>
            <a:off x="10637203" y="-4984798"/>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09" name="Picture Placeholder 108">
            <a:extLst>
              <a:ext uri="{FF2B5EF4-FFF2-40B4-BE49-F238E27FC236}">
                <a16:creationId xmlns:a16="http://schemas.microsoft.com/office/drawing/2014/main" id="{1588CDF1-EB0B-4E9D-B9F6-36F6D86A595F}"/>
              </a:ext>
            </a:extLst>
          </p:cNvPr>
          <p:cNvSpPr>
            <a:spLocks noGrp="1"/>
          </p:cNvSpPr>
          <p:nvPr>
            <p:ph type="pic" sz="quarter" idx="77" hasCustomPrompt="1"/>
          </p:nvPr>
        </p:nvSpPr>
        <p:spPr>
          <a:xfrm>
            <a:off x="-218281" y="1003554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10" name="Picture Placeholder 109">
            <a:extLst>
              <a:ext uri="{FF2B5EF4-FFF2-40B4-BE49-F238E27FC236}">
                <a16:creationId xmlns:a16="http://schemas.microsoft.com/office/drawing/2014/main" id="{C569EB90-98CB-4ECC-9305-B3205CCD41EA}"/>
              </a:ext>
            </a:extLst>
          </p:cNvPr>
          <p:cNvSpPr>
            <a:spLocks noGrp="1"/>
          </p:cNvSpPr>
          <p:nvPr>
            <p:ph type="pic" sz="quarter" idx="78" hasCustomPrompt="1"/>
          </p:nvPr>
        </p:nvSpPr>
        <p:spPr>
          <a:xfrm>
            <a:off x="-4526121" y="5736590"/>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
        <p:nvSpPr>
          <p:cNvPr id="111" name="Picture Placeholder 110">
            <a:extLst>
              <a:ext uri="{FF2B5EF4-FFF2-40B4-BE49-F238E27FC236}">
                <a16:creationId xmlns:a16="http://schemas.microsoft.com/office/drawing/2014/main" id="{F68E6AC9-A326-44CA-AB79-22A7B0E08EDC}"/>
              </a:ext>
            </a:extLst>
          </p:cNvPr>
          <p:cNvSpPr>
            <a:spLocks noGrp="1"/>
          </p:cNvSpPr>
          <p:nvPr>
            <p:ph type="pic" sz="quarter" idx="79" hasCustomPrompt="1"/>
          </p:nvPr>
        </p:nvSpPr>
        <p:spPr>
          <a:xfrm>
            <a:off x="-2372201" y="7886065"/>
            <a:ext cx="3982720" cy="3982720"/>
          </a:xfrm>
          <a:custGeom>
            <a:avLst/>
            <a:gdLst>
              <a:gd name="connsiteX0" fmla="*/ 1991360 w 3982720"/>
              <a:gd name="connsiteY0" fmla="*/ 0 h 3982720"/>
              <a:gd name="connsiteX1" fmla="*/ 3982720 w 3982720"/>
              <a:gd name="connsiteY1" fmla="*/ 1991360 h 3982720"/>
              <a:gd name="connsiteX2" fmla="*/ 1991360 w 3982720"/>
              <a:gd name="connsiteY2" fmla="*/ 3982720 h 3982720"/>
              <a:gd name="connsiteX3" fmla="*/ 0 w 3982720"/>
              <a:gd name="connsiteY3" fmla="*/ 1991360 h 3982720"/>
            </a:gdLst>
            <a:ahLst/>
            <a:cxnLst>
              <a:cxn ang="0">
                <a:pos x="connsiteX0" y="connsiteY0"/>
              </a:cxn>
              <a:cxn ang="0">
                <a:pos x="connsiteX1" y="connsiteY1"/>
              </a:cxn>
              <a:cxn ang="0">
                <a:pos x="connsiteX2" y="connsiteY2"/>
              </a:cxn>
              <a:cxn ang="0">
                <a:pos x="connsiteX3" y="connsiteY3"/>
              </a:cxn>
            </a:cxnLst>
            <a:rect l="l" t="t" r="r" b="b"/>
            <a:pathLst>
              <a:path w="3982720" h="3982720">
                <a:moveTo>
                  <a:pt x="1991360" y="0"/>
                </a:moveTo>
                <a:lnTo>
                  <a:pt x="3982720" y="1991360"/>
                </a:lnTo>
                <a:lnTo>
                  <a:pt x="1991360" y="3982720"/>
                </a:lnTo>
                <a:lnTo>
                  <a:pt x="0" y="1991360"/>
                </a:lnTo>
                <a:close/>
              </a:path>
            </a:pathLst>
          </a:custGeom>
          <a:pattFill prst="wdDnDiag">
            <a:fgClr>
              <a:schemeClr val="bg1">
                <a:lumMod val="90000"/>
              </a:schemeClr>
            </a:fgClr>
            <a:bgClr>
              <a:schemeClr val="bg1"/>
            </a:bgClr>
          </a:pattFill>
        </p:spPr>
        <p:txBody>
          <a:bodyPr wrap="square" anchor="ctr">
            <a:noAutofit/>
          </a:bodyPr>
          <a:lstStyle>
            <a:lvl1pPr algn="ctr">
              <a:buNone/>
              <a:defRPr sz="1600"/>
            </a:lvl1pPr>
          </a:lstStyle>
          <a:p>
            <a:r>
              <a:rPr lang="en-US" dirty="0"/>
              <a:t>Insert your image here</a:t>
            </a:r>
          </a:p>
        </p:txBody>
      </p:sp>
    </p:spTree>
    <p:extLst>
      <p:ext uri="{BB962C8B-B14F-4D97-AF65-F5344CB8AC3E}">
        <p14:creationId xmlns:p14="http://schemas.microsoft.com/office/powerpoint/2010/main" val="1443733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ortfolio 9">
    <p:spTree>
      <p:nvGrpSpPr>
        <p:cNvPr id="1" name=""/>
        <p:cNvGrpSpPr/>
        <p:nvPr/>
      </p:nvGrpSpPr>
      <p:grpSpPr>
        <a:xfrm>
          <a:off x="0" y="0"/>
          <a:ext cx="0" cy="0"/>
          <a:chOff x="0" y="0"/>
          <a:chExt cx="0" cy="0"/>
        </a:xfrm>
      </p:grpSpPr>
      <p:sp>
        <p:nvSpPr>
          <p:cNvPr id="45" name="Picture Placeholder 8">
            <a:extLst>
              <a:ext uri="{FF2B5EF4-FFF2-40B4-BE49-F238E27FC236}">
                <a16:creationId xmlns:a16="http://schemas.microsoft.com/office/drawing/2014/main" id="{9570A265-AF29-4DB6-8D5C-1345DE880DF6}"/>
              </a:ext>
            </a:extLst>
          </p:cNvPr>
          <p:cNvSpPr>
            <a:spLocks noGrp="1"/>
          </p:cNvSpPr>
          <p:nvPr>
            <p:ph type="pic" sz="quarter" idx="39" hasCustomPrompt="1"/>
          </p:nvPr>
        </p:nvSpPr>
        <p:spPr>
          <a:xfrm>
            <a:off x="0" y="0"/>
            <a:ext cx="4059936"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6" name="Picture Placeholder 8">
            <a:extLst>
              <a:ext uri="{FF2B5EF4-FFF2-40B4-BE49-F238E27FC236}">
                <a16:creationId xmlns:a16="http://schemas.microsoft.com/office/drawing/2014/main" id="{E1DEC6FF-0708-494C-B2A6-E341CB60AF9A}"/>
              </a:ext>
            </a:extLst>
          </p:cNvPr>
          <p:cNvSpPr>
            <a:spLocks noGrp="1"/>
          </p:cNvSpPr>
          <p:nvPr>
            <p:ph type="pic" sz="quarter" idx="40" hasCustomPrompt="1"/>
          </p:nvPr>
        </p:nvSpPr>
        <p:spPr>
          <a:xfrm>
            <a:off x="4068063" y="0"/>
            <a:ext cx="4059936"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7" name="Picture Placeholder 8">
            <a:extLst>
              <a:ext uri="{FF2B5EF4-FFF2-40B4-BE49-F238E27FC236}">
                <a16:creationId xmlns:a16="http://schemas.microsoft.com/office/drawing/2014/main" id="{3DD9BD5D-23DB-4BC8-B3BC-9CF29EE85F6E}"/>
              </a:ext>
            </a:extLst>
          </p:cNvPr>
          <p:cNvSpPr>
            <a:spLocks noGrp="1"/>
          </p:cNvSpPr>
          <p:nvPr>
            <p:ph type="pic" sz="quarter" idx="41" hasCustomPrompt="1"/>
          </p:nvPr>
        </p:nvSpPr>
        <p:spPr>
          <a:xfrm>
            <a:off x="8147701" y="0"/>
            <a:ext cx="4059936"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95388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6">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EC8AE2D2-3296-4970-B6B9-4E7E57D1985D}"/>
              </a:ext>
            </a:extLst>
          </p:cNvPr>
          <p:cNvSpPr>
            <a:spLocks noGrp="1"/>
          </p:cNvSpPr>
          <p:nvPr>
            <p:ph type="pic" sz="quarter" idx="13" hasCustomPrompt="1"/>
          </p:nvPr>
        </p:nvSpPr>
        <p:spPr>
          <a:xfrm>
            <a:off x="1055687" y="1268412"/>
            <a:ext cx="10080000" cy="4320000"/>
          </a:xfrm>
          <a:prstGeom prst="roundRect">
            <a:avLst>
              <a:gd name="adj" fmla="val 2869"/>
            </a:avLst>
          </a:prstGeom>
          <a:pattFill prst="wdDnDiag">
            <a:fgClr>
              <a:schemeClr val="bg1">
                <a:lumMod val="90000"/>
              </a:schemeClr>
            </a:fgClr>
            <a:bgClr>
              <a:schemeClr val="bg1"/>
            </a:bgClr>
          </a:pattFill>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4898086"/>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ortfolio 10">
    <p:spTree>
      <p:nvGrpSpPr>
        <p:cNvPr id="1" name=""/>
        <p:cNvGrpSpPr/>
        <p:nvPr/>
      </p:nvGrpSpPr>
      <p:grpSpPr>
        <a:xfrm>
          <a:off x="0" y="0"/>
          <a:ext cx="0" cy="0"/>
          <a:chOff x="0" y="0"/>
          <a:chExt cx="0" cy="0"/>
        </a:xfrm>
      </p:grpSpPr>
      <p:sp>
        <p:nvSpPr>
          <p:cNvPr id="45" name="Picture Placeholder 8">
            <a:extLst>
              <a:ext uri="{FF2B5EF4-FFF2-40B4-BE49-F238E27FC236}">
                <a16:creationId xmlns:a16="http://schemas.microsoft.com/office/drawing/2014/main" id="{9570A265-AF29-4DB6-8D5C-1345DE880DF6}"/>
              </a:ext>
            </a:extLst>
          </p:cNvPr>
          <p:cNvSpPr>
            <a:spLocks noGrp="1"/>
          </p:cNvSpPr>
          <p:nvPr>
            <p:ph type="pic" sz="quarter" idx="39" hasCustomPrompt="1"/>
          </p:nvPr>
        </p:nvSpPr>
        <p:spPr>
          <a:xfrm>
            <a:off x="3035300" y="0"/>
            <a:ext cx="3060700"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5" name="Picture Placeholder 8">
            <a:extLst>
              <a:ext uri="{FF2B5EF4-FFF2-40B4-BE49-F238E27FC236}">
                <a16:creationId xmlns:a16="http://schemas.microsoft.com/office/drawing/2014/main" id="{5BD56360-31F7-44CF-A778-AD7760DB3B92}"/>
              </a:ext>
            </a:extLst>
          </p:cNvPr>
          <p:cNvSpPr>
            <a:spLocks noGrp="1"/>
          </p:cNvSpPr>
          <p:nvPr>
            <p:ph type="pic" sz="quarter" idx="40" hasCustomPrompt="1"/>
          </p:nvPr>
        </p:nvSpPr>
        <p:spPr>
          <a:xfrm>
            <a:off x="-25400" y="7938"/>
            <a:ext cx="3060700" cy="3436939"/>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6" name="Picture Placeholder 8">
            <a:extLst>
              <a:ext uri="{FF2B5EF4-FFF2-40B4-BE49-F238E27FC236}">
                <a16:creationId xmlns:a16="http://schemas.microsoft.com/office/drawing/2014/main" id="{F9E3285A-F0CC-407A-A0F8-3D10562FB5D3}"/>
              </a:ext>
            </a:extLst>
          </p:cNvPr>
          <p:cNvSpPr>
            <a:spLocks noGrp="1"/>
          </p:cNvSpPr>
          <p:nvPr>
            <p:ph type="pic" sz="quarter" idx="41" hasCustomPrompt="1"/>
          </p:nvPr>
        </p:nvSpPr>
        <p:spPr>
          <a:xfrm>
            <a:off x="-25400" y="3444877"/>
            <a:ext cx="3060700" cy="3421061"/>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 name="Title 1">
            <a:extLst>
              <a:ext uri="{FF2B5EF4-FFF2-40B4-BE49-F238E27FC236}">
                <a16:creationId xmlns:a16="http://schemas.microsoft.com/office/drawing/2014/main" id="{640B86C8-3C41-41ED-B2BC-3DAA9AA44D79}"/>
              </a:ext>
            </a:extLst>
          </p:cNvPr>
          <p:cNvSpPr>
            <a:spLocks noGrp="1"/>
          </p:cNvSpPr>
          <p:nvPr>
            <p:ph type="title" hasCustomPrompt="1"/>
          </p:nvPr>
        </p:nvSpPr>
        <p:spPr>
          <a:xfrm>
            <a:off x="6712561" y="765175"/>
            <a:ext cx="6084887" cy="1392896"/>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8" name="Subtitle 2">
            <a:extLst>
              <a:ext uri="{FF2B5EF4-FFF2-40B4-BE49-F238E27FC236}">
                <a16:creationId xmlns:a16="http://schemas.microsoft.com/office/drawing/2014/main" id="{C69D3AFD-A017-4FD9-9489-0481AB54FDF5}"/>
              </a:ext>
            </a:extLst>
          </p:cNvPr>
          <p:cNvSpPr>
            <a:spLocks noGrp="1"/>
          </p:cNvSpPr>
          <p:nvPr>
            <p:ph type="subTitle" idx="1" hasCustomPrompt="1"/>
          </p:nvPr>
        </p:nvSpPr>
        <p:spPr>
          <a:xfrm>
            <a:off x="6712561" y="2166814"/>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30199434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ortfolio 11">
    <p:spTree>
      <p:nvGrpSpPr>
        <p:cNvPr id="1" name=""/>
        <p:cNvGrpSpPr/>
        <p:nvPr/>
      </p:nvGrpSpPr>
      <p:grpSpPr>
        <a:xfrm>
          <a:off x="0" y="0"/>
          <a:ext cx="0" cy="0"/>
          <a:chOff x="0" y="0"/>
          <a:chExt cx="0" cy="0"/>
        </a:xfrm>
      </p:grpSpPr>
      <p:sp>
        <p:nvSpPr>
          <p:cNvPr id="45" name="Picture Placeholder 8">
            <a:extLst>
              <a:ext uri="{FF2B5EF4-FFF2-40B4-BE49-F238E27FC236}">
                <a16:creationId xmlns:a16="http://schemas.microsoft.com/office/drawing/2014/main" id="{9570A265-AF29-4DB6-8D5C-1345DE880DF6}"/>
              </a:ext>
            </a:extLst>
          </p:cNvPr>
          <p:cNvSpPr>
            <a:spLocks noGrp="1"/>
          </p:cNvSpPr>
          <p:nvPr>
            <p:ph type="pic" sz="quarter" idx="39" hasCustomPrompt="1"/>
          </p:nvPr>
        </p:nvSpPr>
        <p:spPr>
          <a:xfrm>
            <a:off x="9131300" y="0"/>
            <a:ext cx="3060700"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5" name="Picture Placeholder 8">
            <a:extLst>
              <a:ext uri="{FF2B5EF4-FFF2-40B4-BE49-F238E27FC236}">
                <a16:creationId xmlns:a16="http://schemas.microsoft.com/office/drawing/2014/main" id="{5BD56360-31F7-44CF-A778-AD7760DB3B92}"/>
              </a:ext>
            </a:extLst>
          </p:cNvPr>
          <p:cNvSpPr>
            <a:spLocks noGrp="1"/>
          </p:cNvSpPr>
          <p:nvPr>
            <p:ph type="pic" sz="quarter" idx="40" hasCustomPrompt="1"/>
          </p:nvPr>
        </p:nvSpPr>
        <p:spPr>
          <a:xfrm>
            <a:off x="6070600" y="7938"/>
            <a:ext cx="3060700" cy="3436939"/>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6" name="Picture Placeholder 8">
            <a:extLst>
              <a:ext uri="{FF2B5EF4-FFF2-40B4-BE49-F238E27FC236}">
                <a16:creationId xmlns:a16="http://schemas.microsoft.com/office/drawing/2014/main" id="{F9E3285A-F0CC-407A-A0F8-3D10562FB5D3}"/>
              </a:ext>
            </a:extLst>
          </p:cNvPr>
          <p:cNvSpPr>
            <a:spLocks noGrp="1"/>
          </p:cNvSpPr>
          <p:nvPr>
            <p:ph type="pic" sz="quarter" idx="41" hasCustomPrompt="1"/>
          </p:nvPr>
        </p:nvSpPr>
        <p:spPr>
          <a:xfrm>
            <a:off x="6070600" y="3444877"/>
            <a:ext cx="3060700" cy="3421061"/>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 name="Title 1">
            <a:extLst>
              <a:ext uri="{FF2B5EF4-FFF2-40B4-BE49-F238E27FC236}">
                <a16:creationId xmlns:a16="http://schemas.microsoft.com/office/drawing/2014/main" id="{640B86C8-3C41-41ED-B2BC-3DAA9AA44D79}"/>
              </a:ext>
            </a:extLst>
          </p:cNvPr>
          <p:cNvSpPr>
            <a:spLocks noGrp="1"/>
          </p:cNvSpPr>
          <p:nvPr>
            <p:ph type="title" hasCustomPrompt="1"/>
          </p:nvPr>
        </p:nvSpPr>
        <p:spPr>
          <a:xfrm>
            <a:off x="681038" y="765175"/>
            <a:ext cx="6084887" cy="1392896"/>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8" name="Subtitle 2">
            <a:extLst>
              <a:ext uri="{FF2B5EF4-FFF2-40B4-BE49-F238E27FC236}">
                <a16:creationId xmlns:a16="http://schemas.microsoft.com/office/drawing/2014/main" id="{C69D3AFD-A017-4FD9-9489-0481AB54FDF5}"/>
              </a:ext>
            </a:extLst>
          </p:cNvPr>
          <p:cNvSpPr>
            <a:spLocks noGrp="1"/>
          </p:cNvSpPr>
          <p:nvPr>
            <p:ph type="subTitle" idx="1" hasCustomPrompt="1"/>
          </p:nvPr>
        </p:nvSpPr>
        <p:spPr>
          <a:xfrm>
            <a:off x="681038" y="2166814"/>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251801189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ortfolio 12">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AD11A6FF-6C4F-44D2-AA0B-720DA35B3B1E}"/>
              </a:ext>
            </a:extLst>
          </p:cNvPr>
          <p:cNvSpPr>
            <a:spLocks noGrp="1"/>
          </p:cNvSpPr>
          <p:nvPr>
            <p:ph type="pic" sz="quarter" idx="42" hasCustomPrompt="1"/>
          </p:nvPr>
        </p:nvSpPr>
        <p:spPr>
          <a:xfrm>
            <a:off x="6096000" y="-2391"/>
            <a:ext cx="6096000" cy="3436939"/>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2" name="Picture Placeholder 8">
            <a:extLst>
              <a:ext uri="{FF2B5EF4-FFF2-40B4-BE49-F238E27FC236}">
                <a16:creationId xmlns:a16="http://schemas.microsoft.com/office/drawing/2014/main" id="{33ACA11D-C45A-4BA9-AAF6-9C7D57677C92}"/>
              </a:ext>
            </a:extLst>
          </p:cNvPr>
          <p:cNvSpPr>
            <a:spLocks noGrp="1"/>
          </p:cNvSpPr>
          <p:nvPr>
            <p:ph type="pic" sz="quarter" idx="43" hasCustomPrompt="1"/>
          </p:nvPr>
        </p:nvSpPr>
        <p:spPr>
          <a:xfrm>
            <a:off x="0" y="3429000"/>
            <a:ext cx="6096000" cy="3436939"/>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42772337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ortfolio 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DDDAAD-7F1D-4760-8CBA-A5BC126657E2}"/>
              </a:ext>
            </a:extLst>
          </p:cNvPr>
          <p:cNvSpPr/>
          <p:nvPr userDrawn="1"/>
        </p:nvSpPr>
        <p:spPr>
          <a:xfrm>
            <a:off x="8224800" y="3033713"/>
            <a:ext cx="3967200" cy="3856338"/>
          </a:xfrm>
          <a:prstGeom prst="rect">
            <a:avLst/>
          </a:prstGeom>
          <a:pattFill prst="wdDnDiag">
            <a:fgClr>
              <a:schemeClr val="bg1">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4A34DCC0-9B81-4760-BE05-7C1D7A1749C4}"/>
              </a:ext>
            </a:extLst>
          </p:cNvPr>
          <p:cNvSpPr/>
          <p:nvPr userDrawn="1"/>
        </p:nvSpPr>
        <p:spPr>
          <a:xfrm>
            <a:off x="0" y="3033713"/>
            <a:ext cx="3967200" cy="3856338"/>
          </a:xfrm>
          <a:prstGeom prst="rect">
            <a:avLst/>
          </a:prstGeom>
          <a:pattFill prst="wdDnDiag">
            <a:fgClr>
              <a:schemeClr val="bg1">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3">
            <a:extLst>
              <a:ext uri="{FF2B5EF4-FFF2-40B4-BE49-F238E27FC236}">
                <a16:creationId xmlns:a16="http://schemas.microsoft.com/office/drawing/2014/main" id="{BFDB2A76-FD22-494D-9F77-0FDE45CF69BD}"/>
              </a:ext>
            </a:extLst>
          </p:cNvPr>
          <p:cNvSpPr/>
          <p:nvPr userDrawn="1"/>
        </p:nvSpPr>
        <p:spPr>
          <a:xfrm>
            <a:off x="4112400" y="3033713"/>
            <a:ext cx="3967200" cy="3856338"/>
          </a:xfrm>
          <a:prstGeom prst="rect">
            <a:avLst/>
          </a:prstGeom>
          <a:pattFill prst="wdDnDiag">
            <a:fgClr>
              <a:schemeClr val="bg1">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Picture Placeholder 8">
            <a:extLst>
              <a:ext uri="{FF2B5EF4-FFF2-40B4-BE49-F238E27FC236}">
                <a16:creationId xmlns:a16="http://schemas.microsoft.com/office/drawing/2014/main" id="{F0AB2ADC-8BAC-4283-B1AD-2FF399CEB7C6}"/>
              </a:ext>
            </a:extLst>
          </p:cNvPr>
          <p:cNvSpPr>
            <a:spLocks noGrp="1"/>
          </p:cNvSpPr>
          <p:nvPr>
            <p:ph type="pic" sz="quarter" idx="31" hasCustomPrompt="1"/>
          </p:nvPr>
        </p:nvSpPr>
        <p:spPr>
          <a:xfrm>
            <a:off x="-1" y="3033713"/>
            <a:ext cx="3967199" cy="3824287"/>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
        <p:nvSpPr>
          <p:cNvPr id="17" name="Picture Placeholder 8">
            <a:extLst>
              <a:ext uri="{FF2B5EF4-FFF2-40B4-BE49-F238E27FC236}">
                <a16:creationId xmlns:a16="http://schemas.microsoft.com/office/drawing/2014/main" id="{94A07857-2348-4288-8B61-BF12FA2F1D93}"/>
              </a:ext>
            </a:extLst>
          </p:cNvPr>
          <p:cNvSpPr>
            <a:spLocks noGrp="1"/>
          </p:cNvSpPr>
          <p:nvPr>
            <p:ph type="pic" sz="quarter" idx="32" hasCustomPrompt="1"/>
          </p:nvPr>
        </p:nvSpPr>
        <p:spPr>
          <a:xfrm>
            <a:off x="4112398" y="3033713"/>
            <a:ext cx="3967199" cy="3824287"/>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8" name="Picture Placeholder 8">
            <a:extLst>
              <a:ext uri="{FF2B5EF4-FFF2-40B4-BE49-F238E27FC236}">
                <a16:creationId xmlns:a16="http://schemas.microsoft.com/office/drawing/2014/main" id="{E758D917-1705-4057-AE25-E558129839F6}"/>
              </a:ext>
            </a:extLst>
          </p:cNvPr>
          <p:cNvSpPr>
            <a:spLocks noGrp="1"/>
          </p:cNvSpPr>
          <p:nvPr>
            <p:ph type="pic" sz="quarter" idx="33" hasCustomPrompt="1"/>
          </p:nvPr>
        </p:nvSpPr>
        <p:spPr>
          <a:xfrm>
            <a:off x="8224797" y="3033713"/>
            <a:ext cx="3967199" cy="3824287"/>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37929434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ortfolio 15">
    <p:spTree>
      <p:nvGrpSpPr>
        <p:cNvPr id="1" name=""/>
        <p:cNvGrpSpPr/>
        <p:nvPr/>
      </p:nvGrpSpPr>
      <p:grpSpPr>
        <a:xfrm>
          <a:off x="0" y="0"/>
          <a:ext cx="0" cy="0"/>
          <a:chOff x="0" y="0"/>
          <a:chExt cx="0" cy="0"/>
        </a:xfrm>
      </p:grpSpPr>
      <p:sp>
        <p:nvSpPr>
          <p:cNvPr id="23" name="Picture Placeholder 8">
            <a:extLst>
              <a:ext uri="{FF2B5EF4-FFF2-40B4-BE49-F238E27FC236}">
                <a16:creationId xmlns:a16="http://schemas.microsoft.com/office/drawing/2014/main" id="{91AD0B3D-8E2D-4A91-96C4-611EE72BD561}"/>
              </a:ext>
            </a:extLst>
          </p:cNvPr>
          <p:cNvSpPr>
            <a:spLocks noGrp="1"/>
          </p:cNvSpPr>
          <p:nvPr>
            <p:ph type="pic" sz="quarter" idx="32" hasCustomPrompt="1"/>
          </p:nvPr>
        </p:nvSpPr>
        <p:spPr>
          <a:xfrm>
            <a:off x="103302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03</a:t>
            </a:r>
          </a:p>
        </p:txBody>
      </p:sp>
      <p:sp>
        <p:nvSpPr>
          <p:cNvPr id="15" name="Picture Placeholder 8">
            <a:extLst>
              <a:ext uri="{FF2B5EF4-FFF2-40B4-BE49-F238E27FC236}">
                <a16:creationId xmlns:a16="http://schemas.microsoft.com/office/drawing/2014/main" id="{B42858B6-55B2-4206-8FEC-F8149EC0CC03}"/>
              </a:ext>
            </a:extLst>
          </p:cNvPr>
          <p:cNvSpPr>
            <a:spLocks noGrp="1"/>
          </p:cNvSpPr>
          <p:nvPr>
            <p:ph type="pic" sz="quarter" idx="33" hasCustomPrompt="1"/>
          </p:nvPr>
        </p:nvSpPr>
        <p:spPr>
          <a:xfrm>
            <a:off x="371526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04</a:t>
            </a:r>
          </a:p>
        </p:txBody>
      </p:sp>
      <p:sp>
        <p:nvSpPr>
          <p:cNvPr id="16" name="Picture Placeholder 8">
            <a:extLst>
              <a:ext uri="{FF2B5EF4-FFF2-40B4-BE49-F238E27FC236}">
                <a16:creationId xmlns:a16="http://schemas.microsoft.com/office/drawing/2014/main" id="{883398DB-64E0-4E12-9BA8-7A89FAD75049}"/>
              </a:ext>
            </a:extLst>
          </p:cNvPr>
          <p:cNvSpPr>
            <a:spLocks noGrp="1"/>
          </p:cNvSpPr>
          <p:nvPr>
            <p:ph type="pic" sz="quarter" idx="34" hasCustomPrompt="1"/>
          </p:nvPr>
        </p:nvSpPr>
        <p:spPr>
          <a:xfrm>
            <a:off x="639750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05</a:t>
            </a:r>
          </a:p>
        </p:txBody>
      </p:sp>
      <p:sp>
        <p:nvSpPr>
          <p:cNvPr id="17" name="Picture Placeholder 8">
            <a:extLst>
              <a:ext uri="{FF2B5EF4-FFF2-40B4-BE49-F238E27FC236}">
                <a16:creationId xmlns:a16="http://schemas.microsoft.com/office/drawing/2014/main" id="{3AEBA527-9814-4497-9572-E8430BB711E6}"/>
              </a:ext>
            </a:extLst>
          </p:cNvPr>
          <p:cNvSpPr>
            <a:spLocks noGrp="1"/>
          </p:cNvSpPr>
          <p:nvPr>
            <p:ph type="pic" sz="quarter" idx="35" hasCustomPrompt="1"/>
          </p:nvPr>
        </p:nvSpPr>
        <p:spPr>
          <a:xfrm>
            <a:off x="907974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06</a:t>
            </a:r>
          </a:p>
        </p:txBody>
      </p:sp>
      <p:sp>
        <p:nvSpPr>
          <p:cNvPr id="18" name="Picture Placeholder 8">
            <a:extLst>
              <a:ext uri="{FF2B5EF4-FFF2-40B4-BE49-F238E27FC236}">
                <a16:creationId xmlns:a16="http://schemas.microsoft.com/office/drawing/2014/main" id="{769C9527-6E91-4AA3-BE1E-0A7892169286}"/>
              </a:ext>
            </a:extLst>
          </p:cNvPr>
          <p:cNvSpPr>
            <a:spLocks noGrp="1"/>
          </p:cNvSpPr>
          <p:nvPr>
            <p:ph type="pic" sz="quarter" idx="36" hasCustomPrompt="1"/>
          </p:nvPr>
        </p:nvSpPr>
        <p:spPr>
          <a:xfrm>
            <a:off x="1176198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07</a:t>
            </a:r>
          </a:p>
        </p:txBody>
      </p:sp>
      <p:sp>
        <p:nvSpPr>
          <p:cNvPr id="19" name="Picture Placeholder 8">
            <a:extLst>
              <a:ext uri="{FF2B5EF4-FFF2-40B4-BE49-F238E27FC236}">
                <a16:creationId xmlns:a16="http://schemas.microsoft.com/office/drawing/2014/main" id="{2CCDB28D-E24C-457F-A398-A28809597951}"/>
              </a:ext>
            </a:extLst>
          </p:cNvPr>
          <p:cNvSpPr>
            <a:spLocks noGrp="1"/>
          </p:cNvSpPr>
          <p:nvPr>
            <p:ph type="pic" sz="quarter" idx="37" hasCustomPrompt="1"/>
          </p:nvPr>
        </p:nvSpPr>
        <p:spPr>
          <a:xfrm>
            <a:off x="14444221"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08</a:t>
            </a:r>
          </a:p>
        </p:txBody>
      </p:sp>
      <p:sp>
        <p:nvSpPr>
          <p:cNvPr id="20" name="Picture Placeholder 8">
            <a:extLst>
              <a:ext uri="{FF2B5EF4-FFF2-40B4-BE49-F238E27FC236}">
                <a16:creationId xmlns:a16="http://schemas.microsoft.com/office/drawing/2014/main" id="{8C36E703-58AB-4A62-AF05-1CB1401FD397}"/>
              </a:ext>
            </a:extLst>
          </p:cNvPr>
          <p:cNvSpPr>
            <a:spLocks noGrp="1"/>
          </p:cNvSpPr>
          <p:nvPr>
            <p:ph type="pic" sz="quarter" idx="38" hasCustomPrompt="1"/>
          </p:nvPr>
        </p:nvSpPr>
        <p:spPr>
          <a:xfrm>
            <a:off x="-4331459"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01</a:t>
            </a:r>
          </a:p>
        </p:txBody>
      </p:sp>
      <p:sp>
        <p:nvSpPr>
          <p:cNvPr id="21" name="Picture Placeholder 8">
            <a:extLst>
              <a:ext uri="{FF2B5EF4-FFF2-40B4-BE49-F238E27FC236}">
                <a16:creationId xmlns:a16="http://schemas.microsoft.com/office/drawing/2014/main" id="{B2BC54F6-4F41-4A0E-A93A-A4671DCEFE6E}"/>
              </a:ext>
            </a:extLst>
          </p:cNvPr>
          <p:cNvSpPr>
            <a:spLocks noGrp="1"/>
          </p:cNvSpPr>
          <p:nvPr>
            <p:ph type="pic" sz="quarter" idx="39" hasCustomPrompt="1"/>
          </p:nvPr>
        </p:nvSpPr>
        <p:spPr>
          <a:xfrm>
            <a:off x="-1649219" y="765175"/>
            <a:ext cx="2411977" cy="453806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02</a:t>
            </a:r>
          </a:p>
        </p:txBody>
      </p:sp>
    </p:spTree>
    <p:extLst>
      <p:ext uri="{BB962C8B-B14F-4D97-AF65-F5344CB8AC3E}">
        <p14:creationId xmlns:p14="http://schemas.microsoft.com/office/powerpoint/2010/main" val="15435062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ortfolio 16">
    <p:spTree>
      <p:nvGrpSpPr>
        <p:cNvPr id="1" name=""/>
        <p:cNvGrpSpPr/>
        <p:nvPr/>
      </p:nvGrpSpPr>
      <p:grpSpPr>
        <a:xfrm>
          <a:off x="0" y="0"/>
          <a:ext cx="0" cy="0"/>
          <a:chOff x="0" y="0"/>
          <a:chExt cx="0" cy="0"/>
        </a:xfrm>
      </p:grpSpPr>
      <p:sp>
        <p:nvSpPr>
          <p:cNvPr id="34" name="Picture Placeholder 8">
            <a:extLst>
              <a:ext uri="{FF2B5EF4-FFF2-40B4-BE49-F238E27FC236}">
                <a16:creationId xmlns:a16="http://schemas.microsoft.com/office/drawing/2014/main" id="{1103FFA3-8B48-441F-A859-CFB792F7C63C}"/>
              </a:ext>
            </a:extLst>
          </p:cNvPr>
          <p:cNvSpPr>
            <a:spLocks noGrp="1"/>
          </p:cNvSpPr>
          <p:nvPr>
            <p:ph type="pic" sz="quarter" idx="31" hasCustomPrompt="1"/>
          </p:nvPr>
        </p:nvSpPr>
        <p:spPr>
          <a:xfrm>
            <a:off x="766763" y="1967697"/>
            <a:ext cx="3562169" cy="2604304"/>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5" name="Picture Placeholder 8">
            <a:extLst>
              <a:ext uri="{FF2B5EF4-FFF2-40B4-BE49-F238E27FC236}">
                <a16:creationId xmlns:a16="http://schemas.microsoft.com/office/drawing/2014/main" id="{5EAEBFF1-3FAB-4F1B-A772-5B8864A29ED0}"/>
              </a:ext>
            </a:extLst>
          </p:cNvPr>
          <p:cNvSpPr>
            <a:spLocks noGrp="1"/>
          </p:cNvSpPr>
          <p:nvPr>
            <p:ph type="pic" sz="quarter" idx="32" hasCustomPrompt="1"/>
          </p:nvPr>
        </p:nvSpPr>
        <p:spPr>
          <a:xfrm>
            <a:off x="4548188" y="1967696"/>
            <a:ext cx="3562169" cy="2604304"/>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6" name="Picture Placeholder 8">
            <a:extLst>
              <a:ext uri="{FF2B5EF4-FFF2-40B4-BE49-F238E27FC236}">
                <a16:creationId xmlns:a16="http://schemas.microsoft.com/office/drawing/2014/main" id="{E9B74C39-AFB8-42A9-832C-BD8C614D3B10}"/>
              </a:ext>
            </a:extLst>
          </p:cNvPr>
          <p:cNvSpPr>
            <a:spLocks noGrp="1"/>
          </p:cNvSpPr>
          <p:nvPr>
            <p:ph type="pic" sz="quarter" idx="33" hasCustomPrompt="1"/>
          </p:nvPr>
        </p:nvSpPr>
        <p:spPr>
          <a:xfrm>
            <a:off x="8329613" y="1967695"/>
            <a:ext cx="3562169" cy="2604304"/>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6" name="Title 1">
            <a:extLst>
              <a:ext uri="{FF2B5EF4-FFF2-40B4-BE49-F238E27FC236}">
                <a16:creationId xmlns:a16="http://schemas.microsoft.com/office/drawing/2014/main" id="{8C70D5E7-8915-40E1-A1A5-9434A2CFDCE1}"/>
              </a:ext>
            </a:extLst>
          </p:cNvPr>
          <p:cNvSpPr>
            <a:spLocks noGrp="1"/>
          </p:cNvSpPr>
          <p:nvPr>
            <p:ph type="title" hasCustomPrompt="1"/>
          </p:nvPr>
        </p:nvSpPr>
        <p:spPr>
          <a:xfrm>
            <a:off x="673418" y="578202"/>
            <a:ext cx="10515600" cy="886732"/>
          </a:xfrm>
          <a:prstGeom prst="rect">
            <a:avLst/>
          </a:prstGeom>
        </p:spPr>
        <p:txBody>
          <a:bodyPr anchor="ctr"/>
          <a:lstStyle>
            <a:lvl1pPr algn="l">
              <a:defRPr sz="4800">
                <a:solidFill>
                  <a:schemeClr val="tx1"/>
                </a:solidFill>
              </a:defRPr>
            </a:lvl1pPr>
          </a:lstStyle>
          <a:p>
            <a:r>
              <a:rPr lang="en-US" dirty="0"/>
              <a:t>Insert your main title here</a:t>
            </a:r>
            <a:endParaRPr lang="en-MY" dirty="0"/>
          </a:p>
        </p:txBody>
      </p:sp>
      <p:sp>
        <p:nvSpPr>
          <p:cNvPr id="7" name="Subtitle 2">
            <a:extLst>
              <a:ext uri="{FF2B5EF4-FFF2-40B4-BE49-F238E27FC236}">
                <a16:creationId xmlns:a16="http://schemas.microsoft.com/office/drawing/2014/main" id="{4EB91952-1DF7-4A58-A17B-C075C265A0E1}"/>
              </a:ext>
            </a:extLst>
          </p:cNvPr>
          <p:cNvSpPr>
            <a:spLocks noGrp="1"/>
          </p:cNvSpPr>
          <p:nvPr>
            <p:ph type="subTitle" idx="1" hasCustomPrompt="1"/>
          </p:nvPr>
        </p:nvSpPr>
        <p:spPr>
          <a:xfrm>
            <a:off x="673418" y="1320695"/>
            <a:ext cx="4754245" cy="436562"/>
          </a:xfrm>
          <a:prstGeom prst="rect">
            <a:avLst/>
          </a:prstGeom>
        </p:spPr>
        <p:txBody>
          <a:bodyPr anchor="ctr">
            <a:normAutofit/>
          </a:bodyPr>
          <a:lstStyle>
            <a:lvl1pPr marL="0" indent="0" algn="l">
              <a:buNone/>
              <a:defRPr sz="1600" spc="6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WRITE SOMETHING HERE</a:t>
            </a:r>
            <a:endParaRPr lang="en-MY" dirty="0"/>
          </a:p>
        </p:txBody>
      </p:sp>
    </p:spTree>
    <p:extLst>
      <p:ext uri="{BB962C8B-B14F-4D97-AF65-F5344CB8AC3E}">
        <p14:creationId xmlns:p14="http://schemas.microsoft.com/office/powerpoint/2010/main" val="8149660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ortfolio 17 1/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E6E7187-AC1D-40AA-B7B9-8BB7885439B7}"/>
              </a:ext>
            </a:extLst>
          </p:cNvPr>
          <p:cNvSpPr>
            <a:spLocks noGrp="1"/>
          </p:cNvSpPr>
          <p:nvPr>
            <p:ph type="pic" sz="quarter" idx="32" hasCustomPrompt="1"/>
          </p:nvPr>
        </p:nvSpPr>
        <p:spPr>
          <a:xfrm>
            <a:off x="-10603" y="9144"/>
            <a:ext cx="3054096" cy="68488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01</a:t>
            </a:r>
          </a:p>
        </p:txBody>
      </p:sp>
    </p:spTree>
    <p:extLst>
      <p:ext uri="{BB962C8B-B14F-4D97-AF65-F5344CB8AC3E}">
        <p14:creationId xmlns:p14="http://schemas.microsoft.com/office/powerpoint/2010/main" val="23598484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ortfolio 17 2/4">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5CE92DF5-D782-4B0A-8DE4-11DF6B9AF665}"/>
              </a:ext>
            </a:extLst>
          </p:cNvPr>
          <p:cNvSpPr>
            <a:spLocks noGrp="1"/>
          </p:cNvSpPr>
          <p:nvPr>
            <p:ph type="pic" sz="quarter" idx="33" hasCustomPrompt="1"/>
          </p:nvPr>
        </p:nvSpPr>
        <p:spPr>
          <a:xfrm>
            <a:off x="3043493" y="9144"/>
            <a:ext cx="3054096" cy="68488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02</a:t>
            </a:r>
          </a:p>
        </p:txBody>
      </p:sp>
    </p:spTree>
    <p:extLst>
      <p:ext uri="{BB962C8B-B14F-4D97-AF65-F5344CB8AC3E}">
        <p14:creationId xmlns:p14="http://schemas.microsoft.com/office/powerpoint/2010/main" val="38992000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ortfolio 17 3/4">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13ECB16E-3BD8-4AAB-B4B9-5BBC5888284D}"/>
              </a:ext>
            </a:extLst>
          </p:cNvPr>
          <p:cNvSpPr>
            <a:spLocks noGrp="1"/>
          </p:cNvSpPr>
          <p:nvPr>
            <p:ph type="pic" sz="quarter" idx="34" hasCustomPrompt="1"/>
          </p:nvPr>
        </p:nvSpPr>
        <p:spPr>
          <a:xfrm>
            <a:off x="6097589" y="9144"/>
            <a:ext cx="3054096" cy="68488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03</a:t>
            </a:r>
          </a:p>
        </p:txBody>
      </p:sp>
    </p:spTree>
    <p:extLst>
      <p:ext uri="{BB962C8B-B14F-4D97-AF65-F5344CB8AC3E}">
        <p14:creationId xmlns:p14="http://schemas.microsoft.com/office/powerpoint/2010/main" val="20053399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ortfolio 17 4/4">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B6F09CC-02FD-48C1-A5F3-E3EC5479030B}"/>
              </a:ext>
            </a:extLst>
          </p:cNvPr>
          <p:cNvSpPr>
            <a:spLocks noGrp="1"/>
          </p:cNvSpPr>
          <p:nvPr>
            <p:ph type="pic" sz="quarter" idx="35" hasCustomPrompt="1"/>
          </p:nvPr>
        </p:nvSpPr>
        <p:spPr>
          <a:xfrm>
            <a:off x="9151685" y="9144"/>
            <a:ext cx="3054096" cy="6848856"/>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Image 04</a:t>
            </a:r>
          </a:p>
        </p:txBody>
      </p:sp>
    </p:spTree>
    <p:extLst>
      <p:ext uri="{BB962C8B-B14F-4D97-AF65-F5344CB8AC3E}">
        <p14:creationId xmlns:p14="http://schemas.microsoft.com/office/powerpoint/2010/main" val="106484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age 7">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EC8AE2D2-3296-4970-B6B9-4E7E57D1985D}"/>
              </a:ext>
            </a:extLst>
          </p:cNvPr>
          <p:cNvSpPr>
            <a:spLocks noGrp="1"/>
          </p:cNvSpPr>
          <p:nvPr>
            <p:ph type="pic" sz="quarter" idx="13" hasCustomPrompt="1"/>
          </p:nvPr>
        </p:nvSpPr>
        <p:spPr>
          <a:xfrm>
            <a:off x="1055686" y="4148548"/>
            <a:ext cx="11136313" cy="1439863"/>
          </a:xfrm>
          <a:prstGeom prst="rect">
            <a:avLst/>
          </a:prstGeom>
          <a:pattFill prst="wdDnDiag">
            <a:fgClr>
              <a:schemeClr val="bg1">
                <a:lumMod val="90000"/>
              </a:schemeClr>
            </a:fgClr>
            <a:bgClr>
              <a:schemeClr val="bg1"/>
            </a:bgClr>
          </a:pattFill>
          <a:effectLst/>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343027405"/>
      </p:ext>
    </p:extLst>
  </p:cSld>
  <p:clrMapOvr>
    <a:masterClrMapping/>
  </p:clrMapOvr>
  <p:extLst>
    <p:ext uri="{DCECCB84-F9BA-43D5-87BE-67443E8EF086}">
      <p15:sldGuideLst xmlns:p15="http://schemas.microsoft.com/office/powerpoint/2012/main">
        <p15:guide id="1" pos="7355">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ortfolio 18">
    <p:spTree>
      <p:nvGrpSpPr>
        <p:cNvPr id="1" name=""/>
        <p:cNvGrpSpPr/>
        <p:nvPr/>
      </p:nvGrpSpPr>
      <p:grpSpPr>
        <a:xfrm>
          <a:off x="0" y="0"/>
          <a:ext cx="0" cy="0"/>
          <a:chOff x="0" y="0"/>
          <a:chExt cx="0" cy="0"/>
        </a:xfrm>
      </p:grpSpPr>
      <p:sp>
        <p:nvSpPr>
          <p:cNvPr id="33" name="Picture Placeholder 8">
            <a:extLst>
              <a:ext uri="{FF2B5EF4-FFF2-40B4-BE49-F238E27FC236}">
                <a16:creationId xmlns:a16="http://schemas.microsoft.com/office/drawing/2014/main" id="{F31A8CF7-AB00-4E24-A54B-8211EDAE0D72}"/>
              </a:ext>
            </a:extLst>
          </p:cNvPr>
          <p:cNvSpPr>
            <a:spLocks noGrp="1"/>
          </p:cNvSpPr>
          <p:nvPr>
            <p:ph type="pic" sz="quarter" idx="32" hasCustomPrompt="1"/>
          </p:nvPr>
        </p:nvSpPr>
        <p:spPr>
          <a:xfrm>
            <a:off x="3430606" y="2276475"/>
            <a:ext cx="2588332" cy="3781425"/>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4" name="Picture Placeholder 8">
            <a:extLst>
              <a:ext uri="{FF2B5EF4-FFF2-40B4-BE49-F238E27FC236}">
                <a16:creationId xmlns:a16="http://schemas.microsoft.com/office/drawing/2014/main" id="{513179AE-5A4D-4E30-BBF4-55CB9BBB1455}"/>
              </a:ext>
            </a:extLst>
          </p:cNvPr>
          <p:cNvSpPr>
            <a:spLocks noGrp="1"/>
          </p:cNvSpPr>
          <p:nvPr>
            <p:ph type="pic" sz="quarter" idx="33" hasCustomPrompt="1"/>
          </p:nvPr>
        </p:nvSpPr>
        <p:spPr>
          <a:xfrm>
            <a:off x="6094453" y="765175"/>
            <a:ext cx="2588332" cy="3781425"/>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5" name="Picture Placeholder 8">
            <a:extLst>
              <a:ext uri="{FF2B5EF4-FFF2-40B4-BE49-F238E27FC236}">
                <a16:creationId xmlns:a16="http://schemas.microsoft.com/office/drawing/2014/main" id="{BEFB7776-597A-4E1B-B5C0-9E3CEF30B425}"/>
              </a:ext>
            </a:extLst>
          </p:cNvPr>
          <p:cNvSpPr>
            <a:spLocks noGrp="1"/>
          </p:cNvSpPr>
          <p:nvPr>
            <p:ph type="pic" sz="quarter" idx="34" hasCustomPrompt="1"/>
          </p:nvPr>
        </p:nvSpPr>
        <p:spPr>
          <a:xfrm>
            <a:off x="8758299" y="2276475"/>
            <a:ext cx="2588332" cy="3781425"/>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36" name="Picture Placeholder 8">
            <a:extLst>
              <a:ext uri="{FF2B5EF4-FFF2-40B4-BE49-F238E27FC236}">
                <a16:creationId xmlns:a16="http://schemas.microsoft.com/office/drawing/2014/main" id="{34FC7CC0-E6DC-47D7-A5CB-12452E70B1B0}"/>
              </a:ext>
            </a:extLst>
          </p:cNvPr>
          <p:cNvSpPr>
            <a:spLocks noGrp="1"/>
          </p:cNvSpPr>
          <p:nvPr>
            <p:ph type="pic" sz="quarter" idx="35" hasCustomPrompt="1"/>
          </p:nvPr>
        </p:nvSpPr>
        <p:spPr>
          <a:xfrm>
            <a:off x="766759" y="765175"/>
            <a:ext cx="2588332" cy="3781425"/>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7597093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ortfolio 19">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E5C4F137-FD76-4B22-A12A-CC0EC8DCDE15}"/>
              </a:ext>
            </a:extLst>
          </p:cNvPr>
          <p:cNvSpPr>
            <a:spLocks noGrp="1"/>
          </p:cNvSpPr>
          <p:nvPr>
            <p:ph type="pic" sz="quarter" idx="35" hasCustomPrompt="1"/>
          </p:nvPr>
        </p:nvSpPr>
        <p:spPr>
          <a:xfrm>
            <a:off x="766757" y="765174"/>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0" name="Picture Placeholder 8">
            <a:extLst>
              <a:ext uri="{FF2B5EF4-FFF2-40B4-BE49-F238E27FC236}">
                <a16:creationId xmlns:a16="http://schemas.microsoft.com/office/drawing/2014/main" id="{7C6B60FF-CE80-4F9C-886A-F603A549059A}"/>
              </a:ext>
            </a:extLst>
          </p:cNvPr>
          <p:cNvSpPr>
            <a:spLocks noGrp="1"/>
          </p:cNvSpPr>
          <p:nvPr>
            <p:ph type="pic" sz="quarter" idx="36" hasCustomPrompt="1"/>
          </p:nvPr>
        </p:nvSpPr>
        <p:spPr>
          <a:xfrm>
            <a:off x="766756" y="3517979"/>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1" name="Picture Placeholder 8">
            <a:extLst>
              <a:ext uri="{FF2B5EF4-FFF2-40B4-BE49-F238E27FC236}">
                <a16:creationId xmlns:a16="http://schemas.microsoft.com/office/drawing/2014/main" id="{305D4FD2-1C8D-4879-8938-53FB73EF4974}"/>
              </a:ext>
            </a:extLst>
          </p:cNvPr>
          <p:cNvSpPr>
            <a:spLocks noGrp="1"/>
          </p:cNvSpPr>
          <p:nvPr>
            <p:ph type="pic" sz="quarter" idx="37" hasCustomPrompt="1"/>
          </p:nvPr>
        </p:nvSpPr>
        <p:spPr>
          <a:xfrm>
            <a:off x="4364265" y="758000"/>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2" name="Picture Placeholder 8">
            <a:extLst>
              <a:ext uri="{FF2B5EF4-FFF2-40B4-BE49-F238E27FC236}">
                <a16:creationId xmlns:a16="http://schemas.microsoft.com/office/drawing/2014/main" id="{44421C5C-A4B8-461A-991E-816656E267AD}"/>
              </a:ext>
            </a:extLst>
          </p:cNvPr>
          <p:cNvSpPr>
            <a:spLocks noGrp="1"/>
          </p:cNvSpPr>
          <p:nvPr>
            <p:ph type="pic" sz="quarter" idx="38" hasCustomPrompt="1"/>
          </p:nvPr>
        </p:nvSpPr>
        <p:spPr>
          <a:xfrm>
            <a:off x="4364264" y="3510805"/>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3" name="Picture Placeholder 8">
            <a:extLst>
              <a:ext uri="{FF2B5EF4-FFF2-40B4-BE49-F238E27FC236}">
                <a16:creationId xmlns:a16="http://schemas.microsoft.com/office/drawing/2014/main" id="{BB2A75AB-3BD0-4FD9-A98B-E43FA2179438}"/>
              </a:ext>
            </a:extLst>
          </p:cNvPr>
          <p:cNvSpPr>
            <a:spLocks noGrp="1"/>
          </p:cNvSpPr>
          <p:nvPr>
            <p:ph type="pic" sz="quarter" idx="39" hasCustomPrompt="1"/>
          </p:nvPr>
        </p:nvSpPr>
        <p:spPr>
          <a:xfrm>
            <a:off x="7961773" y="750826"/>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24" name="Picture Placeholder 8">
            <a:extLst>
              <a:ext uri="{FF2B5EF4-FFF2-40B4-BE49-F238E27FC236}">
                <a16:creationId xmlns:a16="http://schemas.microsoft.com/office/drawing/2014/main" id="{1D219281-C677-42D8-8B30-7D0CF874C6E6}"/>
              </a:ext>
            </a:extLst>
          </p:cNvPr>
          <p:cNvSpPr>
            <a:spLocks noGrp="1"/>
          </p:cNvSpPr>
          <p:nvPr>
            <p:ph type="pic" sz="quarter" idx="40" hasCustomPrompt="1"/>
          </p:nvPr>
        </p:nvSpPr>
        <p:spPr>
          <a:xfrm>
            <a:off x="7961772" y="3503631"/>
            <a:ext cx="3388917" cy="25328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7404086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ortfolio 20">
    <p:spTree>
      <p:nvGrpSpPr>
        <p:cNvPr id="1" name=""/>
        <p:cNvGrpSpPr/>
        <p:nvPr/>
      </p:nvGrpSpPr>
      <p:grpSpPr>
        <a:xfrm>
          <a:off x="0" y="0"/>
          <a:ext cx="0" cy="0"/>
          <a:chOff x="0" y="0"/>
          <a:chExt cx="0" cy="0"/>
        </a:xfrm>
      </p:grpSpPr>
      <p:sp>
        <p:nvSpPr>
          <p:cNvPr id="44" name="Picture Placeholder 8">
            <a:extLst>
              <a:ext uri="{FF2B5EF4-FFF2-40B4-BE49-F238E27FC236}">
                <a16:creationId xmlns:a16="http://schemas.microsoft.com/office/drawing/2014/main" id="{DBE7521B-A77A-4AFC-A039-A0B41C16870E}"/>
              </a:ext>
            </a:extLst>
          </p:cNvPr>
          <p:cNvSpPr>
            <a:spLocks noGrp="1"/>
          </p:cNvSpPr>
          <p:nvPr>
            <p:ph type="pic" sz="quarter" idx="35" hasCustomPrompt="1"/>
          </p:nvPr>
        </p:nvSpPr>
        <p:spPr>
          <a:xfrm>
            <a:off x="488970" y="766763"/>
            <a:ext cx="1774785" cy="45354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5" name="Picture Placeholder 8">
            <a:extLst>
              <a:ext uri="{FF2B5EF4-FFF2-40B4-BE49-F238E27FC236}">
                <a16:creationId xmlns:a16="http://schemas.microsoft.com/office/drawing/2014/main" id="{477B8FFF-C83C-4665-9807-DAD2E0093A3B}"/>
              </a:ext>
            </a:extLst>
          </p:cNvPr>
          <p:cNvSpPr>
            <a:spLocks noGrp="1"/>
          </p:cNvSpPr>
          <p:nvPr>
            <p:ph type="pic" sz="quarter" idx="36" hasCustomPrompt="1"/>
          </p:nvPr>
        </p:nvSpPr>
        <p:spPr>
          <a:xfrm>
            <a:off x="2381016" y="7938"/>
            <a:ext cx="1774785" cy="4564061"/>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6" name="Picture Placeholder 8">
            <a:extLst>
              <a:ext uri="{FF2B5EF4-FFF2-40B4-BE49-F238E27FC236}">
                <a16:creationId xmlns:a16="http://schemas.microsoft.com/office/drawing/2014/main" id="{A83C54D3-994F-466D-9C20-CA3F69C44397}"/>
              </a:ext>
            </a:extLst>
          </p:cNvPr>
          <p:cNvSpPr>
            <a:spLocks noGrp="1"/>
          </p:cNvSpPr>
          <p:nvPr>
            <p:ph type="pic" sz="quarter" idx="37" hasCustomPrompt="1"/>
          </p:nvPr>
        </p:nvSpPr>
        <p:spPr>
          <a:xfrm>
            <a:off x="6165108" y="7938"/>
            <a:ext cx="1774785" cy="4564061"/>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7" name="Picture Placeholder 8">
            <a:extLst>
              <a:ext uri="{FF2B5EF4-FFF2-40B4-BE49-F238E27FC236}">
                <a16:creationId xmlns:a16="http://schemas.microsoft.com/office/drawing/2014/main" id="{B2961447-7D9F-4412-9740-7786EB36AA05}"/>
              </a:ext>
            </a:extLst>
          </p:cNvPr>
          <p:cNvSpPr>
            <a:spLocks noGrp="1"/>
          </p:cNvSpPr>
          <p:nvPr>
            <p:ph type="pic" sz="quarter" idx="38" hasCustomPrompt="1"/>
          </p:nvPr>
        </p:nvSpPr>
        <p:spPr>
          <a:xfrm>
            <a:off x="9949201" y="7938"/>
            <a:ext cx="1774785" cy="4564061"/>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8" name="Picture Placeholder 8">
            <a:extLst>
              <a:ext uri="{FF2B5EF4-FFF2-40B4-BE49-F238E27FC236}">
                <a16:creationId xmlns:a16="http://schemas.microsoft.com/office/drawing/2014/main" id="{097F68D1-3173-4033-900E-0F0B4F85019A}"/>
              </a:ext>
            </a:extLst>
          </p:cNvPr>
          <p:cNvSpPr>
            <a:spLocks noGrp="1"/>
          </p:cNvSpPr>
          <p:nvPr>
            <p:ph type="pic" sz="quarter" idx="39" hasCustomPrompt="1"/>
          </p:nvPr>
        </p:nvSpPr>
        <p:spPr>
          <a:xfrm>
            <a:off x="4273062" y="766763"/>
            <a:ext cx="1774785" cy="45354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49" name="Picture Placeholder 8">
            <a:extLst>
              <a:ext uri="{FF2B5EF4-FFF2-40B4-BE49-F238E27FC236}">
                <a16:creationId xmlns:a16="http://schemas.microsoft.com/office/drawing/2014/main" id="{88EDA742-2AC5-415F-8C22-9A2ABDBB4395}"/>
              </a:ext>
            </a:extLst>
          </p:cNvPr>
          <p:cNvSpPr>
            <a:spLocks noGrp="1"/>
          </p:cNvSpPr>
          <p:nvPr>
            <p:ph type="pic" sz="quarter" idx="40" hasCustomPrompt="1"/>
          </p:nvPr>
        </p:nvSpPr>
        <p:spPr>
          <a:xfrm>
            <a:off x="8057154" y="766763"/>
            <a:ext cx="1774785" cy="4535488"/>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82182675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Portfolio 21">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1" y="0"/>
            <a:ext cx="6816725" cy="6858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37926703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ortfolio 22">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1" y="0"/>
            <a:ext cx="12191999" cy="45720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19136348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ortfolio 23">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6095998" y="0"/>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 name="Picture Placeholder 8">
            <a:extLst>
              <a:ext uri="{FF2B5EF4-FFF2-40B4-BE49-F238E27FC236}">
                <a16:creationId xmlns:a16="http://schemas.microsoft.com/office/drawing/2014/main" id="{B9DBF00E-E08E-423D-92CC-2D9BC408E349}"/>
              </a:ext>
            </a:extLst>
          </p:cNvPr>
          <p:cNvSpPr>
            <a:spLocks noGrp="1"/>
          </p:cNvSpPr>
          <p:nvPr>
            <p:ph type="pic" sz="quarter" idx="36" hasCustomPrompt="1"/>
          </p:nvPr>
        </p:nvSpPr>
        <p:spPr>
          <a:xfrm>
            <a:off x="6095998" y="3421062"/>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21221957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ortfolio 24">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0" y="0"/>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7" name="Picture Placeholder 8">
            <a:extLst>
              <a:ext uri="{FF2B5EF4-FFF2-40B4-BE49-F238E27FC236}">
                <a16:creationId xmlns:a16="http://schemas.microsoft.com/office/drawing/2014/main" id="{B9DBF00E-E08E-423D-92CC-2D9BC408E349}"/>
              </a:ext>
            </a:extLst>
          </p:cNvPr>
          <p:cNvSpPr>
            <a:spLocks noGrp="1"/>
          </p:cNvSpPr>
          <p:nvPr>
            <p:ph type="pic" sz="quarter" idx="36" hasCustomPrompt="1"/>
          </p:nvPr>
        </p:nvSpPr>
        <p:spPr>
          <a:xfrm>
            <a:off x="0" y="3421062"/>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51798623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ortfolio 25">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B9DBF00E-E08E-423D-92CC-2D9BC408E349}"/>
              </a:ext>
            </a:extLst>
          </p:cNvPr>
          <p:cNvSpPr>
            <a:spLocks noGrp="1"/>
          </p:cNvSpPr>
          <p:nvPr>
            <p:ph type="pic" sz="quarter" idx="36" hasCustomPrompt="1"/>
          </p:nvPr>
        </p:nvSpPr>
        <p:spPr>
          <a:xfrm>
            <a:off x="6096000" y="0"/>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0" y="0"/>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5038760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ortfolio 26">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B9DBF00E-E08E-423D-92CC-2D9BC408E349}"/>
              </a:ext>
            </a:extLst>
          </p:cNvPr>
          <p:cNvSpPr>
            <a:spLocks noGrp="1"/>
          </p:cNvSpPr>
          <p:nvPr>
            <p:ph type="pic" sz="quarter" idx="36" hasCustomPrompt="1"/>
          </p:nvPr>
        </p:nvSpPr>
        <p:spPr>
          <a:xfrm>
            <a:off x="6096000" y="3436938"/>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0" y="3436938"/>
            <a:ext cx="6096000" cy="3421062"/>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41785343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ortfolio 27">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33C3178-D187-44E9-B0BF-DA6087945526}"/>
              </a:ext>
            </a:extLst>
          </p:cNvPr>
          <p:cNvSpPr>
            <a:spLocks noGrp="1"/>
          </p:cNvSpPr>
          <p:nvPr>
            <p:ph type="pic" sz="quarter" idx="35" hasCustomPrompt="1"/>
          </p:nvPr>
        </p:nvSpPr>
        <p:spPr>
          <a:xfrm>
            <a:off x="76098" y="120806"/>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1" name="Picture Placeholder 8">
            <a:extLst>
              <a:ext uri="{FF2B5EF4-FFF2-40B4-BE49-F238E27FC236}">
                <a16:creationId xmlns:a16="http://schemas.microsoft.com/office/drawing/2014/main" id="{9ADA5500-47EA-4384-ABB4-929227AB5BEA}"/>
              </a:ext>
            </a:extLst>
          </p:cNvPr>
          <p:cNvSpPr>
            <a:spLocks noGrp="1"/>
          </p:cNvSpPr>
          <p:nvPr>
            <p:ph type="pic" sz="quarter" idx="36" hasCustomPrompt="1"/>
          </p:nvPr>
        </p:nvSpPr>
        <p:spPr>
          <a:xfrm>
            <a:off x="6139026" y="120806"/>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
        <p:nvSpPr>
          <p:cNvPr id="12" name="Picture Placeholder 8">
            <a:extLst>
              <a:ext uri="{FF2B5EF4-FFF2-40B4-BE49-F238E27FC236}">
                <a16:creationId xmlns:a16="http://schemas.microsoft.com/office/drawing/2014/main" id="{94C0D75A-3753-4B95-B265-967DD1793BEB}"/>
              </a:ext>
            </a:extLst>
          </p:cNvPr>
          <p:cNvSpPr>
            <a:spLocks noGrp="1"/>
          </p:cNvSpPr>
          <p:nvPr>
            <p:ph type="pic" sz="quarter" idx="37" hasCustomPrompt="1"/>
          </p:nvPr>
        </p:nvSpPr>
        <p:spPr>
          <a:xfrm>
            <a:off x="6139026" y="3486394"/>
            <a:ext cx="5918401" cy="3250800"/>
          </a:xfrm>
          <a:prstGeom prst="rect">
            <a:avLst/>
          </a:prstGeom>
          <a:pattFill prst="wdDnDiag">
            <a:fgClr>
              <a:schemeClr val="bg1">
                <a:lumMod val="90000"/>
              </a:schemeClr>
            </a:fgClr>
            <a:bgClr>
              <a:schemeClr val="bg1"/>
            </a:bgClr>
          </a:pattFill>
        </p:spPr>
        <p:txBody>
          <a:bodyPr anchor="ctr"/>
          <a:lstStyle>
            <a:lvl1pPr algn="ctr">
              <a:buNone/>
              <a:defRPr sz="1600"/>
            </a:lvl1pPr>
          </a:lstStyle>
          <a:p>
            <a:r>
              <a:rPr lang="en-US" dirty="0"/>
              <a:t>Insert your image here</a:t>
            </a:r>
          </a:p>
        </p:txBody>
      </p:sp>
    </p:spTree>
    <p:extLst>
      <p:ext uri="{BB962C8B-B14F-4D97-AF65-F5344CB8AC3E}">
        <p14:creationId xmlns:p14="http://schemas.microsoft.com/office/powerpoint/2010/main" val="523890075"/>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1.xml"/><Relationship Id="rId18" Type="http://schemas.openxmlformats.org/officeDocument/2006/relationships/slideLayout" Target="../slideLayouts/slideLayout216.xml"/><Relationship Id="rId26" Type="http://schemas.openxmlformats.org/officeDocument/2006/relationships/slideLayout" Target="../slideLayouts/slideLayout224.xml"/><Relationship Id="rId39" Type="http://schemas.openxmlformats.org/officeDocument/2006/relationships/slideLayout" Target="../slideLayouts/slideLayout237.xml"/><Relationship Id="rId21" Type="http://schemas.openxmlformats.org/officeDocument/2006/relationships/slideLayout" Target="../slideLayouts/slideLayout219.xml"/><Relationship Id="rId34" Type="http://schemas.openxmlformats.org/officeDocument/2006/relationships/slideLayout" Target="../slideLayouts/slideLayout232.xml"/><Relationship Id="rId42" Type="http://schemas.openxmlformats.org/officeDocument/2006/relationships/slideLayout" Target="../slideLayouts/slideLayout240.xml"/><Relationship Id="rId47" Type="http://schemas.openxmlformats.org/officeDocument/2006/relationships/slideLayout" Target="../slideLayouts/slideLayout245.xml"/><Relationship Id="rId50" Type="http://schemas.openxmlformats.org/officeDocument/2006/relationships/slideLayout" Target="../slideLayouts/slideLayout248.xml"/><Relationship Id="rId55" Type="http://schemas.openxmlformats.org/officeDocument/2006/relationships/slideLayout" Target="../slideLayouts/slideLayout253.xml"/><Relationship Id="rId7" Type="http://schemas.openxmlformats.org/officeDocument/2006/relationships/slideLayout" Target="../slideLayouts/slideLayout205.xml"/><Relationship Id="rId2" Type="http://schemas.openxmlformats.org/officeDocument/2006/relationships/slideLayout" Target="../slideLayouts/slideLayout200.xml"/><Relationship Id="rId16" Type="http://schemas.openxmlformats.org/officeDocument/2006/relationships/slideLayout" Target="../slideLayouts/slideLayout214.xml"/><Relationship Id="rId29" Type="http://schemas.openxmlformats.org/officeDocument/2006/relationships/slideLayout" Target="../slideLayouts/slideLayout227.xml"/><Relationship Id="rId11" Type="http://schemas.openxmlformats.org/officeDocument/2006/relationships/slideLayout" Target="../slideLayouts/slideLayout209.xml"/><Relationship Id="rId24" Type="http://schemas.openxmlformats.org/officeDocument/2006/relationships/slideLayout" Target="../slideLayouts/slideLayout222.xml"/><Relationship Id="rId32" Type="http://schemas.openxmlformats.org/officeDocument/2006/relationships/slideLayout" Target="../slideLayouts/slideLayout230.xml"/><Relationship Id="rId37" Type="http://schemas.openxmlformats.org/officeDocument/2006/relationships/slideLayout" Target="../slideLayouts/slideLayout235.xml"/><Relationship Id="rId40" Type="http://schemas.openxmlformats.org/officeDocument/2006/relationships/slideLayout" Target="../slideLayouts/slideLayout238.xml"/><Relationship Id="rId45" Type="http://schemas.openxmlformats.org/officeDocument/2006/relationships/slideLayout" Target="../slideLayouts/slideLayout243.xml"/><Relationship Id="rId53" Type="http://schemas.openxmlformats.org/officeDocument/2006/relationships/slideLayout" Target="../slideLayouts/slideLayout251.xml"/><Relationship Id="rId58" Type="http://schemas.openxmlformats.org/officeDocument/2006/relationships/theme" Target="../theme/theme2.xml"/><Relationship Id="rId5" Type="http://schemas.openxmlformats.org/officeDocument/2006/relationships/slideLayout" Target="../slideLayouts/slideLayout203.xml"/><Relationship Id="rId19" Type="http://schemas.openxmlformats.org/officeDocument/2006/relationships/slideLayout" Target="../slideLayouts/slideLayout217.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slideLayout" Target="../slideLayouts/slideLayout212.xml"/><Relationship Id="rId22" Type="http://schemas.openxmlformats.org/officeDocument/2006/relationships/slideLayout" Target="../slideLayouts/slideLayout220.xml"/><Relationship Id="rId27" Type="http://schemas.openxmlformats.org/officeDocument/2006/relationships/slideLayout" Target="../slideLayouts/slideLayout225.xml"/><Relationship Id="rId30" Type="http://schemas.openxmlformats.org/officeDocument/2006/relationships/slideLayout" Target="../slideLayouts/slideLayout228.xml"/><Relationship Id="rId35" Type="http://schemas.openxmlformats.org/officeDocument/2006/relationships/slideLayout" Target="../slideLayouts/slideLayout233.xml"/><Relationship Id="rId43" Type="http://schemas.openxmlformats.org/officeDocument/2006/relationships/slideLayout" Target="../slideLayouts/slideLayout241.xml"/><Relationship Id="rId48" Type="http://schemas.openxmlformats.org/officeDocument/2006/relationships/slideLayout" Target="../slideLayouts/slideLayout246.xml"/><Relationship Id="rId56" Type="http://schemas.openxmlformats.org/officeDocument/2006/relationships/slideLayout" Target="../slideLayouts/slideLayout254.xml"/><Relationship Id="rId8" Type="http://schemas.openxmlformats.org/officeDocument/2006/relationships/slideLayout" Target="../slideLayouts/slideLayout206.xml"/><Relationship Id="rId51" Type="http://schemas.openxmlformats.org/officeDocument/2006/relationships/slideLayout" Target="../slideLayouts/slideLayout249.xml"/><Relationship Id="rId3" Type="http://schemas.openxmlformats.org/officeDocument/2006/relationships/slideLayout" Target="../slideLayouts/slideLayout201.xml"/><Relationship Id="rId12" Type="http://schemas.openxmlformats.org/officeDocument/2006/relationships/slideLayout" Target="../slideLayouts/slideLayout210.xml"/><Relationship Id="rId17" Type="http://schemas.openxmlformats.org/officeDocument/2006/relationships/slideLayout" Target="../slideLayouts/slideLayout215.xml"/><Relationship Id="rId25" Type="http://schemas.openxmlformats.org/officeDocument/2006/relationships/slideLayout" Target="../slideLayouts/slideLayout223.xml"/><Relationship Id="rId33" Type="http://schemas.openxmlformats.org/officeDocument/2006/relationships/slideLayout" Target="../slideLayouts/slideLayout231.xml"/><Relationship Id="rId38" Type="http://schemas.openxmlformats.org/officeDocument/2006/relationships/slideLayout" Target="../slideLayouts/slideLayout236.xml"/><Relationship Id="rId46" Type="http://schemas.openxmlformats.org/officeDocument/2006/relationships/slideLayout" Target="../slideLayouts/slideLayout244.xml"/><Relationship Id="rId20" Type="http://schemas.openxmlformats.org/officeDocument/2006/relationships/slideLayout" Target="../slideLayouts/slideLayout218.xml"/><Relationship Id="rId41" Type="http://schemas.openxmlformats.org/officeDocument/2006/relationships/slideLayout" Target="../slideLayouts/slideLayout239.xml"/><Relationship Id="rId54" Type="http://schemas.openxmlformats.org/officeDocument/2006/relationships/slideLayout" Target="../slideLayouts/slideLayout252.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5" Type="http://schemas.openxmlformats.org/officeDocument/2006/relationships/slideLayout" Target="../slideLayouts/slideLayout213.xml"/><Relationship Id="rId23" Type="http://schemas.openxmlformats.org/officeDocument/2006/relationships/slideLayout" Target="../slideLayouts/slideLayout221.xml"/><Relationship Id="rId28" Type="http://schemas.openxmlformats.org/officeDocument/2006/relationships/slideLayout" Target="../slideLayouts/slideLayout226.xml"/><Relationship Id="rId36" Type="http://schemas.openxmlformats.org/officeDocument/2006/relationships/slideLayout" Target="../slideLayouts/slideLayout234.xml"/><Relationship Id="rId49" Type="http://schemas.openxmlformats.org/officeDocument/2006/relationships/slideLayout" Target="../slideLayouts/slideLayout247.xml"/><Relationship Id="rId57" Type="http://schemas.openxmlformats.org/officeDocument/2006/relationships/slideLayout" Target="../slideLayouts/slideLayout255.xml"/><Relationship Id="rId10" Type="http://schemas.openxmlformats.org/officeDocument/2006/relationships/slideLayout" Target="../slideLayouts/slideLayout208.xml"/><Relationship Id="rId31" Type="http://schemas.openxmlformats.org/officeDocument/2006/relationships/slideLayout" Target="../slideLayouts/slideLayout229.xml"/><Relationship Id="rId44" Type="http://schemas.openxmlformats.org/officeDocument/2006/relationships/slideLayout" Target="../slideLayouts/slideLayout242.xml"/><Relationship Id="rId52" Type="http://schemas.openxmlformats.org/officeDocument/2006/relationships/slideLayout" Target="../slideLayouts/slideLayout2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576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pos="665">
          <p15:clr>
            <a:srgbClr val="F26B43"/>
          </p15:clr>
        </p15:guide>
        <p15:guide id="3" pos="1118">
          <p15:clr>
            <a:srgbClr val="F26B43"/>
          </p15:clr>
        </p15:guide>
        <p15:guide id="4" pos="1572">
          <p15:clr>
            <a:srgbClr val="F26B43"/>
          </p15:clr>
        </p15:guide>
        <p15:guide id="5" pos="2026">
          <p15:clr>
            <a:srgbClr val="F26B43"/>
          </p15:clr>
        </p15:guide>
        <p15:guide id="6" pos="2479">
          <p15:clr>
            <a:srgbClr val="F26B43"/>
          </p15:clr>
        </p15:guide>
        <p15:guide id="7" pos="2933">
          <p15:clr>
            <a:srgbClr val="F26B43"/>
          </p15:clr>
        </p15:guide>
        <p15:guide id="8" pos="3386">
          <p15:clr>
            <a:srgbClr val="F26B43"/>
          </p15:clr>
        </p15:guide>
        <p15:guide id="9" pos="3840">
          <p15:clr>
            <a:srgbClr val="F26B43"/>
          </p15:clr>
        </p15:guide>
        <p15:guide id="10" pos="4294">
          <p15:clr>
            <a:srgbClr val="F26B43"/>
          </p15:clr>
        </p15:guide>
        <p15:guide id="11" pos="4747">
          <p15:clr>
            <a:srgbClr val="F26B43"/>
          </p15:clr>
        </p15:guide>
        <p15:guide id="12" pos="5201">
          <p15:clr>
            <a:srgbClr val="F26B43"/>
          </p15:clr>
        </p15:guide>
        <p15:guide id="13" pos="5654">
          <p15:clr>
            <a:srgbClr val="F26B43"/>
          </p15:clr>
        </p15:guide>
        <p15:guide id="14" pos="6108">
          <p15:clr>
            <a:srgbClr val="F26B43"/>
          </p15:clr>
        </p15:guide>
        <p15:guide id="15" pos="6562">
          <p15:clr>
            <a:srgbClr val="F26B43"/>
          </p15:clr>
        </p15:guide>
        <p15:guide id="16" pos="7015">
          <p15:clr>
            <a:srgbClr val="F26B43"/>
          </p15:clr>
        </p15:guide>
        <p15:guide id="17" pos="7469">
          <p15:clr>
            <a:srgbClr val="F26B43"/>
          </p15:clr>
        </p15:guide>
        <p15:guide id="18" orient="horz" pos="119">
          <p15:clr>
            <a:srgbClr val="F26B43"/>
          </p15:clr>
        </p15:guide>
        <p15:guide id="19" orient="horz" pos="346">
          <p15:clr>
            <a:srgbClr val="F26B43"/>
          </p15:clr>
        </p15:guide>
        <p15:guide id="20" orient="horz" pos="799">
          <p15:clr>
            <a:srgbClr val="F26B43"/>
          </p15:clr>
        </p15:guide>
        <p15:guide id="21" orient="horz" pos="1253">
          <p15:clr>
            <a:srgbClr val="F26B43"/>
          </p15:clr>
        </p15:guide>
        <p15:guide id="22" orient="horz" pos="1706">
          <p15:clr>
            <a:srgbClr val="F26B43"/>
          </p15:clr>
        </p15:guide>
        <p15:guide id="23" orient="horz" pos="2160">
          <p15:clr>
            <a:srgbClr val="F26B43"/>
          </p15:clr>
        </p15:guide>
        <p15:guide id="24" orient="horz" pos="2614">
          <p15:clr>
            <a:srgbClr val="F26B43"/>
          </p15:clr>
        </p15:guide>
        <p15:guide id="25" orient="horz" pos="3067">
          <p15:clr>
            <a:srgbClr val="F26B43"/>
          </p15:clr>
        </p15:guide>
        <p15:guide id="26" orient="horz" pos="3521">
          <p15:clr>
            <a:srgbClr val="F26B43"/>
          </p15:clr>
        </p15:guide>
        <p15:guide id="27" orient="horz" pos="3974">
          <p15:clr>
            <a:srgbClr val="F26B43"/>
          </p15:clr>
        </p15:guide>
        <p15:guide id="28" orient="horz" pos="420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3AF2C3-7C24-4B59-ACDA-C4D016A9D451}"/>
              </a:ext>
            </a:extLst>
          </p:cNvPr>
          <p:cNvSpPr txBox="1">
            <a:spLocks/>
          </p:cNvSpPr>
          <p:nvPr userDrawn="1"/>
        </p:nvSpPr>
        <p:spPr>
          <a:xfrm>
            <a:off x="626728" y="6168190"/>
            <a:ext cx="1263032" cy="307777"/>
          </a:xfrm>
          <a:prstGeom prst="rect">
            <a:avLst/>
          </a:prstGeom>
        </p:spPr>
        <p:txBody>
          <a:bodyPr vert="horz" wrap="square" lIns="121920" tIns="60960" rIns="121920" bIns="60960" rtlCol="0" anchor="ctr">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dirty="0">
                <a:solidFill>
                  <a:schemeClr val="tx1"/>
                </a:solidFill>
                <a:latin typeface="+mj-lt"/>
                <a:ea typeface="Open Sans Light" panose="020B0306030504020204" pitchFamily="34" charset="0"/>
                <a:cs typeface="Open Sans Light" panose="020B0306030504020204" pitchFamily="34" charset="0"/>
              </a:rPr>
              <a:t>Minimal </a:t>
            </a:r>
            <a:r>
              <a:rPr lang="en-US" sz="1200" b="0" dirty="0">
                <a:solidFill>
                  <a:schemeClr val="tx1"/>
                </a:solidFill>
                <a:latin typeface="+mj-lt"/>
                <a:ea typeface="Open Sans Light" panose="020B0306030504020204" pitchFamily="34" charset="0"/>
                <a:cs typeface="Open Sans Light" panose="020B0306030504020204" pitchFamily="34" charset="0"/>
              </a:rPr>
              <a:t>X</a:t>
            </a:r>
          </a:p>
        </p:txBody>
      </p:sp>
      <p:sp>
        <p:nvSpPr>
          <p:cNvPr id="10" name="Slide Number Placeholder 5">
            <a:extLst>
              <a:ext uri="{FF2B5EF4-FFF2-40B4-BE49-F238E27FC236}">
                <a16:creationId xmlns:a16="http://schemas.microsoft.com/office/drawing/2014/main" id="{FB549AD5-7629-4E30-911F-2D1B026EAA77}"/>
              </a:ext>
            </a:extLst>
          </p:cNvPr>
          <p:cNvSpPr txBox="1">
            <a:spLocks/>
          </p:cNvSpPr>
          <p:nvPr userDrawn="1"/>
        </p:nvSpPr>
        <p:spPr>
          <a:xfrm>
            <a:off x="11125052" y="6147672"/>
            <a:ext cx="272881"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0" smtClean="0">
                <a:solidFill>
                  <a:schemeClr val="tx1"/>
                </a:solidFill>
                <a:latin typeface="+mj-lt"/>
                <a:ea typeface="Open Sans Light" panose="020B0306030504020204" pitchFamily="34" charset="0"/>
                <a:cs typeface="Open Sans Light" panose="020B0306030504020204" pitchFamily="34" charset="0"/>
              </a:rPr>
              <a:pPr algn="ctr"/>
              <a:t>‹#›</a:t>
            </a:fld>
            <a:endParaRPr lang="en-US" sz="1200" b="0" dirty="0">
              <a:solidFill>
                <a:schemeClr val="tx1"/>
              </a:solidFill>
              <a:latin typeface="+mj-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078452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 id="2147483884" r:id="rId25"/>
    <p:sldLayoutId id="2147483885" r:id="rId26"/>
    <p:sldLayoutId id="2147483886" r:id="rId27"/>
    <p:sldLayoutId id="2147483887" r:id="rId28"/>
    <p:sldLayoutId id="2147483888" r:id="rId29"/>
    <p:sldLayoutId id="2147483889" r:id="rId30"/>
    <p:sldLayoutId id="2147483890" r:id="rId31"/>
    <p:sldLayoutId id="2147483891" r:id="rId32"/>
    <p:sldLayoutId id="2147483892" r:id="rId33"/>
    <p:sldLayoutId id="2147483893" r:id="rId34"/>
    <p:sldLayoutId id="2147483894" r:id="rId35"/>
    <p:sldLayoutId id="2147483895" r:id="rId36"/>
    <p:sldLayoutId id="2147483896" r:id="rId37"/>
    <p:sldLayoutId id="2147483897" r:id="rId38"/>
    <p:sldLayoutId id="2147483898" r:id="rId39"/>
    <p:sldLayoutId id="2147483899" r:id="rId40"/>
    <p:sldLayoutId id="2147483900" r:id="rId41"/>
    <p:sldLayoutId id="2147483901" r:id="rId42"/>
    <p:sldLayoutId id="2147483902" r:id="rId43"/>
    <p:sldLayoutId id="2147483903" r:id="rId44"/>
    <p:sldLayoutId id="2147483904" r:id="rId45"/>
    <p:sldLayoutId id="2147483905" r:id="rId46"/>
    <p:sldLayoutId id="2147483906" r:id="rId47"/>
    <p:sldLayoutId id="2147483907" r:id="rId48"/>
    <p:sldLayoutId id="2147483908" r:id="rId49"/>
    <p:sldLayoutId id="2147483909" r:id="rId50"/>
    <p:sldLayoutId id="2147483910" r:id="rId51"/>
    <p:sldLayoutId id="2147483911" r:id="rId52"/>
    <p:sldLayoutId id="2147483912" r:id="rId53"/>
    <p:sldLayoutId id="2147483913" r:id="rId54"/>
    <p:sldLayoutId id="2147483914" r:id="rId55"/>
    <p:sldLayoutId id="2147483915" r:id="rId56"/>
    <p:sldLayoutId id="2147483916" r:id="rId5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pos="665">
          <p15:clr>
            <a:srgbClr val="F26B43"/>
          </p15:clr>
        </p15:guide>
        <p15:guide id="3" pos="1118">
          <p15:clr>
            <a:srgbClr val="F26B43"/>
          </p15:clr>
        </p15:guide>
        <p15:guide id="4" pos="1572">
          <p15:clr>
            <a:srgbClr val="F26B43"/>
          </p15:clr>
        </p15:guide>
        <p15:guide id="5" pos="2026">
          <p15:clr>
            <a:srgbClr val="F26B43"/>
          </p15:clr>
        </p15:guide>
        <p15:guide id="6" pos="2479">
          <p15:clr>
            <a:srgbClr val="F26B43"/>
          </p15:clr>
        </p15:guide>
        <p15:guide id="7" pos="2933">
          <p15:clr>
            <a:srgbClr val="F26B43"/>
          </p15:clr>
        </p15:guide>
        <p15:guide id="8" pos="3386">
          <p15:clr>
            <a:srgbClr val="F26B43"/>
          </p15:clr>
        </p15:guide>
        <p15:guide id="9" pos="3840">
          <p15:clr>
            <a:srgbClr val="F26B43"/>
          </p15:clr>
        </p15:guide>
        <p15:guide id="10" pos="4294">
          <p15:clr>
            <a:srgbClr val="F26B43"/>
          </p15:clr>
        </p15:guide>
        <p15:guide id="11" pos="4747">
          <p15:clr>
            <a:srgbClr val="F26B43"/>
          </p15:clr>
        </p15:guide>
        <p15:guide id="12" pos="5201">
          <p15:clr>
            <a:srgbClr val="F26B43"/>
          </p15:clr>
        </p15:guide>
        <p15:guide id="13" pos="5654">
          <p15:clr>
            <a:srgbClr val="F26B43"/>
          </p15:clr>
        </p15:guide>
        <p15:guide id="14" pos="6108">
          <p15:clr>
            <a:srgbClr val="F26B43"/>
          </p15:clr>
        </p15:guide>
        <p15:guide id="15" pos="6562">
          <p15:clr>
            <a:srgbClr val="F26B43"/>
          </p15:clr>
        </p15:guide>
        <p15:guide id="16" pos="7015">
          <p15:clr>
            <a:srgbClr val="F26B43"/>
          </p15:clr>
        </p15:guide>
        <p15:guide id="17" pos="7469">
          <p15:clr>
            <a:srgbClr val="F26B43"/>
          </p15:clr>
        </p15:guide>
        <p15:guide id="18" orient="horz" pos="119">
          <p15:clr>
            <a:srgbClr val="F26B43"/>
          </p15:clr>
        </p15:guide>
        <p15:guide id="19" orient="horz" pos="346">
          <p15:clr>
            <a:srgbClr val="F26B43"/>
          </p15:clr>
        </p15:guide>
        <p15:guide id="20" orient="horz" pos="799">
          <p15:clr>
            <a:srgbClr val="F26B43"/>
          </p15:clr>
        </p15:guide>
        <p15:guide id="21" orient="horz" pos="1253">
          <p15:clr>
            <a:srgbClr val="F26B43"/>
          </p15:clr>
        </p15:guide>
        <p15:guide id="22" orient="horz" pos="1706">
          <p15:clr>
            <a:srgbClr val="F26B43"/>
          </p15:clr>
        </p15:guide>
        <p15:guide id="23" orient="horz" pos="2160">
          <p15:clr>
            <a:srgbClr val="F26B43"/>
          </p15:clr>
        </p15:guide>
        <p15:guide id="24" orient="horz" pos="2614">
          <p15:clr>
            <a:srgbClr val="F26B43"/>
          </p15:clr>
        </p15:guide>
        <p15:guide id="25" orient="horz" pos="3067">
          <p15:clr>
            <a:srgbClr val="F26B43"/>
          </p15:clr>
        </p15:guide>
        <p15:guide id="26" orient="horz" pos="3521">
          <p15:clr>
            <a:srgbClr val="F26B43"/>
          </p15:clr>
        </p15:guide>
        <p15:guide id="27" orient="horz" pos="4201">
          <p15:clr>
            <a:srgbClr val="F26B43"/>
          </p15:clr>
        </p15:guide>
        <p15:guide id="28" orient="horz" pos="3974">
          <p15:clr>
            <a:srgbClr val="F26B43"/>
          </p15:clr>
        </p15:guide>
        <p15:guide id="29" pos="438">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image" Target="../media/image5.jpg"/><Relationship Id="rId1" Type="http://schemas.openxmlformats.org/officeDocument/2006/relationships/slideLayout" Target="../slideLayouts/slideLayout70.xml"/><Relationship Id="rId4" Type="http://schemas.openxmlformats.org/officeDocument/2006/relationships/hyperlink" Target="https://www.divvybikes.com/data-license-agreemen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8FBC44-F6D1-470A-AF0C-BDEB99D270F0}"/>
              </a:ext>
            </a:extLst>
          </p:cNvPr>
          <p:cNvSpPr/>
          <p:nvPr/>
        </p:nvSpPr>
        <p:spPr>
          <a:xfrm>
            <a:off x="0" y="0"/>
            <a:ext cx="12192000"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dirty="0">
              <a:ln>
                <a:noFill/>
              </a:ln>
              <a:solidFill>
                <a:srgbClr val="F7F7F7"/>
              </a:solidFill>
              <a:effectLst/>
              <a:uLnTx/>
              <a:uFillTx/>
              <a:latin typeface="Open Sans Light"/>
              <a:ea typeface="+mn-ea"/>
              <a:cs typeface="+mn-cs"/>
            </a:endParaRPr>
          </a:p>
        </p:txBody>
      </p:sp>
      <p:sp>
        <p:nvSpPr>
          <p:cNvPr id="4" name="Rectangle: Rounded Corners 3">
            <a:extLst>
              <a:ext uri="{FF2B5EF4-FFF2-40B4-BE49-F238E27FC236}">
                <a16:creationId xmlns:a16="http://schemas.microsoft.com/office/drawing/2014/main" id="{A791FB9F-11E9-43B3-B3BD-C7CF3127C78D}"/>
              </a:ext>
            </a:extLst>
          </p:cNvPr>
          <p:cNvSpPr/>
          <p:nvPr/>
        </p:nvSpPr>
        <p:spPr>
          <a:xfrm>
            <a:off x="6096000" y="465667"/>
            <a:ext cx="5870713" cy="5726790"/>
          </a:xfrm>
          <a:prstGeom prst="roundRect">
            <a:avLst>
              <a:gd name="adj" fmla="val 0"/>
            </a:avLst>
          </a:prstGeom>
          <a:solidFill>
            <a:schemeClr val="bg1"/>
          </a:solidFill>
          <a:ln>
            <a:noFill/>
          </a:ln>
          <a:effectLst>
            <a:outerShdw blurRad="38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7F7F7"/>
              </a:solidFill>
              <a:effectLst/>
              <a:uLnTx/>
              <a:uFillTx/>
              <a:latin typeface="Open Sans Light"/>
              <a:ea typeface="+mn-ea"/>
              <a:cs typeface="+mn-cs"/>
            </a:endParaRPr>
          </a:p>
        </p:txBody>
      </p:sp>
      <p:sp>
        <p:nvSpPr>
          <p:cNvPr id="8" name="TextBox 7">
            <a:extLst>
              <a:ext uri="{FF2B5EF4-FFF2-40B4-BE49-F238E27FC236}">
                <a16:creationId xmlns:a16="http://schemas.microsoft.com/office/drawing/2014/main" id="{F6113046-2C6C-406C-9CDE-60FE7A0BFE53}"/>
              </a:ext>
            </a:extLst>
          </p:cNvPr>
          <p:cNvSpPr txBox="1"/>
          <p:nvPr/>
        </p:nvSpPr>
        <p:spPr>
          <a:xfrm>
            <a:off x="6309168" y="665543"/>
            <a:ext cx="540850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3F95A4"/>
                </a:solidFill>
                <a:latin typeface="Montserrat" panose="00000500000000000000" pitchFamily="2" charset="0"/>
              </a:rPr>
              <a:t>CAPSTONE PROJECT:</a:t>
            </a:r>
          </a:p>
        </p:txBody>
      </p:sp>
      <p:pic>
        <p:nvPicPr>
          <p:cNvPr id="6" name="Picture 5">
            <a:extLst>
              <a:ext uri="{FF2B5EF4-FFF2-40B4-BE49-F238E27FC236}">
                <a16:creationId xmlns:a16="http://schemas.microsoft.com/office/drawing/2014/main" id="{963C00A6-0CEF-2419-C79C-DAAE2C64E92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backgroundMark x1="27831" y1="21429" x2="27831" y2="21429"/>
                      </a14:backgroundRemoval>
                    </a14:imgEffect>
                  </a14:imgLayer>
                </a14:imgProps>
              </a:ext>
              <a:ext uri="{28A0092B-C50C-407E-A947-70E740481C1C}">
                <a14:useLocalDpi xmlns:a14="http://schemas.microsoft.com/office/drawing/2010/main" val="0"/>
              </a:ext>
            </a:extLst>
          </a:blip>
          <a:srcRect l="29838" t="11595" r="30258" b="18944"/>
          <a:stretch/>
        </p:blipFill>
        <p:spPr>
          <a:xfrm>
            <a:off x="8239140" y="1311874"/>
            <a:ext cx="1548561" cy="1521109"/>
          </a:xfrm>
          <a:prstGeom prst="rect">
            <a:avLst/>
          </a:prstGeom>
        </p:spPr>
      </p:pic>
      <p:sp>
        <p:nvSpPr>
          <p:cNvPr id="2" name="TextBox 1">
            <a:extLst>
              <a:ext uri="{FF2B5EF4-FFF2-40B4-BE49-F238E27FC236}">
                <a16:creationId xmlns:a16="http://schemas.microsoft.com/office/drawing/2014/main" id="{C7E05DEC-0DE5-F5DD-CA28-5B194275E39C}"/>
              </a:ext>
            </a:extLst>
          </p:cNvPr>
          <p:cNvSpPr txBox="1"/>
          <p:nvPr/>
        </p:nvSpPr>
        <p:spPr>
          <a:xfrm>
            <a:off x="6417201" y="3171301"/>
            <a:ext cx="5443098" cy="1161728"/>
          </a:xfrm>
          <a:prstGeom prst="rect">
            <a:avLst/>
          </a:prstGeom>
          <a:noFill/>
        </p:spPr>
        <p:txBody>
          <a:bodyPr wrap="square" rtlCol="0">
            <a:spAutoFit/>
          </a:bodyPr>
          <a:lstStyle/>
          <a:p>
            <a:pPr algn="ctr">
              <a:lnSpc>
                <a:spcPct val="150000"/>
              </a:lnSpc>
            </a:pPr>
            <a:r>
              <a:rPr lang="en-US" sz="2000" b="1" dirty="0" err="1">
                <a:solidFill>
                  <a:srgbClr val="3F95A4"/>
                </a:solidFill>
                <a:latin typeface="+mj-lt"/>
              </a:rPr>
              <a:t>Cyclistic</a:t>
            </a:r>
            <a:r>
              <a:rPr lang="en-US" sz="2000" b="1" dirty="0">
                <a:solidFill>
                  <a:srgbClr val="3F95A4"/>
                </a:solidFill>
                <a:latin typeface="+mj-lt"/>
              </a:rPr>
              <a:t> Bike Share Company Chicago</a:t>
            </a:r>
          </a:p>
          <a:p>
            <a:pPr algn="ctr">
              <a:lnSpc>
                <a:spcPct val="150000"/>
              </a:lnSpc>
            </a:pPr>
            <a:r>
              <a:rPr lang="en-US" sz="1400" dirty="0">
                <a:solidFill>
                  <a:srgbClr val="3F95A4"/>
                </a:solidFill>
                <a:latin typeface="+mj-lt"/>
              </a:rPr>
              <a:t>12 Month Users’ Analysis; determining the difference between Casual Riders and Annual Members.</a:t>
            </a:r>
          </a:p>
        </p:txBody>
      </p:sp>
      <p:sp>
        <p:nvSpPr>
          <p:cNvPr id="5" name="TextBox 4">
            <a:extLst>
              <a:ext uri="{FF2B5EF4-FFF2-40B4-BE49-F238E27FC236}">
                <a16:creationId xmlns:a16="http://schemas.microsoft.com/office/drawing/2014/main" id="{ABA4C4F5-1606-FFD3-0201-8EF4C9D6898D}"/>
              </a:ext>
            </a:extLst>
          </p:cNvPr>
          <p:cNvSpPr txBox="1"/>
          <p:nvPr/>
        </p:nvSpPr>
        <p:spPr>
          <a:xfrm>
            <a:off x="6786489" y="5546126"/>
            <a:ext cx="4704522" cy="307777"/>
          </a:xfrm>
          <a:prstGeom prst="rect">
            <a:avLst/>
          </a:prstGeom>
          <a:noFill/>
        </p:spPr>
        <p:txBody>
          <a:bodyPr wrap="square" rtlCol="0">
            <a:spAutoFit/>
          </a:bodyPr>
          <a:lstStyle/>
          <a:p>
            <a:pPr algn="ctr"/>
            <a:r>
              <a:rPr lang="en-US" sz="1400" b="1" dirty="0">
                <a:solidFill>
                  <a:srgbClr val="3F95A4"/>
                </a:solidFill>
                <a:latin typeface="+mj-lt"/>
              </a:rPr>
              <a:t>SEGUN OLUBIMO AUGUST 2022</a:t>
            </a:r>
          </a:p>
        </p:txBody>
      </p:sp>
      <p:pic>
        <p:nvPicPr>
          <p:cNvPr id="1026" name="Picture 2" descr="How Bike Sharing Can Be More Efficient - Scientific American Blog Network">
            <a:extLst>
              <a:ext uri="{FF2B5EF4-FFF2-40B4-BE49-F238E27FC236}">
                <a16:creationId xmlns:a16="http://schemas.microsoft.com/office/drawing/2014/main" id="{30181E44-1501-9961-849E-C7D85ECECF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763"/>
          <a:stretch/>
        </p:blipFill>
        <p:spPr bwMode="auto">
          <a:xfrm>
            <a:off x="215748" y="465667"/>
            <a:ext cx="5694722" cy="572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9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28F5E-8242-4702-9946-4617D6CBA4B5}"/>
              </a:ext>
            </a:extLst>
          </p:cNvPr>
          <p:cNvSpPr>
            <a:spLocks noGrp="1"/>
          </p:cNvSpPr>
          <p:nvPr>
            <p:ph type="title"/>
          </p:nvPr>
        </p:nvSpPr>
        <p:spPr>
          <a:xfrm>
            <a:off x="663258" y="578201"/>
            <a:ext cx="3975003" cy="1414205"/>
          </a:xfrm>
        </p:spPr>
        <p:txBody>
          <a:bodyPr/>
          <a:lstStyle/>
          <a:p>
            <a:r>
              <a:rPr lang="en-US" dirty="0">
                <a:solidFill>
                  <a:srgbClr val="3F95A4"/>
                </a:solidFill>
              </a:rPr>
              <a:t>TABLE OF </a:t>
            </a:r>
            <a:br>
              <a:rPr lang="en-US" b="1" dirty="0">
                <a:solidFill>
                  <a:srgbClr val="3F95A4"/>
                </a:solidFill>
              </a:rPr>
            </a:br>
            <a:r>
              <a:rPr lang="en-US" b="1" dirty="0">
                <a:solidFill>
                  <a:srgbClr val="3F95A4"/>
                </a:solidFill>
              </a:rPr>
              <a:t>CONTENT</a:t>
            </a:r>
            <a:endParaRPr lang="en-US" dirty="0">
              <a:solidFill>
                <a:srgbClr val="3F95A4"/>
              </a:solidFill>
            </a:endParaRPr>
          </a:p>
        </p:txBody>
      </p:sp>
      <p:sp>
        <p:nvSpPr>
          <p:cNvPr id="5" name="TextBox 4">
            <a:extLst>
              <a:ext uri="{FF2B5EF4-FFF2-40B4-BE49-F238E27FC236}">
                <a16:creationId xmlns:a16="http://schemas.microsoft.com/office/drawing/2014/main" id="{EC7FFD11-BA2F-46FF-B362-A993FD536D3D}"/>
              </a:ext>
            </a:extLst>
          </p:cNvPr>
          <p:cNvSpPr txBox="1"/>
          <p:nvPr/>
        </p:nvSpPr>
        <p:spPr>
          <a:xfrm>
            <a:off x="771400" y="2249345"/>
            <a:ext cx="2392385" cy="375296"/>
          </a:xfrm>
          <a:prstGeom prst="rect">
            <a:avLst/>
          </a:prstGeom>
          <a:noFill/>
        </p:spPr>
        <p:txBody>
          <a:bodyPr wrap="square" rtlCol="0">
            <a:spAutoFit/>
          </a:bodyPr>
          <a:lstStyle/>
          <a:p>
            <a:pPr marL="0" marR="0" algn="just">
              <a:lnSpc>
                <a:spcPct val="107000"/>
              </a:lnSpc>
              <a:spcBef>
                <a:spcPts val="0"/>
              </a:spcBef>
              <a:spcAft>
                <a:spcPts val="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Business Objective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1F3A8A0-B7D0-4B18-8CED-07AE48318919}"/>
              </a:ext>
            </a:extLst>
          </p:cNvPr>
          <p:cNvCxnSpPr>
            <a:cxnSpLocks/>
          </p:cNvCxnSpPr>
          <p:nvPr/>
        </p:nvCxnSpPr>
        <p:spPr>
          <a:xfrm>
            <a:off x="766763" y="259835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636BFE-A2C2-448F-B26C-3250411C686B}"/>
              </a:ext>
            </a:extLst>
          </p:cNvPr>
          <p:cNvSpPr txBox="1"/>
          <p:nvPr/>
        </p:nvSpPr>
        <p:spPr>
          <a:xfrm>
            <a:off x="818860" y="2855295"/>
            <a:ext cx="1665008" cy="375296"/>
          </a:xfrm>
          <a:prstGeom prst="rect">
            <a:avLst/>
          </a:prstGeom>
          <a:noFill/>
        </p:spPr>
        <p:txBody>
          <a:bodyPr wrap="none" rtlCol="0">
            <a:spAutoFit/>
          </a:bodyPr>
          <a:lstStyle/>
          <a:p>
            <a:pPr marL="0" marR="0" algn="just">
              <a:lnSpc>
                <a:spcPct val="107000"/>
              </a:lnSpc>
              <a:spcBef>
                <a:spcPts val="0"/>
              </a:spcBef>
              <a:spcAft>
                <a:spcPts val="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Business 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4D1DA69-0F56-448A-B7DA-3258938478AA}"/>
              </a:ext>
            </a:extLst>
          </p:cNvPr>
          <p:cNvCxnSpPr>
            <a:cxnSpLocks/>
          </p:cNvCxnSpPr>
          <p:nvPr/>
        </p:nvCxnSpPr>
        <p:spPr>
          <a:xfrm>
            <a:off x="766763" y="320430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7EC5F1-094F-4B46-92CD-8A18AED98E4A}"/>
              </a:ext>
            </a:extLst>
          </p:cNvPr>
          <p:cNvSpPr txBox="1"/>
          <p:nvPr/>
        </p:nvSpPr>
        <p:spPr>
          <a:xfrm>
            <a:off x="818860" y="3461245"/>
            <a:ext cx="2966005" cy="375296"/>
          </a:xfrm>
          <a:prstGeom prst="rect">
            <a:avLst/>
          </a:prstGeom>
          <a:noFill/>
        </p:spPr>
        <p:txBody>
          <a:bodyPr wrap="none" rtlCol="0">
            <a:spAutoFit/>
          </a:bodyPr>
          <a:lstStyle/>
          <a:p>
            <a:pPr marL="0" marR="0" algn="just">
              <a:lnSpc>
                <a:spcPct val="107000"/>
              </a:lnSpc>
              <a:spcBef>
                <a:spcPts val="0"/>
              </a:spcBef>
              <a:spcAft>
                <a:spcPts val="0"/>
              </a:spcAft>
            </a:pPr>
            <a:r>
              <a:rPr lang="en-US" dirty="0">
                <a:latin typeface="Open Sans" panose="020B0606030504020204" pitchFamily="34" charset="0"/>
                <a:ea typeface="Calibri" panose="020F0502020204030204" pitchFamily="34" charset="0"/>
                <a:cs typeface="Times New Roman" panose="02020603050405020304" pitchFamily="18" charset="0"/>
              </a:rPr>
              <a:t>Data, Processes and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AFC741BA-AA32-4CF7-8843-974A1412796E}"/>
              </a:ext>
            </a:extLst>
          </p:cNvPr>
          <p:cNvCxnSpPr>
            <a:cxnSpLocks/>
          </p:cNvCxnSpPr>
          <p:nvPr/>
        </p:nvCxnSpPr>
        <p:spPr>
          <a:xfrm>
            <a:off x="766763" y="381025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5208A65-C19E-4A86-AE23-DAE58D772290}"/>
              </a:ext>
            </a:extLst>
          </p:cNvPr>
          <p:cNvSpPr txBox="1"/>
          <p:nvPr/>
        </p:nvSpPr>
        <p:spPr>
          <a:xfrm>
            <a:off x="805960" y="4067195"/>
            <a:ext cx="1641796" cy="375296"/>
          </a:xfrm>
          <a:prstGeom prst="rect">
            <a:avLst/>
          </a:prstGeom>
          <a:noFill/>
        </p:spPr>
        <p:txBody>
          <a:bodyPr wrap="none" rtlCol="0">
            <a:spAutoFit/>
          </a:bodyPr>
          <a:lstStyle/>
          <a:p>
            <a:pPr marL="0" marR="0" algn="just">
              <a:lnSpc>
                <a:spcPct val="107000"/>
              </a:lnSpc>
              <a:spcBef>
                <a:spcPts val="0"/>
              </a:spcBef>
              <a:spcAft>
                <a:spcPts val="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Visualizations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D98B604F-499C-4C4D-B3A0-A6934140C58D}"/>
              </a:ext>
            </a:extLst>
          </p:cNvPr>
          <p:cNvCxnSpPr>
            <a:cxnSpLocks/>
          </p:cNvCxnSpPr>
          <p:nvPr/>
        </p:nvCxnSpPr>
        <p:spPr>
          <a:xfrm>
            <a:off x="766763" y="441620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6229863-4C4E-4DD1-8639-DF1DFB8F9A4B}"/>
              </a:ext>
            </a:extLst>
          </p:cNvPr>
          <p:cNvSpPr txBox="1"/>
          <p:nvPr/>
        </p:nvSpPr>
        <p:spPr>
          <a:xfrm>
            <a:off x="755157" y="4683305"/>
            <a:ext cx="1079142" cy="369332"/>
          </a:xfrm>
          <a:prstGeom prst="rect">
            <a:avLst/>
          </a:prstGeom>
          <a:noFill/>
        </p:spPr>
        <p:txBody>
          <a:bodyPr wrap="none" rtlCol="0">
            <a:spAutoFit/>
          </a:bodyPr>
          <a:lstStyle/>
          <a:p>
            <a:pPr>
              <a:defRPr/>
            </a:pPr>
            <a:r>
              <a:rPr lang="en-US" sz="1800" dirty="0">
                <a:effectLst/>
                <a:latin typeface="Open Sans" panose="020B0606030504020204" pitchFamily="34" charset="0"/>
                <a:ea typeface="Calibri" panose="020F0502020204030204" pitchFamily="34" charset="0"/>
                <a:cs typeface="Times New Roman" panose="02020603050405020304" pitchFamily="18" charset="0"/>
              </a:rPr>
              <a:t>Findings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98B51079-7357-4EE1-8651-2ED076C50F90}"/>
              </a:ext>
            </a:extLst>
          </p:cNvPr>
          <p:cNvCxnSpPr>
            <a:cxnSpLocks/>
          </p:cNvCxnSpPr>
          <p:nvPr/>
        </p:nvCxnSpPr>
        <p:spPr>
          <a:xfrm>
            <a:off x="766763" y="503231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736573-F8C0-449F-BEDE-AD2B7A26902F}"/>
              </a:ext>
            </a:extLst>
          </p:cNvPr>
          <p:cNvSpPr txBox="1"/>
          <p:nvPr/>
        </p:nvSpPr>
        <p:spPr>
          <a:xfrm>
            <a:off x="735012" y="5299415"/>
            <a:ext cx="2207656" cy="375296"/>
          </a:xfrm>
          <a:prstGeom prst="rect">
            <a:avLst/>
          </a:prstGeom>
          <a:noFill/>
        </p:spPr>
        <p:txBody>
          <a:bodyPr wrap="none" rtlCol="0">
            <a:spAutoFit/>
          </a:bodyPr>
          <a:lstStyle/>
          <a:p>
            <a:pPr marL="0" marR="0" algn="just">
              <a:lnSpc>
                <a:spcPct val="107000"/>
              </a:lnSpc>
              <a:spcBef>
                <a:spcPts val="0"/>
              </a:spcBef>
              <a:spcAft>
                <a:spcPts val="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Recommendations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53DFD5D4-2109-47AE-BF40-98D5DC4A6F12}"/>
              </a:ext>
            </a:extLst>
          </p:cNvPr>
          <p:cNvCxnSpPr>
            <a:cxnSpLocks/>
          </p:cNvCxnSpPr>
          <p:nvPr/>
        </p:nvCxnSpPr>
        <p:spPr>
          <a:xfrm>
            <a:off x="766763" y="5648427"/>
            <a:ext cx="532923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4628C222-15A8-87AD-554C-5CCE7A2341F9}"/>
              </a:ext>
            </a:extLst>
          </p:cNvPr>
          <p:cNvPicPr>
            <a:picLocks noChangeAspect="1"/>
          </p:cNvPicPr>
          <p:nvPr/>
        </p:nvPicPr>
        <p:blipFill rotWithShape="1">
          <a:blip r:embed="rId2">
            <a:extLst>
              <a:ext uri="{28A0092B-C50C-407E-A947-70E740481C1C}">
                <a14:useLocalDpi xmlns:a14="http://schemas.microsoft.com/office/drawing/2010/main" val="0"/>
              </a:ext>
            </a:extLst>
          </a:blip>
          <a:srcRect t="6726" r="5926"/>
          <a:stretch/>
        </p:blipFill>
        <p:spPr>
          <a:xfrm>
            <a:off x="5645236" y="1992406"/>
            <a:ext cx="6204812" cy="4101366"/>
          </a:xfrm>
          <a:prstGeom prst="rect">
            <a:avLst/>
          </a:prstGeom>
          <a:ln w="38100" cap="sq">
            <a:solidFill>
              <a:srgbClr val="3F95A4"/>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590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D6BF377-208B-40D0-9D96-397ACECEF9BE}"/>
              </a:ext>
            </a:extLst>
          </p:cNvPr>
          <p:cNvSpPr/>
          <p:nvPr/>
        </p:nvSpPr>
        <p:spPr>
          <a:xfrm>
            <a:off x="0" y="0"/>
            <a:ext cx="12192000" cy="6858000"/>
          </a:xfrm>
          <a:prstGeom prst="roundRect">
            <a:avLst>
              <a:gd name="adj" fmla="val 0"/>
            </a:avLst>
          </a:prstGeom>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9" name="TextBox 8">
            <a:extLst>
              <a:ext uri="{FF2B5EF4-FFF2-40B4-BE49-F238E27FC236}">
                <a16:creationId xmlns:a16="http://schemas.microsoft.com/office/drawing/2014/main" id="{AE3ECF1E-767A-4ACB-BD51-14F54BF545EC}"/>
              </a:ext>
            </a:extLst>
          </p:cNvPr>
          <p:cNvSpPr txBox="1"/>
          <p:nvPr/>
        </p:nvSpPr>
        <p:spPr>
          <a:xfrm>
            <a:off x="812055" y="642338"/>
            <a:ext cx="3597724" cy="1508490"/>
          </a:xfrm>
          <a:prstGeom prst="rect">
            <a:avLst/>
          </a:prstGeom>
          <a:noFill/>
        </p:spPr>
        <p:txBody>
          <a:bodyPr wrap="square" rtlCol="0">
            <a:spAutoFit/>
          </a:bodyPr>
          <a:lstStyle/>
          <a:p>
            <a:pPr marL="0" marR="0" algn="just">
              <a:lnSpc>
                <a:spcPct val="107000"/>
              </a:lnSpc>
              <a:spcBef>
                <a:spcPts val="0"/>
              </a:spcBef>
              <a:spcAft>
                <a:spcPts val="0"/>
              </a:spcAft>
            </a:pPr>
            <a:r>
              <a:rPr lang="en-US" sz="4400" b="1"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Business Objective</a:t>
            </a:r>
            <a:endParaRPr lang="en-US"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B5A839D-27AA-49C2-B8BD-7AB2FA03898F}"/>
              </a:ext>
            </a:extLst>
          </p:cNvPr>
          <p:cNvSpPr txBox="1"/>
          <p:nvPr/>
        </p:nvSpPr>
        <p:spPr>
          <a:xfrm>
            <a:off x="4017112" y="4822435"/>
            <a:ext cx="7787382" cy="1796646"/>
          </a:xfrm>
          <a:prstGeom prst="rect">
            <a:avLst/>
          </a:prstGeom>
          <a:noFill/>
        </p:spPr>
        <p:txBody>
          <a:bodyPr wrap="square" rtlCol="0">
            <a:spAutoFit/>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en-US" sz="1800" dirty="0">
                <a:solidFill>
                  <a:schemeClr val="bg1"/>
                </a:solidFill>
                <a:effectLst/>
                <a:latin typeface="Open Sans" panose="020B0606030504020204" pitchFamily="34" charset="0"/>
                <a:ea typeface="Open Sans" panose="020B0606030504020204" pitchFamily="34" charset="0"/>
              </a:rPr>
              <a:t>Design marketing strategies aimed at converting casual riders into annual members. In order to do that, however, the team needs to better understand how annual members and casual riders diﬀer, why casual riders would buy a membership, and how digital media could aﬀect our marketing tactics.</a:t>
            </a:r>
            <a:endParaRPr kumimoji="0" lang="en-US" sz="100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1" name="Picture 10">
            <a:extLst>
              <a:ext uri="{FF2B5EF4-FFF2-40B4-BE49-F238E27FC236}">
                <a16:creationId xmlns:a16="http://schemas.microsoft.com/office/drawing/2014/main" id="{945C8D30-2CE0-0FCD-7031-0093151EB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112" y="0"/>
            <a:ext cx="8174887" cy="4593508"/>
          </a:xfrm>
          <a:prstGeom prst="rect">
            <a:avLst/>
          </a:prstGeom>
        </p:spPr>
      </p:pic>
    </p:spTree>
    <p:extLst>
      <p:ext uri="{BB962C8B-B14F-4D97-AF65-F5344CB8AC3E}">
        <p14:creationId xmlns:p14="http://schemas.microsoft.com/office/powerpoint/2010/main" val="393811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28F5E-8242-4702-9946-4617D6CBA4B5}"/>
              </a:ext>
            </a:extLst>
          </p:cNvPr>
          <p:cNvSpPr>
            <a:spLocks noGrp="1"/>
          </p:cNvSpPr>
          <p:nvPr>
            <p:ph type="title"/>
          </p:nvPr>
        </p:nvSpPr>
        <p:spPr>
          <a:xfrm>
            <a:off x="7445597" y="738597"/>
            <a:ext cx="3975003" cy="1414205"/>
          </a:xfrm>
        </p:spPr>
        <p:txBody>
          <a:bodyPr/>
          <a:lstStyle/>
          <a:p>
            <a:pPr algn="r"/>
            <a:r>
              <a:rPr lang="en-US" b="1" dirty="0">
                <a:solidFill>
                  <a:srgbClr val="3F95A4"/>
                </a:solidFill>
              </a:rPr>
              <a:t>Business</a:t>
            </a:r>
            <a:br>
              <a:rPr lang="en-US" b="1" dirty="0">
                <a:solidFill>
                  <a:srgbClr val="3F95A4"/>
                </a:solidFill>
              </a:rPr>
            </a:br>
            <a:r>
              <a:rPr lang="en-US" b="1" dirty="0">
                <a:solidFill>
                  <a:srgbClr val="3F95A4"/>
                </a:solidFill>
              </a:rPr>
              <a:t>Tasks</a:t>
            </a:r>
          </a:p>
        </p:txBody>
      </p:sp>
      <p:sp>
        <p:nvSpPr>
          <p:cNvPr id="5" name="TextBox 4">
            <a:extLst>
              <a:ext uri="{FF2B5EF4-FFF2-40B4-BE49-F238E27FC236}">
                <a16:creationId xmlns:a16="http://schemas.microsoft.com/office/drawing/2014/main" id="{EC7FFD11-BA2F-46FF-B362-A993FD536D3D}"/>
              </a:ext>
            </a:extLst>
          </p:cNvPr>
          <p:cNvSpPr txBox="1"/>
          <p:nvPr/>
        </p:nvSpPr>
        <p:spPr>
          <a:xfrm>
            <a:off x="771400" y="738597"/>
            <a:ext cx="6265504" cy="3577390"/>
          </a:xfrm>
          <a:prstGeom prst="rect">
            <a:avLst/>
          </a:prstGeom>
          <a:noFill/>
        </p:spPr>
        <p:txBody>
          <a:bodyPr wrap="square" rtlCol="0">
            <a:spAutoFit/>
          </a:bodyPr>
          <a:lstStyle/>
          <a:p>
            <a:pPr marL="76200" marR="140970" algn="just">
              <a:lnSpc>
                <a:spcPct val="115000"/>
              </a:lnSpc>
              <a:spcBef>
                <a:spcPts val="0"/>
              </a:spcBef>
              <a:spcAft>
                <a:spcPts val="0"/>
              </a:spcAft>
            </a:pPr>
            <a:r>
              <a:rPr lang="en-US" dirty="0">
                <a:effectLst/>
                <a:latin typeface="+mj-lt"/>
                <a:ea typeface="Open Sans" panose="020B0606030504020204" pitchFamily="34" charset="0"/>
                <a:cs typeface="Times New Roman" panose="02020603050405020304" pitchFamily="18" charset="0"/>
              </a:rPr>
              <a:t>Answer the following questions to help the execution of the new marketing strategy; </a:t>
            </a:r>
          </a:p>
          <a:p>
            <a:pPr marL="76200" marR="140970" algn="just">
              <a:lnSpc>
                <a:spcPct val="115000"/>
              </a:lnSpc>
              <a:spcBef>
                <a:spcPts val="0"/>
              </a:spcBef>
              <a:spcAft>
                <a:spcPts val="0"/>
              </a:spcAft>
            </a:pPr>
            <a:endParaRPr lang="en-US" dirty="0">
              <a:effectLst/>
              <a:latin typeface="+mj-lt"/>
              <a:ea typeface="Calibri" panose="020F0502020204030204" pitchFamily="34" charset="0"/>
              <a:cs typeface="Times New Roman" panose="02020603050405020304" pitchFamily="18" charset="0"/>
            </a:endParaRPr>
          </a:p>
          <a:p>
            <a:pPr marL="342900" marR="140970" lvl="0" indent="-342900" algn="just">
              <a:lnSpc>
                <a:spcPct val="115000"/>
              </a:lnSpc>
              <a:spcBef>
                <a:spcPts val="0"/>
              </a:spcBef>
              <a:spcAft>
                <a:spcPts val="0"/>
              </a:spcAft>
              <a:buFont typeface="+mj-lt"/>
              <a:buAutoNum type="arabicPeriod"/>
            </a:pPr>
            <a:r>
              <a:rPr lang="en-US" dirty="0">
                <a:effectLst/>
                <a:latin typeface="+mj-lt"/>
                <a:ea typeface="Open Sans" panose="020B0606030504020204" pitchFamily="34" charset="0"/>
                <a:cs typeface="Times New Roman" panose="02020603050405020304" pitchFamily="18" charset="0"/>
              </a:rPr>
              <a:t>How do annual members and casual riders use </a:t>
            </a:r>
            <a:r>
              <a:rPr lang="en-US" dirty="0" err="1">
                <a:effectLst/>
                <a:latin typeface="+mj-lt"/>
                <a:ea typeface="Open Sans" panose="020B0606030504020204" pitchFamily="34" charset="0"/>
                <a:cs typeface="Times New Roman" panose="02020603050405020304" pitchFamily="18" charset="0"/>
              </a:rPr>
              <a:t>Cyclistic</a:t>
            </a:r>
            <a:r>
              <a:rPr lang="en-US" dirty="0">
                <a:effectLst/>
                <a:latin typeface="+mj-lt"/>
                <a:ea typeface="Open Sans" panose="020B0606030504020204" pitchFamily="34" charset="0"/>
                <a:cs typeface="Times New Roman" panose="02020603050405020304" pitchFamily="18" charset="0"/>
              </a:rPr>
              <a:t> bikes diﬀerently?</a:t>
            </a:r>
          </a:p>
          <a:p>
            <a:pPr marL="342900" marR="140970" lvl="0" indent="-342900" algn="just">
              <a:lnSpc>
                <a:spcPct val="115000"/>
              </a:lnSpc>
              <a:spcBef>
                <a:spcPts val="0"/>
              </a:spcBef>
              <a:spcAft>
                <a:spcPts val="0"/>
              </a:spcAft>
              <a:buFont typeface="+mj-lt"/>
              <a:buAutoNum type="arabicPeriod"/>
            </a:pPr>
            <a:endParaRPr lang="en-US" dirty="0">
              <a:effectLst/>
              <a:latin typeface="+mj-lt"/>
              <a:ea typeface="Calibri" panose="020F0502020204030204" pitchFamily="34" charset="0"/>
              <a:cs typeface="Times New Roman" panose="02020603050405020304" pitchFamily="18" charset="0"/>
            </a:endParaRPr>
          </a:p>
          <a:p>
            <a:pPr marL="342900" marR="140970" lvl="0" indent="-342900" algn="just">
              <a:lnSpc>
                <a:spcPct val="115000"/>
              </a:lnSpc>
              <a:spcBef>
                <a:spcPts val="0"/>
              </a:spcBef>
              <a:spcAft>
                <a:spcPts val="0"/>
              </a:spcAft>
              <a:buFont typeface="+mj-lt"/>
              <a:buAutoNum type="arabicPeriod"/>
            </a:pPr>
            <a:r>
              <a:rPr lang="en-US" dirty="0">
                <a:effectLst/>
                <a:latin typeface="+mj-lt"/>
                <a:ea typeface="Open Sans" panose="020B0606030504020204" pitchFamily="34" charset="0"/>
                <a:cs typeface="Times New Roman" panose="02020603050405020304" pitchFamily="18" charset="0"/>
              </a:rPr>
              <a:t>Why would casual riders buy </a:t>
            </a:r>
            <a:r>
              <a:rPr lang="en-US" dirty="0" err="1">
                <a:effectLst/>
                <a:latin typeface="+mj-lt"/>
                <a:ea typeface="Open Sans" panose="020B0606030504020204" pitchFamily="34" charset="0"/>
                <a:cs typeface="Times New Roman" panose="02020603050405020304" pitchFamily="18" charset="0"/>
              </a:rPr>
              <a:t>Cyclistic</a:t>
            </a:r>
            <a:r>
              <a:rPr lang="en-US" dirty="0">
                <a:effectLst/>
                <a:latin typeface="+mj-lt"/>
                <a:ea typeface="Open Sans" panose="020B0606030504020204" pitchFamily="34" charset="0"/>
                <a:cs typeface="Times New Roman" panose="02020603050405020304" pitchFamily="18" charset="0"/>
              </a:rPr>
              <a:t> annual memberships? </a:t>
            </a:r>
            <a:endParaRPr lang="en-US" dirty="0">
              <a:latin typeface="+mj-lt"/>
              <a:ea typeface="Open Sans" panose="020B0606030504020204" pitchFamily="34" charset="0"/>
              <a:cs typeface="Times New Roman" panose="02020603050405020304" pitchFamily="18" charset="0"/>
            </a:endParaRPr>
          </a:p>
          <a:p>
            <a:pPr marL="342900" marR="140970" lvl="0" indent="-342900" algn="just">
              <a:lnSpc>
                <a:spcPct val="115000"/>
              </a:lnSpc>
              <a:spcBef>
                <a:spcPts val="0"/>
              </a:spcBef>
              <a:spcAft>
                <a:spcPts val="0"/>
              </a:spcAft>
              <a:buFont typeface="+mj-lt"/>
              <a:buAutoNum type="arabicPeriod"/>
            </a:pPr>
            <a:endParaRPr lang="en-US" dirty="0">
              <a:effectLst/>
              <a:latin typeface="+mj-lt"/>
              <a:ea typeface="Calibri" panose="020F0502020204030204" pitchFamily="34" charset="0"/>
              <a:cs typeface="Times New Roman" panose="02020603050405020304" pitchFamily="18" charset="0"/>
            </a:endParaRPr>
          </a:p>
          <a:p>
            <a:pPr marL="342900" marR="140970" lvl="0" indent="-342900" algn="just">
              <a:lnSpc>
                <a:spcPct val="115000"/>
              </a:lnSpc>
              <a:spcBef>
                <a:spcPts val="0"/>
              </a:spcBef>
              <a:spcAft>
                <a:spcPts val="0"/>
              </a:spcAft>
              <a:buFont typeface="+mj-lt"/>
              <a:buAutoNum type="arabicPeriod"/>
            </a:pPr>
            <a:r>
              <a:rPr lang="en-US" dirty="0">
                <a:effectLst/>
                <a:latin typeface="+mj-lt"/>
                <a:ea typeface="Open Sans" panose="020B0606030504020204" pitchFamily="34" charset="0"/>
                <a:cs typeface="Times New Roman" panose="02020603050405020304" pitchFamily="18" charset="0"/>
              </a:rPr>
              <a:t>How can </a:t>
            </a:r>
            <a:r>
              <a:rPr lang="en-US" dirty="0" err="1">
                <a:effectLst/>
                <a:latin typeface="+mj-lt"/>
                <a:ea typeface="Open Sans" panose="020B0606030504020204" pitchFamily="34" charset="0"/>
                <a:cs typeface="Times New Roman" panose="02020603050405020304" pitchFamily="18" charset="0"/>
              </a:rPr>
              <a:t>Cyclistic</a:t>
            </a:r>
            <a:r>
              <a:rPr lang="en-US" dirty="0">
                <a:effectLst/>
                <a:latin typeface="+mj-lt"/>
                <a:ea typeface="Open Sans" panose="020B0606030504020204" pitchFamily="34" charset="0"/>
                <a:cs typeface="Times New Roman" panose="02020603050405020304" pitchFamily="18" charset="0"/>
              </a:rPr>
              <a:t> use digital media to inﬂuence casual riders to become members?  </a:t>
            </a:r>
            <a:endParaRPr lang="en-US" dirty="0">
              <a:effectLst/>
              <a:latin typeface="+mj-lt"/>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53DFD5D4-2109-47AE-BF40-98D5DC4A6F12}"/>
              </a:ext>
            </a:extLst>
          </p:cNvPr>
          <p:cNvCxnSpPr>
            <a:cxnSpLocks/>
          </p:cNvCxnSpPr>
          <p:nvPr/>
        </p:nvCxnSpPr>
        <p:spPr>
          <a:xfrm>
            <a:off x="864166" y="4760530"/>
            <a:ext cx="6053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B14E45-18AD-FB63-3325-9C04D52A36B0}"/>
              </a:ext>
            </a:extLst>
          </p:cNvPr>
          <p:cNvSpPr txBox="1"/>
          <p:nvPr/>
        </p:nvSpPr>
        <p:spPr>
          <a:xfrm>
            <a:off x="784653" y="5011904"/>
            <a:ext cx="6096000" cy="710451"/>
          </a:xfrm>
          <a:prstGeom prst="rect">
            <a:avLst/>
          </a:prstGeom>
          <a:noFill/>
        </p:spPr>
        <p:txBody>
          <a:bodyPr wrap="square">
            <a:spAutoFit/>
          </a:bodyPr>
          <a:lstStyle/>
          <a:p>
            <a:pPr marR="140970" lvl="0" algn="just">
              <a:lnSpc>
                <a:spcPct val="115000"/>
              </a:lnSpc>
              <a:spcBef>
                <a:spcPts val="0"/>
              </a:spcBef>
              <a:spcAft>
                <a:spcPts val="0"/>
              </a:spcAft>
            </a:pPr>
            <a:r>
              <a:rPr lang="en-US" dirty="0">
                <a:latin typeface="+mj-lt"/>
                <a:ea typeface="Open Sans" panose="020B0606030504020204" pitchFamily="34" charset="0"/>
                <a:cs typeface="Times New Roman" panose="02020603050405020304" pitchFamily="18" charset="0"/>
              </a:rPr>
              <a:t>This presentation answers the first question, which is my specific task.</a:t>
            </a:r>
            <a:endParaRPr lang="en-US" sz="1800" dirty="0">
              <a:effectLst/>
              <a:latin typeface="+mj-l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4FEB7D9-792D-FED9-DF2F-316C632FEB3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backgroundMark x1="27831" y1="21429" x2="27831" y2="21429"/>
                      </a14:backgroundRemoval>
                    </a14:imgEffect>
                  </a14:imgLayer>
                </a14:imgProps>
              </a:ext>
              <a:ext uri="{28A0092B-C50C-407E-A947-70E740481C1C}">
                <a14:useLocalDpi xmlns:a14="http://schemas.microsoft.com/office/drawing/2010/main" val="0"/>
              </a:ext>
            </a:extLst>
          </a:blip>
          <a:srcRect l="29838" t="11595" r="30258" b="18944"/>
          <a:stretch/>
        </p:blipFill>
        <p:spPr>
          <a:xfrm>
            <a:off x="9617366" y="4180691"/>
            <a:ext cx="1548561" cy="1521109"/>
          </a:xfrm>
          <a:prstGeom prst="rect">
            <a:avLst/>
          </a:prstGeom>
        </p:spPr>
      </p:pic>
    </p:spTree>
    <p:extLst>
      <p:ext uri="{BB962C8B-B14F-4D97-AF65-F5344CB8AC3E}">
        <p14:creationId xmlns:p14="http://schemas.microsoft.com/office/powerpoint/2010/main" val="343580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D6BF377-208B-40D0-9D96-397ACECEF9BE}"/>
              </a:ext>
            </a:extLst>
          </p:cNvPr>
          <p:cNvSpPr/>
          <p:nvPr/>
        </p:nvSpPr>
        <p:spPr>
          <a:xfrm>
            <a:off x="0" y="0"/>
            <a:ext cx="12192000" cy="6858000"/>
          </a:xfrm>
          <a:prstGeom prst="roundRect">
            <a:avLst>
              <a:gd name="adj" fmla="val 0"/>
            </a:avLst>
          </a:prstGeom>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9" name="TextBox 8">
            <a:extLst>
              <a:ext uri="{FF2B5EF4-FFF2-40B4-BE49-F238E27FC236}">
                <a16:creationId xmlns:a16="http://schemas.microsoft.com/office/drawing/2014/main" id="{AE3ECF1E-767A-4ACB-BD51-14F54BF545EC}"/>
              </a:ext>
            </a:extLst>
          </p:cNvPr>
          <p:cNvSpPr txBox="1"/>
          <p:nvPr/>
        </p:nvSpPr>
        <p:spPr>
          <a:xfrm>
            <a:off x="812055" y="642338"/>
            <a:ext cx="3597724" cy="2232984"/>
          </a:xfrm>
          <a:prstGeom prst="rect">
            <a:avLst/>
          </a:prstGeom>
          <a:noFill/>
        </p:spPr>
        <p:txBody>
          <a:bodyPr wrap="square" rtlCol="0">
            <a:spAutoFit/>
          </a:bodyPr>
          <a:lstStyle/>
          <a:p>
            <a:pPr marL="0" marR="0" algn="just">
              <a:lnSpc>
                <a:spcPct val="107000"/>
              </a:lnSpc>
              <a:spcBef>
                <a:spcPts val="0"/>
              </a:spcBef>
              <a:spcAft>
                <a:spcPts val="0"/>
              </a:spcAft>
            </a:pPr>
            <a:r>
              <a:rPr lang="en-US" sz="4400" b="1"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Data</a:t>
            </a:r>
          </a:p>
          <a:p>
            <a:pPr marL="0" marR="0" algn="just">
              <a:lnSpc>
                <a:spcPct val="107000"/>
              </a:lnSpc>
              <a:spcBef>
                <a:spcPts val="0"/>
              </a:spcBef>
              <a:spcAft>
                <a:spcPts val="0"/>
              </a:spcAft>
            </a:pPr>
            <a:r>
              <a:rPr lang="en-US" sz="4400" b="1"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Process</a:t>
            </a:r>
          </a:p>
          <a:p>
            <a:pPr marL="0" marR="0" algn="just">
              <a:lnSpc>
                <a:spcPct val="107000"/>
              </a:lnSpc>
              <a:spcBef>
                <a:spcPts val="0"/>
              </a:spcBef>
              <a:spcAft>
                <a:spcPts val="0"/>
              </a:spcAft>
            </a:pPr>
            <a:r>
              <a:rPr lang="en-US" sz="4400" b="1"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&amp; Tools</a:t>
            </a:r>
            <a:endParaRPr lang="en-US"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B5A839D-27AA-49C2-B8BD-7AB2FA03898F}"/>
              </a:ext>
            </a:extLst>
          </p:cNvPr>
          <p:cNvSpPr txBox="1"/>
          <p:nvPr/>
        </p:nvSpPr>
        <p:spPr>
          <a:xfrm>
            <a:off x="3648020" y="5442088"/>
            <a:ext cx="6254920" cy="1317348"/>
          </a:xfrm>
          <a:prstGeom prst="rect">
            <a:avLst/>
          </a:prstGeom>
          <a:noFill/>
        </p:spPr>
        <p:txBody>
          <a:bodyPr wrap="square" rtlCol="0">
            <a:spAutoFit/>
          </a:bodyPr>
          <a:lstStyle/>
          <a:p>
            <a:pPr marL="285750" marR="0" lvl="0" indent="-285750" algn="just" defTabSz="914400" rtl="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dirty="0">
                <a:solidFill>
                  <a:schemeClr val="bg1"/>
                </a:solidFill>
                <a:effectLst/>
                <a:latin typeface="Segoe UI" panose="020B0502040204020203" pitchFamily="34" charset="0"/>
                <a:ea typeface="Calibri" panose="020F0502020204030204" pitchFamily="34" charset="0"/>
              </a:rPr>
              <a:t>Cleanups was done using Excel spreadsheet.</a:t>
            </a:r>
          </a:p>
          <a:p>
            <a:pPr marL="285750" marR="0" lvl="0" indent="-285750" algn="just" defTabSz="914400" rtl="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dirty="0">
                <a:solidFill>
                  <a:schemeClr val="bg1"/>
                </a:solidFill>
                <a:latin typeface="Segoe UI" panose="020B0502040204020203" pitchFamily="34" charset="0"/>
                <a:ea typeface="Calibri" panose="020F0502020204030204" pitchFamily="34" charset="0"/>
              </a:rPr>
              <a:t>Analysis was done using R / </a:t>
            </a:r>
            <a:r>
              <a:rPr lang="en-US" dirty="0" err="1">
                <a:solidFill>
                  <a:schemeClr val="bg1"/>
                </a:solidFill>
                <a:latin typeface="Segoe UI" panose="020B0502040204020203" pitchFamily="34" charset="0"/>
                <a:ea typeface="Calibri" panose="020F0502020204030204" pitchFamily="34" charset="0"/>
              </a:rPr>
              <a:t>Rstudio</a:t>
            </a:r>
            <a:endParaRPr lang="en-US" dirty="0">
              <a:solidFill>
                <a:schemeClr val="bg1"/>
              </a:solidFill>
              <a:latin typeface="Segoe UI" panose="020B0502040204020203" pitchFamily="34" charset="0"/>
              <a:ea typeface="Calibri" panose="020F0502020204030204" pitchFamily="34" charset="0"/>
            </a:endParaRPr>
          </a:p>
          <a:p>
            <a:pPr marL="285750" marR="0" lvl="0" indent="-285750" algn="just" defTabSz="914400" rtl="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dirty="0">
                <a:solidFill>
                  <a:schemeClr val="bg1"/>
                </a:solidFill>
                <a:effectLst/>
                <a:latin typeface="Segoe UI" panose="020B0502040204020203" pitchFamily="34" charset="0"/>
                <a:ea typeface="Calibri" panose="020F0502020204030204" pitchFamily="34" charset="0"/>
              </a:rPr>
              <a:t>Final analysis a</a:t>
            </a:r>
            <a:r>
              <a:rPr lang="en-US" dirty="0">
                <a:solidFill>
                  <a:schemeClr val="bg1"/>
                </a:solidFill>
                <a:latin typeface="Segoe UI" panose="020B0502040204020203" pitchFamily="34" charset="0"/>
                <a:ea typeface="Calibri" panose="020F0502020204030204" pitchFamily="34" charset="0"/>
              </a:rPr>
              <a:t>nd visualization was done with Tableau</a:t>
            </a:r>
            <a:endParaRPr lang="en-US" dirty="0">
              <a:solidFill>
                <a:schemeClr val="bg1"/>
              </a:solidFill>
              <a:effectLst/>
              <a:latin typeface="Segoe UI" panose="020B0502040204020203" pitchFamily="34" charset="0"/>
              <a:ea typeface="Calibri" panose="020F0502020204030204" pitchFamily="34" charset="0"/>
            </a:endParaRPr>
          </a:p>
          <a:p>
            <a:pPr marL="171450" marR="0" lvl="0" indent="-171450" algn="just" defTabSz="914400" rtl="0" eaLnBrk="1" fontAlgn="auto" latinLnBrk="0" hangingPunct="1">
              <a:lnSpc>
                <a:spcPct val="125000"/>
              </a:lnSpc>
              <a:spcBef>
                <a:spcPts val="0"/>
              </a:spcBef>
              <a:spcAft>
                <a:spcPts val="0"/>
              </a:spcAft>
              <a:buClrTx/>
              <a:buSzTx/>
              <a:buFont typeface="Arial" panose="020B0604020202020204" pitchFamily="34" charset="0"/>
              <a:buChar char="•"/>
              <a:tabLst/>
              <a:defRPr/>
            </a:pPr>
            <a:endParaRPr kumimoji="0" lang="en-US" sz="100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a:extLst>
              <a:ext uri="{FF2B5EF4-FFF2-40B4-BE49-F238E27FC236}">
                <a16:creationId xmlns:a16="http://schemas.microsoft.com/office/drawing/2014/main" id="{4CA79E0F-75D1-C51F-8683-B14E28375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451" y="238919"/>
            <a:ext cx="8264704" cy="3577620"/>
          </a:xfrm>
          <a:prstGeom prst="rect">
            <a:avLst/>
          </a:prstGeom>
        </p:spPr>
      </p:pic>
      <p:sp>
        <p:nvSpPr>
          <p:cNvPr id="4" name="TextBox 3">
            <a:extLst>
              <a:ext uri="{FF2B5EF4-FFF2-40B4-BE49-F238E27FC236}">
                <a16:creationId xmlns:a16="http://schemas.microsoft.com/office/drawing/2014/main" id="{F091C83C-D46D-1DC0-939D-14EB4CD6C9D5}"/>
              </a:ext>
            </a:extLst>
          </p:cNvPr>
          <p:cNvSpPr txBox="1"/>
          <p:nvPr/>
        </p:nvSpPr>
        <p:spPr>
          <a:xfrm>
            <a:off x="3648020" y="3866864"/>
            <a:ext cx="6648919" cy="1294009"/>
          </a:xfrm>
          <a:prstGeom prst="rect">
            <a:avLst/>
          </a:prstGeom>
          <a:noFill/>
        </p:spPr>
        <p:txBody>
          <a:bodyPr wrap="square" rtlCol="0">
            <a:spAutoFit/>
          </a:bodyPr>
          <a:lstStyle/>
          <a:p>
            <a:pPr marL="0" marR="0">
              <a:lnSpc>
                <a:spcPct val="150000"/>
              </a:lnSpc>
              <a:spcBef>
                <a:spcPts val="0"/>
              </a:spcBef>
              <a:spcAft>
                <a:spcPts val="800"/>
              </a:spcAft>
            </a:pPr>
            <a:r>
              <a:rPr lang="en-US" sz="1800"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Our data is a public data and can be found at </a:t>
            </a:r>
            <a:r>
              <a:rPr lang="en-US"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u="none" strike="noStrike"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https://divvy-tripdata.s3.amazonaws.com/index.html</a:t>
            </a:r>
            <a:r>
              <a:rPr lang="en-US"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and the license can be found at </a:t>
            </a:r>
            <a:r>
              <a:rPr lang="en-US" sz="1800" u="sng"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https://www.divvybikes.com/data-license-agreement</a:t>
            </a:r>
            <a:r>
              <a:rPr lang="en-US" sz="18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411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1B65F10C-3A4C-86B3-275B-87573183B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53" y="350764"/>
            <a:ext cx="11563094" cy="6500285"/>
          </a:xfrm>
          <a:prstGeom prst="rect">
            <a:avLst/>
          </a:prstGeom>
        </p:spPr>
      </p:pic>
      <p:sp>
        <p:nvSpPr>
          <p:cNvPr id="4" name="TextBox 3">
            <a:extLst>
              <a:ext uri="{FF2B5EF4-FFF2-40B4-BE49-F238E27FC236}">
                <a16:creationId xmlns:a16="http://schemas.microsoft.com/office/drawing/2014/main" id="{E527CACA-9976-32EA-8021-D073A7946F1E}"/>
              </a:ext>
            </a:extLst>
          </p:cNvPr>
          <p:cNvSpPr txBox="1"/>
          <p:nvPr/>
        </p:nvSpPr>
        <p:spPr>
          <a:xfrm>
            <a:off x="4814212" y="115956"/>
            <a:ext cx="4184014" cy="469616"/>
          </a:xfrm>
          <a:prstGeom prst="rect">
            <a:avLst/>
          </a:prstGeom>
          <a:noFill/>
        </p:spPr>
        <p:txBody>
          <a:bodyPr wrap="square" rtlCol="0">
            <a:spAutoFit/>
          </a:bodyPr>
          <a:lstStyle/>
          <a:p>
            <a:pPr marL="0" marR="0" algn="just">
              <a:lnSpc>
                <a:spcPct val="107000"/>
              </a:lnSpc>
              <a:spcBef>
                <a:spcPts val="0"/>
              </a:spcBef>
              <a:spcAft>
                <a:spcPts val="0"/>
              </a:spcAft>
            </a:pPr>
            <a:r>
              <a:rPr lang="en-US" sz="2400" b="1" dirty="0">
                <a:solidFill>
                  <a:srgbClr val="3F95A4"/>
                </a:solidFill>
                <a:effectLst/>
                <a:latin typeface="Open Sans" panose="020B0606030504020204" pitchFamily="34" charset="0"/>
                <a:ea typeface="Calibri" panose="020F0502020204030204" pitchFamily="34" charset="0"/>
                <a:cs typeface="Times New Roman" panose="02020603050405020304" pitchFamily="18" charset="0"/>
              </a:rPr>
              <a:t>Visualization</a:t>
            </a:r>
            <a:endParaRPr lang="en-US" sz="2400" b="1" dirty="0">
              <a:solidFill>
                <a:srgbClr val="3F95A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060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D6BF377-208B-40D0-9D96-397ACECEF9BE}"/>
              </a:ext>
            </a:extLst>
          </p:cNvPr>
          <p:cNvSpPr/>
          <p:nvPr/>
        </p:nvSpPr>
        <p:spPr>
          <a:xfrm>
            <a:off x="0" y="0"/>
            <a:ext cx="12192000" cy="6858000"/>
          </a:xfrm>
          <a:prstGeom prst="roundRect">
            <a:avLst>
              <a:gd name="adj" fmla="val 0"/>
            </a:avLst>
          </a:prstGeom>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9" name="TextBox 8">
            <a:extLst>
              <a:ext uri="{FF2B5EF4-FFF2-40B4-BE49-F238E27FC236}">
                <a16:creationId xmlns:a16="http://schemas.microsoft.com/office/drawing/2014/main" id="{AE3ECF1E-767A-4ACB-BD51-14F54BF545EC}"/>
              </a:ext>
            </a:extLst>
          </p:cNvPr>
          <p:cNvSpPr txBox="1"/>
          <p:nvPr/>
        </p:nvSpPr>
        <p:spPr>
          <a:xfrm>
            <a:off x="812055" y="642338"/>
            <a:ext cx="3597724" cy="783997"/>
          </a:xfrm>
          <a:prstGeom prst="rect">
            <a:avLst/>
          </a:prstGeom>
          <a:noFill/>
        </p:spPr>
        <p:txBody>
          <a:bodyPr wrap="square" rtlCol="0">
            <a:spAutoFit/>
          </a:bodyPr>
          <a:lstStyle/>
          <a:p>
            <a:pPr marL="0" marR="0" algn="just">
              <a:lnSpc>
                <a:spcPct val="107000"/>
              </a:lnSpc>
              <a:spcBef>
                <a:spcPts val="0"/>
              </a:spcBef>
              <a:spcAft>
                <a:spcPts val="0"/>
              </a:spcAft>
            </a:pPr>
            <a:r>
              <a:rPr lang="en-US" sz="4400" b="1"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Findings</a:t>
            </a:r>
            <a:endParaRPr lang="en-US"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B5A839D-27AA-49C2-B8BD-7AB2FA03898F}"/>
              </a:ext>
            </a:extLst>
          </p:cNvPr>
          <p:cNvSpPr txBox="1"/>
          <p:nvPr/>
        </p:nvSpPr>
        <p:spPr>
          <a:xfrm>
            <a:off x="3544716" y="1426335"/>
            <a:ext cx="7517177" cy="3782189"/>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chemeClr val="bg1"/>
                </a:solidFill>
                <a:effectLst/>
                <a:latin typeface="+mj-lt"/>
                <a:ea typeface="Calibri" panose="020F0502020204030204" pitchFamily="34" charset="0"/>
              </a:rPr>
              <a:t>Only Casual Riders used the Docked Bikes during the period</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solidFill>
                <a:schemeClr val="bg1"/>
              </a:solidFill>
              <a:latin typeface="+mj-lt"/>
              <a:ea typeface="Open Sans Light" panose="020B0306030504020204" pitchFamily="34" charset="0"/>
              <a:cs typeface="Open Sans Light" panose="020B0306030504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chemeClr val="bg1"/>
                </a:solidFill>
                <a:effectLst/>
                <a:latin typeface="+mj-lt"/>
                <a:ea typeface="Open Sans Light" panose="020B0306030504020204" pitchFamily="34" charset="0"/>
                <a:cs typeface="Open Sans Light" panose="020B0306030504020204" pitchFamily="34" charset="0"/>
              </a:rPr>
              <a:t>Casua</a:t>
            </a:r>
            <a:r>
              <a:rPr lang="en-US" dirty="0">
                <a:solidFill>
                  <a:schemeClr val="bg1"/>
                </a:solidFill>
                <a:latin typeface="+mj-lt"/>
                <a:ea typeface="Open Sans Light" panose="020B0306030504020204" pitchFamily="34" charset="0"/>
                <a:cs typeface="Open Sans Light" panose="020B0306030504020204" pitchFamily="34" charset="0"/>
              </a:rPr>
              <a:t>l Riders use the bike services more on Saturdays and Sundays while Members are more active on weekdays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solidFill>
                <a:schemeClr val="bg1"/>
              </a:solidFill>
              <a:latin typeface="+mj-lt"/>
              <a:ea typeface="Open Sans Light" panose="020B0306030504020204" pitchFamily="34" charset="0"/>
              <a:cs typeface="Open Sans Light" panose="020B0306030504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chemeClr val="bg1"/>
                </a:solidFill>
                <a:effectLst/>
                <a:latin typeface="+mj-lt"/>
                <a:ea typeface="Open Sans Light" panose="020B0306030504020204" pitchFamily="34" charset="0"/>
                <a:cs typeface="Open Sans Light" panose="020B0306030504020204" pitchFamily="34" charset="0"/>
              </a:rPr>
              <a:t>Casual Riders </a:t>
            </a:r>
            <a:r>
              <a:rPr lang="en-US" dirty="0">
                <a:solidFill>
                  <a:schemeClr val="bg1"/>
                </a:solidFill>
                <a:latin typeface="+mj-lt"/>
                <a:ea typeface="Open Sans Light" panose="020B0306030504020204" pitchFamily="34" charset="0"/>
                <a:cs typeface="Open Sans Light" panose="020B0306030504020204" pitchFamily="34" charset="0"/>
              </a:rPr>
              <a:t>were more active in June and July (Summer Time) while Members were more active on other months of the last 12 months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dirty="0">
              <a:solidFill>
                <a:schemeClr val="bg1"/>
              </a:solidFill>
              <a:effectLst/>
              <a:latin typeface="+mj-lt"/>
              <a:ea typeface="Calibri" panose="020F0502020204030204" pitchFamily="34" charset="0"/>
            </a:endParaRPr>
          </a:p>
        </p:txBody>
      </p:sp>
    </p:spTree>
    <p:extLst>
      <p:ext uri="{BB962C8B-B14F-4D97-AF65-F5344CB8AC3E}">
        <p14:creationId xmlns:p14="http://schemas.microsoft.com/office/powerpoint/2010/main" val="31264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215515-DD5C-400D-B34B-1D2BDCB5D3AF}"/>
              </a:ext>
            </a:extLst>
          </p:cNvPr>
          <p:cNvSpPr/>
          <p:nvPr/>
        </p:nvSpPr>
        <p:spPr>
          <a:xfrm>
            <a:off x="0" y="-46037"/>
            <a:ext cx="12192000"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4" name="Rectangle: Rounded Corners 3">
            <a:extLst>
              <a:ext uri="{FF2B5EF4-FFF2-40B4-BE49-F238E27FC236}">
                <a16:creationId xmlns:a16="http://schemas.microsoft.com/office/drawing/2014/main" id="{6FFC78D1-491E-461A-A4AC-50CC00A7DDA7}"/>
              </a:ext>
            </a:extLst>
          </p:cNvPr>
          <p:cNvSpPr/>
          <p:nvPr/>
        </p:nvSpPr>
        <p:spPr>
          <a:xfrm>
            <a:off x="1055687" y="1060850"/>
            <a:ext cx="10080625" cy="5321073"/>
          </a:xfrm>
          <a:prstGeom prst="roundRect">
            <a:avLst>
              <a:gd name="adj" fmla="val 3424"/>
            </a:avLst>
          </a:prstGeom>
          <a:solidFill>
            <a:schemeClr val="bg1"/>
          </a:solidFill>
          <a:ln>
            <a:noFill/>
          </a:ln>
          <a:effectLst>
            <a:outerShdw blurRad="254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5" name="TextBox 4">
            <a:extLst>
              <a:ext uri="{FF2B5EF4-FFF2-40B4-BE49-F238E27FC236}">
                <a16:creationId xmlns:a16="http://schemas.microsoft.com/office/drawing/2014/main" id="{F34B9E5A-E132-4AA1-8194-897DE6890394}"/>
              </a:ext>
            </a:extLst>
          </p:cNvPr>
          <p:cNvSpPr txBox="1"/>
          <p:nvPr/>
        </p:nvSpPr>
        <p:spPr>
          <a:xfrm>
            <a:off x="1055687" y="215019"/>
            <a:ext cx="475615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Montserrat" panose="00000500000000000000" pitchFamily="2" charset="0"/>
                <a:ea typeface="+mn-ea"/>
                <a:cs typeface="+mn-cs"/>
              </a:rPr>
              <a:t>Recommendations</a:t>
            </a:r>
            <a:endParaRPr kumimoji="0" lang="en-MY" sz="3200" b="1" i="0" u="none" strike="noStrike" kern="1200" cap="none" spc="0" normalizeH="0" baseline="0" noProof="0" dirty="0">
              <a:ln>
                <a:noFill/>
              </a:ln>
              <a:solidFill>
                <a:schemeClr val="bg1"/>
              </a:solidFill>
              <a:effectLst/>
              <a:uLnTx/>
              <a:uFillTx/>
              <a:latin typeface="Montserrat" panose="00000500000000000000" pitchFamily="2" charset="0"/>
              <a:ea typeface="+mn-ea"/>
              <a:cs typeface="+mn-cs"/>
            </a:endParaRPr>
          </a:p>
        </p:txBody>
      </p:sp>
      <p:sp>
        <p:nvSpPr>
          <p:cNvPr id="7" name="TextBox 6">
            <a:extLst>
              <a:ext uri="{FF2B5EF4-FFF2-40B4-BE49-F238E27FC236}">
                <a16:creationId xmlns:a16="http://schemas.microsoft.com/office/drawing/2014/main" id="{C8BF2F54-E3A3-8C49-81F1-58709540E4A7}"/>
              </a:ext>
            </a:extLst>
          </p:cNvPr>
          <p:cNvSpPr txBox="1"/>
          <p:nvPr/>
        </p:nvSpPr>
        <p:spPr>
          <a:xfrm>
            <a:off x="1583393" y="1797395"/>
            <a:ext cx="8846067" cy="3970318"/>
          </a:xfrm>
          <a:prstGeom prst="rect">
            <a:avLst/>
          </a:prstGeom>
          <a:noFill/>
        </p:spPr>
        <p:txBody>
          <a:bodyPr wrap="square" rtlCol="0">
            <a:spAutoFit/>
          </a:bodyPr>
          <a:lstStyle/>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r>
              <a:rPr lang="en-US" dirty="0">
                <a:solidFill>
                  <a:srgbClr val="3F95A4"/>
                </a:solidFill>
                <a:effectLst/>
                <a:latin typeface="+mj-lt"/>
                <a:ea typeface="Calibri" panose="020F0502020204030204" pitchFamily="34" charset="0"/>
              </a:rPr>
              <a:t>The pattern noticed is that while the annual members are pretty regular and consistent, the casual riders are somewhat more given to weekends and holidays which would suggest why they may not have </a:t>
            </a:r>
            <a:r>
              <a:rPr lang="en-US" dirty="0" err="1">
                <a:solidFill>
                  <a:srgbClr val="3F95A4"/>
                </a:solidFill>
                <a:effectLst/>
                <a:latin typeface="+mj-lt"/>
                <a:ea typeface="Calibri" panose="020F0502020204030204" pitchFamily="34" charset="0"/>
              </a:rPr>
              <a:t>favoured</a:t>
            </a:r>
            <a:r>
              <a:rPr lang="en-US" dirty="0">
                <a:solidFill>
                  <a:srgbClr val="3F95A4"/>
                </a:solidFill>
                <a:effectLst/>
                <a:latin typeface="+mj-lt"/>
                <a:ea typeface="Calibri" panose="020F0502020204030204" pitchFamily="34" charset="0"/>
              </a:rPr>
              <a:t> memberships. </a:t>
            </a:r>
            <a:r>
              <a:rPr lang="en-US" dirty="0">
                <a:solidFill>
                  <a:srgbClr val="3F95A4"/>
                </a:solidFill>
                <a:latin typeface="+mj-lt"/>
                <a:ea typeface="Calibri" panose="020F0502020204030204" pitchFamily="34" charset="0"/>
              </a:rPr>
              <a:t>Customers may feel cheated when subscriptions are period based and not ride based. If we develop a membership variant that bills per use then, casual riders would sign up more.</a:t>
            </a:r>
          </a:p>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endParaRPr lang="en-US" dirty="0">
              <a:solidFill>
                <a:srgbClr val="3F95A4"/>
              </a:solidFill>
              <a:latin typeface="+mj-lt"/>
              <a:ea typeface="Calibri" panose="020F0502020204030204" pitchFamily="34" charset="0"/>
            </a:endParaRPr>
          </a:p>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r>
              <a:rPr lang="en-US" dirty="0">
                <a:solidFill>
                  <a:srgbClr val="3F95A4"/>
                </a:solidFill>
                <a:latin typeface="+mj-lt"/>
                <a:ea typeface="Open Sans Light" panose="020B0306030504020204" pitchFamily="34" charset="0"/>
                <a:cs typeface="Open Sans Light" panose="020B0306030504020204" pitchFamily="34" charset="0"/>
              </a:rPr>
              <a:t>There is a clear improvement in casual rides during the holidays which may suggest tourists. Tourists may be more attracted to join membership if there is a flexible (flexi) membership that supports their tourism schedule.</a:t>
            </a:r>
          </a:p>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endParaRPr lang="en-US" dirty="0">
              <a:solidFill>
                <a:srgbClr val="3F95A4"/>
              </a:solidFill>
              <a:latin typeface="+mj-lt"/>
              <a:ea typeface="Open Sans Light" panose="020B0306030504020204" pitchFamily="34" charset="0"/>
              <a:cs typeface="Open Sans Light" panose="020B0306030504020204" pitchFamily="34" charset="0"/>
            </a:endParaRPr>
          </a:p>
          <a:p>
            <a:pPr marL="285750" marR="0" lvl="0" indent="-285750" algn="just" defTabSz="914400" rtl="0" eaLnBrk="1" fontAlgn="auto" latinLnBrk="0" hangingPunct="1">
              <a:spcBef>
                <a:spcPts val="0"/>
              </a:spcBef>
              <a:spcAft>
                <a:spcPts val="0"/>
              </a:spcAft>
              <a:buClrTx/>
              <a:buSzTx/>
              <a:buFont typeface="Arial" panose="020B0604020202020204" pitchFamily="34" charset="0"/>
              <a:buChar char="•"/>
              <a:tabLst/>
              <a:defRPr/>
            </a:pPr>
            <a:r>
              <a:rPr lang="en-US" dirty="0">
                <a:solidFill>
                  <a:srgbClr val="3F95A4"/>
                </a:solidFill>
                <a:latin typeface="+mj-lt"/>
                <a:ea typeface="Open Sans Light" panose="020B0306030504020204" pitchFamily="34" charset="0"/>
                <a:cs typeface="Open Sans Light" panose="020B0306030504020204" pitchFamily="34" charset="0"/>
              </a:rPr>
              <a:t>Create events/promotions that gives discounts to members to show the preference of being a member. </a:t>
            </a:r>
          </a:p>
        </p:txBody>
      </p:sp>
    </p:spTree>
    <p:extLst>
      <p:ext uri="{BB962C8B-B14F-4D97-AF65-F5344CB8AC3E}">
        <p14:creationId xmlns:p14="http://schemas.microsoft.com/office/powerpoint/2010/main" val="155024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215515-DD5C-400D-B34B-1D2BDCB5D3AF}"/>
              </a:ext>
            </a:extLst>
          </p:cNvPr>
          <p:cNvSpPr/>
          <p:nvPr/>
        </p:nvSpPr>
        <p:spPr>
          <a:xfrm>
            <a:off x="0" y="-46037"/>
            <a:ext cx="12192000"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4" name="Rectangle: Rounded Corners 3">
            <a:extLst>
              <a:ext uri="{FF2B5EF4-FFF2-40B4-BE49-F238E27FC236}">
                <a16:creationId xmlns:a16="http://schemas.microsoft.com/office/drawing/2014/main" id="{6FFC78D1-491E-461A-A4AC-50CC00A7DDA7}"/>
              </a:ext>
            </a:extLst>
          </p:cNvPr>
          <p:cNvSpPr/>
          <p:nvPr/>
        </p:nvSpPr>
        <p:spPr>
          <a:xfrm>
            <a:off x="1055687" y="1060850"/>
            <a:ext cx="10080625" cy="5321073"/>
          </a:xfrm>
          <a:prstGeom prst="roundRect">
            <a:avLst>
              <a:gd name="adj" fmla="val 3424"/>
            </a:avLst>
          </a:prstGeom>
          <a:solidFill>
            <a:schemeClr val="bg1"/>
          </a:solidFill>
          <a:ln>
            <a:noFill/>
          </a:ln>
          <a:effectLst>
            <a:outerShdw blurRad="254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srgbClr val="F7F7F7"/>
              </a:solidFill>
              <a:effectLst/>
              <a:uLnTx/>
              <a:uFillTx/>
              <a:latin typeface="Open Sans Light"/>
              <a:ea typeface="+mn-ea"/>
              <a:cs typeface="+mn-cs"/>
            </a:endParaRPr>
          </a:p>
        </p:txBody>
      </p:sp>
      <p:sp>
        <p:nvSpPr>
          <p:cNvPr id="7" name="TextBox 6">
            <a:extLst>
              <a:ext uri="{FF2B5EF4-FFF2-40B4-BE49-F238E27FC236}">
                <a16:creationId xmlns:a16="http://schemas.microsoft.com/office/drawing/2014/main" id="{C8BF2F54-E3A3-8C49-81F1-58709540E4A7}"/>
              </a:ext>
            </a:extLst>
          </p:cNvPr>
          <p:cNvSpPr txBox="1"/>
          <p:nvPr/>
        </p:nvSpPr>
        <p:spPr>
          <a:xfrm>
            <a:off x="1583393" y="3059797"/>
            <a:ext cx="8846067" cy="646331"/>
          </a:xfrm>
          <a:prstGeom prst="rect">
            <a:avLst/>
          </a:prstGeom>
          <a:noFill/>
        </p:spPr>
        <p:txBody>
          <a:bodyPr wrap="square" rtlCol="0">
            <a:spAutoFit/>
          </a:bodyPr>
          <a:lstStyle/>
          <a:p>
            <a:pPr marR="0" lvl="0" algn="ctr" defTabSz="914400" rtl="0" eaLnBrk="1" fontAlgn="auto" latinLnBrk="0" hangingPunct="1">
              <a:spcBef>
                <a:spcPts val="0"/>
              </a:spcBef>
              <a:spcAft>
                <a:spcPts val="0"/>
              </a:spcAft>
              <a:buClrTx/>
              <a:buSzTx/>
              <a:tabLst/>
              <a:defRPr/>
            </a:pPr>
            <a:r>
              <a:rPr lang="en-US" sz="3600" b="1" dirty="0">
                <a:solidFill>
                  <a:srgbClr val="3F95A4"/>
                </a:solidFill>
                <a:effectLst/>
                <a:latin typeface="+mj-lt"/>
                <a:ea typeface="Calibri" panose="020F0502020204030204" pitchFamily="34" charset="0"/>
              </a:rPr>
              <a:t>THANK YOU</a:t>
            </a:r>
            <a:endParaRPr lang="en-US" sz="3600" b="1" dirty="0">
              <a:solidFill>
                <a:srgbClr val="3F95A4"/>
              </a:solidFill>
              <a:latin typeface="+mj-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45577244"/>
      </p:ext>
    </p:extLst>
  </p:cSld>
  <p:clrMapOvr>
    <a:masterClrMapping/>
  </p:clrMapOvr>
</p:sld>
</file>

<file path=ppt/theme/theme1.xml><?xml version="1.0" encoding="utf-8"?>
<a:theme xmlns:a="http://schemas.openxmlformats.org/drawingml/2006/main" name="No Footer">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Montserrat"/>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 Footer">
  <a:themeElements>
    <a:clrScheme name="Choladeck">
      <a:dk1>
        <a:srgbClr val="222222"/>
      </a:dk1>
      <a:lt1>
        <a:srgbClr val="F7F7F7"/>
      </a:lt1>
      <a:dk2>
        <a:srgbClr val="191919"/>
      </a:dk2>
      <a:lt2>
        <a:srgbClr val="FEFFFF"/>
      </a:lt2>
      <a:accent1>
        <a:srgbClr val="F12711"/>
      </a:accent1>
      <a:accent2>
        <a:srgbClr val="F34532"/>
      </a:accent2>
      <a:accent3>
        <a:srgbClr val="F56354"/>
      </a:accent3>
      <a:accent4>
        <a:srgbClr val="F78275"/>
      </a:accent4>
      <a:accent5>
        <a:srgbClr val="F9A097"/>
      </a:accent5>
      <a:accent6>
        <a:srgbClr val="FBBEB8"/>
      </a:accent6>
      <a:hlink>
        <a:srgbClr val="0563C1"/>
      </a:hlink>
      <a:folHlink>
        <a:srgbClr val="954F72"/>
      </a:folHlink>
    </a:clrScheme>
    <a:fontScheme name="Custom 1">
      <a:majorFont>
        <a:latin typeface="Montserrat"/>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418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Montserrat</vt:lpstr>
      <vt:lpstr>Open Sans</vt:lpstr>
      <vt:lpstr>Open Sans Light</vt:lpstr>
      <vt:lpstr>Segoe UI</vt:lpstr>
      <vt:lpstr>No Footer</vt:lpstr>
      <vt:lpstr>With Footer</vt:lpstr>
      <vt:lpstr>PowerPoint Presentation</vt:lpstr>
      <vt:lpstr>TABLE OF  CONTENT</vt:lpstr>
      <vt:lpstr>PowerPoint Presentation</vt:lpstr>
      <vt:lpstr>Business Tasks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Choladeck Support</dc:creator>
  <cp:lastModifiedBy>BEAMS</cp:lastModifiedBy>
  <cp:revision>13</cp:revision>
  <dcterms:created xsi:type="dcterms:W3CDTF">2022-04-23T11:53:07Z</dcterms:created>
  <dcterms:modified xsi:type="dcterms:W3CDTF">2022-08-28T12:18:54Z</dcterms:modified>
</cp:coreProperties>
</file>