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tBG7WaXpuYvAF1EjkzARhqxGd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99f9f2ef2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99f9f2ef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f99f9f2ef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624438487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b624438487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1b624438487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b624438487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b624438487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1b624438487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99f9f2ef2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99f9f2ef2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f99f9f2ef2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99f9f2ef2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99f9f2ef2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f99f9f2ef2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99f9f2ef2_0_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99f9f2ef2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f99f9f2ef2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62443848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b62443848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1b62443848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624438487_0_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b624438487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1b624438487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99f9f2ef2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99f9f2ef2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f99f9f2ef2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U_SIG_UNB_PMS186_100K.eps" id="18" name="Google Shape;1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2750" y="371475"/>
            <a:ext cx="37211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 rot="5400000">
            <a:off x="2305050" y="-323850"/>
            <a:ext cx="45339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 rot="5400000">
            <a:off x="4933950" y="2305050"/>
            <a:ext cx="5448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 rot="5400000">
            <a:off x="742950" y="323850"/>
            <a:ext cx="54483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457200" y="1524000"/>
            <a:ext cx="4038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4648200" y="1524000"/>
            <a:ext cx="4038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9" name="Google Shape;39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0" name="Google Shape;40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5F5F5F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F5F5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F5F5F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U_LOGOTYPE_PMS186.eps"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7350" y="142875"/>
            <a:ext cx="1430338" cy="38576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5F5F5F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8"/>
          <p:cNvSpPr txBox="1"/>
          <p:nvPr/>
        </p:nvSpPr>
        <p:spPr>
          <a:xfrm>
            <a:off x="4876800" y="98425"/>
            <a:ext cx="419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8"/>
          <p:cNvCxnSpPr/>
          <p:nvPr/>
        </p:nvCxnSpPr>
        <p:spPr>
          <a:xfrm>
            <a:off x="0" y="558800"/>
            <a:ext cx="9144000" cy="635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sp>
        <p:nvSpPr>
          <p:cNvPr id="16" name="Google Shape;16;p8"/>
          <p:cNvSpPr txBox="1"/>
          <p:nvPr/>
        </p:nvSpPr>
        <p:spPr>
          <a:xfrm>
            <a:off x="457199" y="6205741"/>
            <a:ext cx="264694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14:332:449 – Fall 2023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iPR7pWDZoefBCwfGebDJLF34lviE8Es1/view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Stock Trading Bot</a:t>
            </a:r>
            <a:endParaRPr/>
          </a:p>
        </p:txBody>
      </p:sp>
      <p:sp>
        <p:nvSpPr>
          <p:cNvPr id="70" name="Google Shape;70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Project Number #37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Team Members: </a:t>
            </a:r>
            <a:r>
              <a:rPr lang="en-US"/>
              <a:t>Beaman Negash,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Joseph Barr, David Valverde</a:t>
            </a:r>
            <a:r>
              <a:rPr lang="en-US"/>
              <a:t>, Avery Turnbull, Adideb Nag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Advisor(s): Narayan Mandayam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99f9f2ef2_0_0"/>
          <p:cNvSpPr txBox="1"/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Implementation</a:t>
            </a:r>
            <a:endParaRPr/>
          </a:p>
        </p:txBody>
      </p:sp>
      <p:sp>
        <p:nvSpPr>
          <p:cNvPr id="151" name="Google Shape;151;g1f99f9f2ef2_0_0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b="1" lang="en-US"/>
              <a:t>Python </a:t>
            </a:r>
            <a:r>
              <a:rPr b="1" lang="en-US"/>
              <a:t>Algorithm: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Algorithm first boots up, trying to create connection to Alpaca API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Once connection is established, trade requests are sent to Alpaca API to be executed in Stock Market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Refreshes every 10 seconds to see if previous price is below current price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/>
              <a:t>Alpaca API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Allows communication between </a:t>
            </a:r>
            <a:r>
              <a:rPr lang="en-US"/>
              <a:t>Algorithm</a:t>
            </a:r>
            <a:r>
              <a:rPr lang="en-US"/>
              <a:t> and Stock Market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Acts as Stock Brokerage account, </a:t>
            </a:r>
            <a:r>
              <a:rPr lang="en-US"/>
              <a:t>visualizing</a:t>
            </a:r>
            <a:r>
              <a:rPr lang="en-US"/>
              <a:t> account balance while showing stock </a:t>
            </a:r>
            <a:r>
              <a:rPr lang="en-US"/>
              <a:t>executions</a:t>
            </a:r>
            <a:r>
              <a:rPr lang="en-US"/>
              <a:t> being filled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/>
              <a:t>Stock Market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Receives</a:t>
            </a:r>
            <a:r>
              <a:rPr lang="en-US"/>
              <a:t> </a:t>
            </a:r>
            <a:r>
              <a:rPr lang="en-US"/>
              <a:t>communication</a:t>
            </a:r>
            <a:r>
              <a:rPr lang="en-US"/>
              <a:t> from </a:t>
            </a:r>
            <a:r>
              <a:rPr lang="en-US"/>
              <a:t>Alpaca</a:t>
            </a:r>
            <a:r>
              <a:rPr lang="en-US"/>
              <a:t> API on what stocks are to be bought/sold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Relays stock information back to Alpaca API if stock was bought/sold</a:t>
            </a:r>
            <a:endParaRPr/>
          </a:p>
        </p:txBody>
      </p:sp>
      <p:sp>
        <p:nvSpPr>
          <p:cNvPr id="152" name="Google Shape;152;g1f99f9f2ef2_0_0"/>
          <p:cNvSpPr/>
          <p:nvPr/>
        </p:nvSpPr>
        <p:spPr>
          <a:xfrm>
            <a:off x="365075" y="6164400"/>
            <a:ext cx="19833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f99f9f2ef2_0_0"/>
          <p:cNvSpPr txBox="1"/>
          <p:nvPr/>
        </p:nvSpPr>
        <p:spPr>
          <a:xfrm>
            <a:off x="457200" y="6164400"/>
            <a:ext cx="22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14:332:448 - Spring 23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1f99f9f2ef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026" y="5728692"/>
            <a:ext cx="1733075" cy="1041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1f99f9f2ef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3075" y="5812450"/>
            <a:ext cx="2590924" cy="8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f99f9f2ef2_0_0"/>
          <p:cNvSpPr/>
          <p:nvPr/>
        </p:nvSpPr>
        <p:spPr>
          <a:xfrm>
            <a:off x="3367637" y="6094431"/>
            <a:ext cx="878400" cy="310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g1f99f9f2ef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9701" y="5867549"/>
            <a:ext cx="903876" cy="990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f99f9f2ef2_0_0"/>
          <p:cNvSpPr/>
          <p:nvPr/>
        </p:nvSpPr>
        <p:spPr>
          <a:xfrm>
            <a:off x="5835287" y="6094431"/>
            <a:ext cx="878400" cy="310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624438487_0_12"/>
          <p:cNvSpPr txBox="1"/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Performance</a:t>
            </a:r>
            <a:endParaRPr/>
          </a:p>
        </p:txBody>
      </p:sp>
      <p:sp>
        <p:nvSpPr>
          <p:cNvPr id="165" name="Google Shape;165;g1b624438487_0_12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Calibration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Currently our algorithm isn’t fine tuned, as it has a quite negative outlook on the market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Algorithm likes to hold rather than sell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Fix this by changing parameters with “confidence”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Entry Points are admissible but can be improved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can never time the market, but having our algorithm enter trades at better prices will improve functionality/profits in the long run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Profit Taking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No Profit Taking set in place yet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 matter balance, a</a:t>
            </a:r>
            <a:r>
              <a:rPr lang="en-US"/>
              <a:t>lgorithm</a:t>
            </a:r>
            <a:r>
              <a:rPr lang="en-US"/>
              <a:t> sells before end of market closure</a:t>
            </a:r>
            <a:endParaRPr/>
          </a:p>
        </p:txBody>
      </p:sp>
      <p:sp>
        <p:nvSpPr>
          <p:cNvPr id="166" name="Google Shape;166;g1b624438487_0_12"/>
          <p:cNvSpPr/>
          <p:nvPr/>
        </p:nvSpPr>
        <p:spPr>
          <a:xfrm>
            <a:off x="365075" y="6164400"/>
            <a:ext cx="19833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b624438487_0_12"/>
          <p:cNvSpPr txBox="1"/>
          <p:nvPr/>
        </p:nvSpPr>
        <p:spPr>
          <a:xfrm>
            <a:off x="457200" y="6328900"/>
            <a:ext cx="22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14:332:448 - Spring 23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1b624438487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487" y="4765868"/>
            <a:ext cx="5225025" cy="1512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624438487_0_18"/>
          <p:cNvSpPr txBox="1"/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75" name="Google Shape;175;g1b624438487_0_18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Lack of Machine Learning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Without the use of Machine Learning, we will have to hard code the algorithm which will be time consuming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Stock Market understanding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As engineers, we don't have an education in the stock market. Our understanding of the Stock Market has been a learning curve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Market Data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Determining what specific historical market data for stocks to analyze and perfect our algorithm without overwhelming our selves by using to much data.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User risk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Determining how to address the risks of the user potentially losing money and how to minimize it.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Paper Money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Have to trade with paper money due to stock market balance restrictions</a:t>
            </a:r>
            <a:endParaRPr/>
          </a:p>
        </p:txBody>
      </p:sp>
      <p:sp>
        <p:nvSpPr>
          <p:cNvPr id="176" name="Google Shape;176;g1b624438487_0_18"/>
          <p:cNvSpPr/>
          <p:nvPr/>
        </p:nvSpPr>
        <p:spPr>
          <a:xfrm>
            <a:off x="365075" y="6272950"/>
            <a:ext cx="19833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b624438487_0_18"/>
          <p:cNvSpPr txBox="1"/>
          <p:nvPr/>
        </p:nvSpPr>
        <p:spPr>
          <a:xfrm>
            <a:off x="457200" y="6272950"/>
            <a:ext cx="22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14:332:448 - Spring 23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99f9f2ef2_0_12"/>
          <p:cNvSpPr txBox="1"/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r>
              <a:rPr lang="en-US"/>
              <a:t>rototype costs, project expenses and estimated cost of mass production</a:t>
            </a:r>
            <a:endParaRPr/>
          </a:p>
        </p:txBody>
      </p:sp>
      <p:sp>
        <p:nvSpPr>
          <p:cNvPr id="184" name="Google Shape;184;g1f99f9f2ef2_0_12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Prototype costs/</a:t>
            </a:r>
            <a:r>
              <a:rPr b="1" lang="en-US"/>
              <a:t>Project expenses</a:t>
            </a:r>
            <a:r>
              <a:rPr b="1" lang="en-US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As this project is </a:t>
            </a:r>
            <a:r>
              <a:rPr lang="en-US"/>
              <a:t>entirely</a:t>
            </a:r>
            <a:r>
              <a:rPr lang="en-US"/>
              <a:t> code based, there were no direct Prototype costs. In theory, costs would include: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Computer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Power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Internet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In addition, since we are trading with paper money, there were no costs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Estimated cost of mass production: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In accordance with Day Trading Rules by the SEC, an user must have $25,000 in their account in order to day trade.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As such, the </a:t>
            </a:r>
            <a:r>
              <a:rPr lang="en-US"/>
              <a:t>estimated</a:t>
            </a:r>
            <a:r>
              <a:rPr lang="en-US"/>
              <a:t> cost of mass production would be: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Cost</a:t>
            </a:r>
            <a:r>
              <a:rPr lang="en-US"/>
              <a:t> = </a:t>
            </a:r>
            <a:r>
              <a:rPr lang="en-US"/>
              <a:t>Number of bots * $25,000 </a:t>
            </a:r>
            <a:endParaRPr/>
          </a:p>
        </p:txBody>
      </p:sp>
      <p:pic>
        <p:nvPicPr>
          <p:cNvPr id="185" name="Google Shape;185;g1f99f9f2ef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025" y="4720025"/>
            <a:ext cx="2137974" cy="213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1f99f9f2ef2_0_12"/>
          <p:cNvSpPr/>
          <p:nvPr/>
        </p:nvSpPr>
        <p:spPr>
          <a:xfrm>
            <a:off x="365075" y="6164400"/>
            <a:ext cx="19833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f99f9f2ef2_0_12"/>
          <p:cNvSpPr txBox="1"/>
          <p:nvPr/>
        </p:nvSpPr>
        <p:spPr>
          <a:xfrm>
            <a:off x="457200" y="6164400"/>
            <a:ext cx="22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14:332:448 - Spring 23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99f9f2ef2_0_18"/>
          <p:cNvSpPr txBox="1"/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</a:t>
            </a:r>
            <a:r>
              <a:rPr lang="en-US"/>
              <a:t>Potential</a:t>
            </a:r>
            <a:r>
              <a:rPr lang="en-US"/>
              <a:t> Impact - Positives</a:t>
            </a:r>
            <a:endParaRPr/>
          </a:p>
        </p:txBody>
      </p:sp>
      <p:sp>
        <p:nvSpPr>
          <p:cNvPr id="194" name="Google Shape;194;g1f99f9f2ef2_0_18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Healthier</a:t>
            </a:r>
            <a:r>
              <a:rPr lang="en-US"/>
              <a:t> More Inclusive Market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These tools are usually only accessible to major financial institutions, but now virtually anyone can start getting involved.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This allows for the levelling of the playing field between those in economic disparity.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Greater </a:t>
            </a:r>
            <a:r>
              <a:rPr lang="en-US"/>
              <a:t>Liquidity</a:t>
            </a:r>
            <a:r>
              <a:rPr lang="en-US"/>
              <a:t> can </a:t>
            </a:r>
            <a:r>
              <a:rPr lang="en-US"/>
              <a:t>lead</a:t>
            </a:r>
            <a:r>
              <a:rPr lang="en-US"/>
              <a:t> to more </a:t>
            </a:r>
            <a:r>
              <a:rPr lang="en-US"/>
              <a:t>Institutional</a:t>
            </a:r>
            <a:r>
              <a:rPr lang="en-US"/>
              <a:t> Interest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Liquidity means having sufficient buyers and sellers so that traders can have faith that they can make a trade when and where they need to.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 </a:t>
            </a:r>
            <a:r>
              <a:rPr lang="en-US"/>
              <a:t>important</a:t>
            </a:r>
            <a:r>
              <a:rPr lang="en-US"/>
              <a:t> source of liquidity is Market Makers, who are </a:t>
            </a:r>
            <a:r>
              <a:rPr lang="en-US"/>
              <a:t>entities</a:t>
            </a:r>
            <a:r>
              <a:rPr lang="en-US"/>
              <a:t> that place both buy and sell offers </a:t>
            </a:r>
            <a:r>
              <a:rPr lang="en-US"/>
              <a:t>across</a:t>
            </a:r>
            <a:r>
              <a:rPr lang="en-US"/>
              <a:t> the bid-ask spread, making their profit from the difference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When this strategy is done in high frequency fashion </a:t>
            </a:r>
            <a:r>
              <a:rPr lang="en-US"/>
              <a:t>using</a:t>
            </a:r>
            <a:r>
              <a:rPr lang="en-US"/>
              <a:t> algorithms, it can increase profits for party using it but also boost </a:t>
            </a:r>
            <a:r>
              <a:rPr lang="en-US"/>
              <a:t>liquidity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f99f9f2ef2_0_18"/>
          <p:cNvSpPr/>
          <p:nvPr/>
        </p:nvSpPr>
        <p:spPr>
          <a:xfrm>
            <a:off x="365075" y="6164400"/>
            <a:ext cx="19833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f99f9f2ef2_0_18"/>
          <p:cNvSpPr txBox="1"/>
          <p:nvPr/>
        </p:nvSpPr>
        <p:spPr>
          <a:xfrm>
            <a:off x="457200" y="6164400"/>
            <a:ext cx="22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14:332:448 - Spring 23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99f9f2ef2_0_31"/>
          <p:cNvSpPr txBox="1"/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Project Potential Impact - Negatives</a:t>
            </a:r>
            <a:endParaRPr/>
          </a:p>
        </p:txBody>
      </p:sp>
      <p:sp>
        <p:nvSpPr>
          <p:cNvPr id="203" name="Google Shape;203;g1f99f9f2ef2_0_31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Pump and Dump scams can become more prevalent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Using bots, scammers make it look like a security is beginning a bull run. When regular traders see this, they join in with the hopes of making profit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Once a security has risen to a certain profit level for the scammers, the bots sell everything causing the security to collapse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bull run was never real as is was built by hype and market manipulation.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Institutions can get unfair advantages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Many institutional players leverage the power of automated trading with the use of Colocation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Colocation is a service offered by firms that allow businesses to rent/host servers at the same site as exchange with direct connections to trading systems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Clients have fastest ability to post orders, completely beating those without the service</a:t>
            </a:r>
            <a:endParaRPr/>
          </a:p>
        </p:txBody>
      </p:sp>
      <p:sp>
        <p:nvSpPr>
          <p:cNvPr id="204" name="Google Shape;204;g1f99f9f2ef2_0_31"/>
          <p:cNvSpPr/>
          <p:nvPr/>
        </p:nvSpPr>
        <p:spPr>
          <a:xfrm>
            <a:off x="365075" y="6164400"/>
            <a:ext cx="19833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1f99f9f2ef2_0_31"/>
          <p:cNvSpPr txBox="1"/>
          <p:nvPr/>
        </p:nvSpPr>
        <p:spPr>
          <a:xfrm>
            <a:off x="457200" y="6164400"/>
            <a:ext cx="22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14:332:448 - Spring 23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"/>
          <p:cNvSpPr txBox="1"/>
          <p:nvPr>
            <p:ph type="title"/>
          </p:nvPr>
        </p:nvSpPr>
        <p:spPr>
          <a:xfrm>
            <a:off x="685800" y="2747962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r>
              <a:rPr lang="en-US"/>
              <a:t>Q+A</a:t>
            </a:r>
            <a:endParaRPr/>
          </a:p>
        </p:txBody>
      </p:sp>
      <p:sp>
        <p:nvSpPr>
          <p:cNvPr id="211" name="Google Shape;211;p7"/>
          <p:cNvSpPr/>
          <p:nvPr/>
        </p:nvSpPr>
        <p:spPr>
          <a:xfrm>
            <a:off x="365075" y="6164400"/>
            <a:ext cx="19833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 txBox="1"/>
          <p:nvPr/>
        </p:nvSpPr>
        <p:spPr>
          <a:xfrm>
            <a:off x="457200" y="6164400"/>
            <a:ext cx="22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14:332:448 - Spring 23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People aren’t good at investing in the stock market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Emotions and too much data confuses people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Success rate for retail traders is an average of net +10%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Stock market trends follow patterns over its lifetime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Data shows patterns over different sectors and stocks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Shapes within the price predict future behaviour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Patterns to be followed are hard to recognize for humans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Tracking different values such as SMA, EMA, and RSI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Can do so accurately with help of different python libraries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925" y="3351175"/>
            <a:ext cx="3371850" cy="16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1774" y="3351175"/>
            <a:ext cx="3539326" cy="16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"/>
          <p:cNvSpPr/>
          <p:nvPr/>
        </p:nvSpPr>
        <p:spPr>
          <a:xfrm>
            <a:off x="365075" y="6164400"/>
            <a:ext cx="19833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457200" y="6164400"/>
            <a:ext cx="22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14:332:448 - Spring 23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Proposed Solution </a:t>
            </a:r>
            <a:endParaRPr/>
          </a:p>
        </p:txBody>
      </p:sp>
      <p:sp>
        <p:nvSpPr>
          <p:cNvPr id="86" name="Google Shape;86;p3"/>
          <p:cNvSpPr txBox="1"/>
          <p:nvPr>
            <p:ph idx="1" type="body"/>
          </p:nvPr>
        </p:nvSpPr>
        <p:spPr>
          <a:xfrm>
            <a:off x="457200" y="1417500"/>
            <a:ext cx="55899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Stock Trading Bot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 Stock Trading Bot (STB) is an algorithm controlled bot that will implement industry wide standards to maximize our users’ profits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STB will purchase stocks based on users’ interests and automatically sell these stocks when they reach a certain percent profit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STB will let users establish a predefined stop loss and have an exact quantitative measure of the risk being taken in a particular trade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 bot limits the problems that come along with human investing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Lack of knowledge, treating the stock market like a casino, being impatient, and being emotional</a:t>
            </a:r>
            <a:endParaRPr/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7225" y="2439350"/>
            <a:ext cx="2991825" cy="24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365075" y="6164400"/>
            <a:ext cx="19833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457200" y="6164400"/>
            <a:ext cx="22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14:332:448 - Spring 23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Scope of Work &amp; Conceptual Design</a:t>
            </a:r>
            <a:endParaRPr/>
          </a:p>
        </p:txBody>
      </p:sp>
      <p:sp>
        <p:nvSpPr>
          <p:cNvPr id="95" name="Google Shape;95;p4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Market APIs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Application Programming Interface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Set of definitions and protocols for building and integrating application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Sign up to Alpaca markets account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API for Stock Trading (Real and Paper Money)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Trade with algorithms, connect with apps, and build services with easy to use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Lumibot Library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Library that allows backtesting of trading strategies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Create bots that are profitable in different asset classes such as Stocks, Options, Futures, FOREX, and more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3">
            <a:alphaModFix/>
          </a:blip>
          <a:srcRect b="28350" l="17700" r="16887" t="20080"/>
          <a:stretch/>
        </p:blipFill>
        <p:spPr>
          <a:xfrm>
            <a:off x="6986400" y="5356350"/>
            <a:ext cx="1822099" cy="80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5675" y="5106682"/>
            <a:ext cx="2608899" cy="14579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"/>
          <p:cNvSpPr/>
          <p:nvPr/>
        </p:nvSpPr>
        <p:spPr>
          <a:xfrm>
            <a:off x="365075" y="6164400"/>
            <a:ext cx="19833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457200" y="6164400"/>
            <a:ext cx="22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14:332:448 - Spring 23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General Work Plan (Waterfall Method)</a:t>
            </a:r>
            <a:endParaRPr/>
          </a:p>
        </p:txBody>
      </p:sp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Now - Winter Break Ends: Learn more about the stock market/trading, review/learn Python, and watch tutorials pertaining to algorithmic trading </a:t>
            </a:r>
            <a:r>
              <a:rPr lang="en-US" sz="2100">
                <a:solidFill>
                  <a:schemeClr val="dk1"/>
                </a:solidFill>
              </a:rPr>
              <a:t>✔️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Jan- mid-February: Develop software architectural models, documentation, and requirements for our system while also building an interactive GUI </a:t>
            </a:r>
            <a:r>
              <a:rPr lang="en-US" sz="2100">
                <a:solidFill>
                  <a:schemeClr val="dk1"/>
                </a:solidFill>
              </a:rPr>
              <a:t>✔️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Mid-Feb-March: Begin developing our system within Python and other APIs mentioned previously </a:t>
            </a:r>
            <a:r>
              <a:rPr lang="en-US" sz="2100">
                <a:solidFill>
                  <a:schemeClr val="dk1"/>
                </a:solidFill>
              </a:rPr>
              <a:t>✔️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March-April: Test our system and make changes to them best seen fit (</a:t>
            </a:r>
            <a:r>
              <a:rPr b="1" lang="en-US"/>
              <a:t>Current</a:t>
            </a:r>
            <a:r>
              <a:rPr lang="en-US"/>
              <a:t>)</a:t>
            </a: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365075" y="6164400"/>
            <a:ext cx="19833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457200" y="6164400"/>
            <a:ext cx="22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14:332:448 - Spring 23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Allocations</a:t>
            </a:r>
            <a:endParaRPr/>
          </a:p>
        </p:txBody>
      </p:sp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</a:pPr>
            <a:r>
              <a:rPr lang="en-US">
                <a:solidFill>
                  <a:srgbClr val="5F5F5F"/>
                </a:solidFill>
                <a:highlight>
                  <a:schemeClr val="lt1"/>
                </a:highlight>
              </a:rPr>
              <a:t>Beaman Negash - Primary Coder/</a:t>
            </a:r>
            <a:r>
              <a:rPr lang="en-US">
                <a:highlight>
                  <a:schemeClr val="lt1"/>
                </a:highlight>
              </a:rPr>
              <a:t> I</a:t>
            </a:r>
            <a:r>
              <a:rPr lang="en-US">
                <a:solidFill>
                  <a:srgbClr val="5F5F5F"/>
                </a:solidFill>
                <a:highlight>
                  <a:schemeClr val="lt1"/>
                </a:highlight>
              </a:rPr>
              <a:t>nitial design/historical data review</a:t>
            </a:r>
            <a:endParaRPr>
              <a:solidFill>
                <a:srgbClr val="5F5F5F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</a:pPr>
            <a:r>
              <a:rPr lang="en-US">
                <a:solidFill>
                  <a:srgbClr val="5F5F5F"/>
                </a:solidFill>
                <a:highlight>
                  <a:schemeClr val="lt1"/>
                </a:highlight>
              </a:rPr>
              <a:t>Joseph Barr - Primary Coder/ rework/ approach and execution of Interfacing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</a:pPr>
            <a:r>
              <a:rPr lang="en-US">
                <a:solidFill>
                  <a:srgbClr val="5F5F5F"/>
                </a:solidFill>
                <a:highlight>
                  <a:schemeClr val="lt1"/>
                </a:highlight>
              </a:rPr>
              <a:t>David Valverde - Algorithm requirements/ software modeling/ design structure/ stock market analysis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</a:pPr>
            <a:r>
              <a:rPr lang="en-US">
                <a:solidFill>
                  <a:srgbClr val="5F5F5F"/>
                </a:solidFill>
                <a:highlight>
                  <a:schemeClr val="lt1"/>
                </a:highlight>
              </a:rPr>
              <a:t>Avery Turnbull -  Algorithm requirements/ stock market analysis/ approach and execution of Interfacing/design structure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800"/>
              <a:buChar char="•"/>
            </a:pPr>
            <a:r>
              <a:rPr lang="en-US">
                <a:solidFill>
                  <a:srgbClr val="5F5F5F"/>
                </a:solidFill>
                <a:highlight>
                  <a:schemeClr val="lt1"/>
                </a:highlight>
              </a:rPr>
              <a:t>Adideb Nag - Coding/ Approach and execution of Interfacing/ initial design/rework</a:t>
            </a:r>
            <a:endParaRPr>
              <a:solidFill>
                <a:srgbClr val="5F5F5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>
              <a:solidFill>
                <a:srgbClr val="5F5F5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>
              <a:solidFill>
                <a:srgbClr val="5F5F5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>
              <a:solidFill>
                <a:srgbClr val="5F5F5F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>
              <a:solidFill>
                <a:srgbClr val="5F5F5F"/>
              </a:solidFill>
              <a:highlight>
                <a:schemeClr val="lt1"/>
              </a:highlight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365075" y="6164400"/>
            <a:ext cx="19833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457200" y="6164400"/>
            <a:ext cx="22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14:332:448 - Spring 23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624438487_0_0"/>
          <p:cNvSpPr txBox="1"/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Progress</a:t>
            </a:r>
            <a:endParaRPr/>
          </a:p>
        </p:txBody>
      </p:sp>
      <p:sp>
        <p:nvSpPr>
          <p:cNvPr id="122" name="Google Shape;122;g1b624438487_0_0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Collecting reference data that will be accessed by trading algorithm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Further understanding of the stock markets inner workings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Favorable trends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Buying/selling points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Stocks vs Index Funds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Understand Market Terms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Bull Markets vs Bear Market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Bull = Securities rise by 20% or more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Bear = Securities fall by 20% or more 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Market crash vs correction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Crash: sudden very sharp drop in stock prices (Covid 2020)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Correction:Stock market drops by 10% or more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3" name="Google Shape;123;g1b62443848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402" y="5122275"/>
            <a:ext cx="2159601" cy="173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b624438487_0_0"/>
          <p:cNvSpPr/>
          <p:nvPr/>
        </p:nvSpPr>
        <p:spPr>
          <a:xfrm>
            <a:off x="365075" y="6164400"/>
            <a:ext cx="19833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b624438487_0_0"/>
          <p:cNvSpPr txBox="1"/>
          <p:nvPr/>
        </p:nvSpPr>
        <p:spPr>
          <a:xfrm>
            <a:off x="457200" y="6164400"/>
            <a:ext cx="22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14:332:448 - Spring 23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624438487_0_50"/>
          <p:cNvSpPr txBox="1"/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Milestones</a:t>
            </a:r>
            <a:endParaRPr/>
          </a:p>
        </p:txBody>
      </p:sp>
      <p:sp>
        <p:nvSpPr>
          <p:cNvPr id="132" name="Google Shape;132;g1b624438487_0_50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Conduct research on algorithm </a:t>
            </a:r>
            <a:r>
              <a:rPr lang="en-US" sz="2100">
                <a:solidFill>
                  <a:schemeClr val="dk1"/>
                </a:solidFill>
              </a:rPr>
              <a:t>✔️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Conduct research on stock market trading practices </a:t>
            </a:r>
            <a:r>
              <a:rPr lang="en-US" sz="2100">
                <a:solidFill>
                  <a:schemeClr val="dk1"/>
                </a:solidFill>
              </a:rPr>
              <a:t>✔️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Design first implementation of algorithm</a:t>
            </a:r>
            <a:r>
              <a:rPr lang="en-US" sz="2100">
                <a:solidFill>
                  <a:schemeClr val="dk1"/>
                </a:solidFill>
              </a:rPr>
              <a:t>✔️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Finalize algorithm </a:t>
            </a:r>
            <a:r>
              <a:rPr lang="en-US" sz="2100">
                <a:solidFill>
                  <a:schemeClr val="dk1"/>
                </a:solidFill>
              </a:rPr>
              <a:t>✔️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Successfully implement algorithm into bot </a:t>
            </a:r>
            <a:r>
              <a:rPr lang="en-US" sz="2100">
                <a:solidFill>
                  <a:schemeClr val="dk1"/>
                </a:solidFill>
              </a:rPr>
              <a:t>✔️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Connect bot to open market to begin trading </a:t>
            </a:r>
            <a:r>
              <a:rPr lang="en-US" sz="2100">
                <a:solidFill>
                  <a:schemeClr val="dk1"/>
                </a:solidFill>
              </a:rPr>
              <a:t>✔️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Execute first trade </a:t>
            </a:r>
            <a:r>
              <a:rPr lang="en-US" sz="2100">
                <a:solidFill>
                  <a:schemeClr val="dk1"/>
                </a:solidFill>
              </a:rPr>
              <a:t>✔️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Make profit using fully automated bot </a:t>
            </a:r>
            <a:r>
              <a:rPr b="1" lang="en-US">
                <a:solidFill>
                  <a:schemeClr val="dk1"/>
                </a:solidFill>
              </a:rPr>
              <a:t>(Current Progress)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>
                <a:solidFill>
                  <a:schemeClr val="dk1"/>
                </a:solidFill>
              </a:rPr>
              <a:t>Maintain a profitable portfolio for at least 5 full business days with continued trading </a:t>
            </a:r>
            <a:r>
              <a:rPr b="1" lang="en-US">
                <a:solidFill>
                  <a:schemeClr val="dk1"/>
                </a:solidFill>
              </a:rPr>
              <a:t>(Current Progress)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3" name="Google Shape;133;g1b624438487_0_50"/>
          <p:cNvSpPr/>
          <p:nvPr/>
        </p:nvSpPr>
        <p:spPr>
          <a:xfrm>
            <a:off x="365075" y="6164400"/>
            <a:ext cx="19833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b624438487_0_50"/>
          <p:cNvSpPr txBox="1"/>
          <p:nvPr/>
        </p:nvSpPr>
        <p:spPr>
          <a:xfrm>
            <a:off x="457200" y="6164400"/>
            <a:ext cx="22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14:332:448 - Spring 23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99f9f2ef2_0_25"/>
          <p:cNvSpPr txBox="1"/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41" name="Google Shape;141;g1f99f9f2ef2_0_25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g1f99f9f2ef2_0_25" title="Starting Up_Executing Trad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5700" y="1524000"/>
            <a:ext cx="6045200" cy="4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f99f9f2ef2_0_25"/>
          <p:cNvSpPr/>
          <p:nvPr/>
        </p:nvSpPr>
        <p:spPr>
          <a:xfrm>
            <a:off x="365075" y="6164400"/>
            <a:ext cx="1983300" cy="36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f99f9f2ef2_0_25"/>
          <p:cNvSpPr txBox="1"/>
          <p:nvPr/>
        </p:nvSpPr>
        <p:spPr>
          <a:xfrm>
            <a:off x="457200" y="6164400"/>
            <a:ext cx="22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14:332:448 - Spring 23</a:t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U_template_UNB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2018-04-20T20:16:38Z</dcterms:created>
  <dc:creator>Aimee Eng</dc:creator>
</cp:coreProperties>
</file>