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4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63" r:id="rId2"/>
    <p:sldId id="264" r:id="rId3"/>
    <p:sldId id="265" r:id="rId4"/>
    <p:sldId id="267" r:id="rId5"/>
    <p:sldId id="258" r:id="rId6"/>
    <p:sldId id="268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Jipeng" initials="LJ" lastIdx="1" clrIdx="0">
    <p:extLst>
      <p:ext uri="{19B8F6BF-5375-455C-9EA6-DF929625EA0E}">
        <p15:presenceInfo xmlns:p15="http://schemas.microsoft.com/office/powerpoint/2012/main" userId="Liu, Jip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696A6"/>
    <a:srgbClr val="83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1C124-FB44-4A6D-93F1-0FFEFD5E4CA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B0C7BB-9D70-4146-8D0A-3FA332AE6B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Pet body information</a:t>
          </a:r>
          <a:endParaRPr lang="en-US"/>
        </a:p>
      </dgm:t>
    </dgm:pt>
    <dgm:pt modelId="{9AECA5C4-770E-45FC-8BFD-827993F0AF2E}" type="parTrans" cxnId="{6EF573C2-B6EE-473B-AE42-3F9188252C11}">
      <dgm:prSet/>
      <dgm:spPr/>
      <dgm:t>
        <a:bodyPr/>
        <a:lstStyle/>
        <a:p>
          <a:endParaRPr lang="en-US"/>
        </a:p>
      </dgm:t>
    </dgm:pt>
    <dgm:pt modelId="{3AEA2310-F3E4-4E7F-A7A1-4499D791AA75}" type="sibTrans" cxnId="{6EF573C2-B6EE-473B-AE42-3F9188252C11}">
      <dgm:prSet/>
      <dgm:spPr/>
      <dgm:t>
        <a:bodyPr/>
        <a:lstStyle/>
        <a:p>
          <a:endParaRPr lang="en-US"/>
        </a:p>
      </dgm:t>
    </dgm:pt>
    <dgm:pt modelId="{F5287AB7-8781-448F-9A7B-8E9B40B29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Pet food management</a:t>
          </a:r>
          <a:endParaRPr lang="en-US"/>
        </a:p>
      </dgm:t>
    </dgm:pt>
    <dgm:pt modelId="{F3796A74-A3A4-496F-9BC5-922AC47545BD}" type="parTrans" cxnId="{8E4C18F1-1C81-41C9-BCBF-DE4E9340C13F}">
      <dgm:prSet/>
      <dgm:spPr/>
      <dgm:t>
        <a:bodyPr/>
        <a:lstStyle/>
        <a:p>
          <a:endParaRPr lang="en-US"/>
        </a:p>
      </dgm:t>
    </dgm:pt>
    <dgm:pt modelId="{1C443A0D-C44C-41F9-9F69-B145F14E89C9}" type="sibTrans" cxnId="{8E4C18F1-1C81-41C9-BCBF-DE4E9340C13F}">
      <dgm:prSet/>
      <dgm:spPr/>
      <dgm:t>
        <a:bodyPr/>
        <a:lstStyle/>
        <a:p>
          <a:endParaRPr lang="en-US"/>
        </a:p>
      </dgm:t>
    </dgm:pt>
    <dgm:pt modelId="{C28CF015-E601-400D-9E0B-73F8FCCA0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Feeding notes</a:t>
          </a:r>
          <a:endParaRPr lang="en-US" dirty="0"/>
        </a:p>
      </dgm:t>
    </dgm:pt>
    <dgm:pt modelId="{49AAC6E8-BE98-48BA-8EEF-A82EED554DE5}" type="parTrans" cxnId="{0A261A92-DFE7-48AD-A2AD-6ED78D47AF31}">
      <dgm:prSet/>
      <dgm:spPr/>
      <dgm:t>
        <a:bodyPr/>
        <a:lstStyle/>
        <a:p>
          <a:endParaRPr lang="en-US"/>
        </a:p>
      </dgm:t>
    </dgm:pt>
    <dgm:pt modelId="{80A8D705-F018-42CE-8DA0-C59DEEB5867F}" type="sibTrans" cxnId="{0A261A92-DFE7-48AD-A2AD-6ED78D47AF31}">
      <dgm:prSet/>
      <dgm:spPr/>
      <dgm:t>
        <a:bodyPr/>
        <a:lstStyle/>
        <a:p>
          <a:endParaRPr lang="en-US"/>
        </a:p>
      </dgm:t>
    </dgm:pt>
    <dgm:pt modelId="{B139851D-8660-4A5A-B224-F0E402965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Calorie intake calculator</a:t>
          </a:r>
          <a:endParaRPr lang="en-US"/>
        </a:p>
      </dgm:t>
    </dgm:pt>
    <dgm:pt modelId="{1FF8A036-A2A5-4E94-85A0-3CF45C910BEC}" type="parTrans" cxnId="{3A4914B0-FD9D-4BD8-8C7E-08227D415E99}">
      <dgm:prSet/>
      <dgm:spPr/>
      <dgm:t>
        <a:bodyPr/>
        <a:lstStyle/>
        <a:p>
          <a:endParaRPr lang="en-US"/>
        </a:p>
      </dgm:t>
    </dgm:pt>
    <dgm:pt modelId="{DAF4205D-0E2A-445A-BFD4-8AA971E72FC6}" type="sibTrans" cxnId="{3A4914B0-FD9D-4BD8-8C7E-08227D415E99}">
      <dgm:prSet/>
      <dgm:spPr/>
      <dgm:t>
        <a:bodyPr/>
        <a:lstStyle/>
        <a:p>
          <a:endParaRPr lang="en-US"/>
        </a:p>
      </dgm:t>
    </dgm:pt>
    <dgm:pt modelId="{A9A32000-13A6-4989-B332-1C1DE6A9D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Food intake suggestion</a:t>
          </a:r>
          <a:endParaRPr lang="en-US"/>
        </a:p>
      </dgm:t>
    </dgm:pt>
    <dgm:pt modelId="{6CC62E67-234B-477A-BB80-9BAD451F0634}" type="parTrans" cxnId="{195A1B66-0034-422C-B06B-4A86CC96F4CE}">
      <dgm:prSet/>
      <dgm:spPr/>
      <dgm:t>
        <a:bodyPr/>
        <a:lstStyle/>
        <a:p>
          <a:endParaRPr lang="en-US"/>
        </a:p>
      </dgm:t>
    </dgm:pt>
    <dgm:pt modelId="{BC20DBA3-6390-4F99-9D2F-7ABAD1EB22FE}" type="sibTrans" cxnId="{195A1B66-0034-422C-B06B-4A86CC96F4CE}">
      <dgm:prSet/>
      <dgm:spPr/>
      <dgm:t>
        <a:bodyPr/>
        <a:lstStyle/>
        <a:p>
          <a:endParaRPr lang="en-US"/>
        </a:p>
      </dgm:t>
    </dgm:pt>
    <dgm:pt modelId="{6A54EDFC-9B2E-4B2F-B56F-C893DF969C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Synchronize with cloud </a:t>
          </a:r>
          <a:endParaRPr lang="en-US"/>
        </a:p>
      </dgm:t>
    </dgm:pt>
    <dgm:pt modelId="{66242D39-07AB-4265-A815-FC3DC00B1523}" type="parTrans" cxnId="{0F408037-2B15-473D-81E1-C79FA2B3D5CD}">
      <dgm:prSet/>
      <dgm:spPr/>
      <dgm:t>
        <a:bodyPr/>
        <a:lstStyle/>
        <a:p>
          <a:endParaRPr lang="en-US"/>
        </a:p>
      </dgm:t>
    </dgm:pt>
    <dgm:pt modelId="{0B344081-6C36-4588-AAAB-EB3AE30F769C}" type="sibTrans" cxnId="{0F408037-2B15-473D-81E1-C79FA2B3D5CD}">
      <dgm:prSet/>
      <dgm:spPr/>
      <dgm:t>
        <a:bodyPr/>
        <a:lstStyle/>
        <a:p>
          <a:endParaRPr lang="en-US"/>
        </a:p>
      </dgm:t>
    </dgm:pt>
    <dgm:pt modelId="{3D655CDF-51FD-45B5-83A0-759989C493F3}" type="pres">
      <dgm:prSet presAssocID="{BA81C124-FB44-4A6D-93F1-0FFEFD5E4CA4}" presName="root" presStyleCnt="0">
        <dgm:presLayoutVars>
          <dgm:dir/>
          <dgm:resizeHandles val="exact"/>
        </dgm:presLayoutVars>
      </dgm:prSet>
      <dgm:spPr/>
    </dgm:pt>
    <dgm:pt modelId="{6D0D9981-4186-4002-AE75-9795CC6D89F3}" type="pres">
      <dgm:prSet presAssocID="{EDB0C7BB-9D70-4146-8D0A-3FA332AE6B1F}" presName="compNode" presStyleCnt="0"/>
      <dgm:spPr/>
    </dgm:pt>
    <dgm:pt modelId="{27CF1724-A440-40C9-8F03-50FBDA513E42}" type="pres">
      <dgm:prSet presAssocID="{EDB0C7BB-9D70-4146-8D0A-3FA332AE6B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狗"/>
        </a:ext>
      </dgm:extLst>
    </dgm:pt>
    <dgm:pt modelId="{27976548-6B75-4FD8-829F-C1D9B38A45AC}" type="pres">
      <dgm:prSet presAssocID="{EDB0C7BB-9D70-4146-8D0A-3FA332AE6B1F}" presName="spaceRect" presStyleCnt="0"/>
      <dgm:spPr/>
    </dgm:pt>
    <dgm:pt modelId="{E6DF46C3-2D24-44BF-A484-CA24347EFC6B}" type="pres">
      <dgm:prSet presAssocID="{EDB0C7BB-9D70-4146-8D0A-3FA332AE6B1F}" presName="textRect" presStyleLbl="revTx" presStyleIdx="0" presStyleCnt="6">
        <dgm:presLayoutVars>
          <dgm:chMax val="1"/>
          <dgm:chPref val="1"/>
        </dgm:presLayoutVars>
      </dgm:prSet>
      <dgm:spPr/>
    </dgm:pt>
    <dgm:pt modelId="{1C4A3A3E-47AB-466D-A61E-8B367F1382AF}" type="pres">
      <dgm:prSet presAssocID="{3AEA2310-F3E4-4E7F-A7A1-4499D791AA75}" presName="sibTrans" presStyleCnt="0"/>
      <dgm:spPr/>
    </dgm:pt>
    <dgm:pt modelId="{2448AE1F-71FC-41A8-BB9F-9B691AC67837}" type="pres">
      <dgm:prSet presAssocID="{F5287AB7-8781-448F-9A7B-8E9B40B291D3}" presName="compNode" presStyleCnt="0"/>
      <dgm:spPr/>
    </dgm:pt>
    <dgm:pt modelId="{BBAC21CF-CEC8-4FB3-B92B-E22FDF3E31FB}" type="pres">
      <dgm:prSet presAssocID="{F5287AB7-8781-448F-9A7B-8E9B40B291D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猫"/>
        </a:ext>
      </dgm:extLst>
    </dgm:pt>
    <dgm:pt modelId="{03358856-B37C-418F-BB9A-632AAE4F464B}" type="pres">
      <dgm:prSet presAssocID="{F5287AB7-8781-448F-9A7B-8E9B40B291D3}" presName="spaceRect" presStyleCnt="0"/>
      <dgm:spPr/>
    </dgm:pt>
    <dgm:pt modelId="{9C9240BA-5DE2-4651-84A5-BB3836AAAF26}" type="pres">
      <dgm:prSet presAssocID="{F5287AB7-8781-448F-9A7B-8E9B40B291D3}" presName="textRect" presStyleLbl="revTx" presStyleIdx="1" presStyleCnt="6">
        <dgm:presLayoutVars>
          <dgm:chMax val="1"/>
          <dgm:chPref val="1"/>
        </dgm:presLayoutVars>
      </dgm:prSet>
      <dgm:spPr/>
    </dgm:pt>
    <dgm:pt modelId="{BD8C99C8-2F12-4AF8-BABE-DB7914AEBE96}" type="pres">
      <dgm:prSet presAssocID="{1C443A0D-C44C-41F9-9F69-B145F14E89C9}" presName="sibTrans" presStyleCnt="0"/>
      <dgm:spPr/>
    </dgm:pt>
    <dgm:pt modelId="{1BD84986-1B79-40D9-B3A2-D8C69DAFCE78}" type="pres">
      <dgm:prSet presAssocID="{C28CF015-E601-400D-9E0B-73F8FCCA0801}" presName="compNode" presStyleCnt="0"/>
      <dgm:spPr/>
    </dgm:pt>
    <dgm:pt modelId="{2EFE8160-BF4A-447B-BA66-96E20FF1EB87}" type="pres">
      <dgm:prSet presAssocID="{C28CF015-E601-400D-9E0B-73F8FCCA080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曲别针"/>
        </a:ext>
      </dgm:extLst>
    </dgm:pt>
    <dgm:pt modelId="{D2A8E37F-E10A-4B47-A1E8-61CC2FC8BAC8}" type="pres">
      <dgm:prSet presAssocID="{C28CF015-E601-400D-9E0B-73F8FCCA0801}" presName="spaceRect" presStyleCnt="0"/>
      <dgm:spPr/>
    </dgm:pt>
    <dgm:pt modelId="{338E81F0-8C02-4C43-8F18-37E2FF300505}" type="pres">
      <dgm:prSet presAssocID="{C28CF015-E601-400D-9E0B-73F8FCCA0801}" presName="textRect" presStyleLbl="revTx" presStyleIdx="2" presStyleCnt="6">
        <dgm:presLayoutVars>
          <dgm:chMax val="1"/>
          <dgm:chPref val="1"/>
        </dgm:presLayoutVars>
      </dgm:prSet>
      <dgm:spPr/>
    </dgm:pt>
    <dgm:pt modelId="{3E9B52E2-AD06-4735-9AF0-FEED26DDC73F}" type="pres">
      <dgm:prSet presAssocID="{80A8D705-F018-42CE-8DA0-C59DEEB5867F}" presName="sibTrans" presStyleCnt="0"/>
      <dgm:spPr/>
    </dgm:pt>
    <dgm:pt modelId="{2321B37F-FA2A-46DA-B493-1A1C5B0C58F5}" type="pres">
      <dgm:prSet presAssocID="{B139851D-8660-4A5A-B224-F0E402965846}" presName="compNode" presStyleCnt="0"/>
      <dgm:spPr/>
    </dgm:pt>
    <dgm:pt modelId="{FCF0314C-8F69-4139-8287-D302F5F8483F}" type="pres">
      <dgm:prSet presAssocID="{B139851D-8660-4A5A-B224-F0E4029658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器"/>
        </a:ext>
      </dgm:extLst>
    </dgm:pt>
    <dgm:pt modelId="{1DEAB98F-EF58-459C-A0E6-C3EE9DE5250A}" type="pres">
      <dgm:prSet presAssocID="{B139851D-8660-4A5A-B224-F0E402965846}" presName="spaceRect" presStyleCnt="0"/>
      <dgm:spPr/>
    </dgm:pt>
    <dgm:pt modelId="{064EA516-03D7-4D60-9D76-C2A4F6066CBB}" type="pres">
      <dgm:prSet presAssocID="{B139851D-8660-4A5A-B224-F0E402965846}" presName="textRect" presStyleLbl="revTx" presStyleIdx="3" presStyleCnt="6">
        <dgm:presLayoutVars>
          <dgm:chMax val="1"/>
          <dgm:chPref val="1"/>
        </dgm:presLayoutVars>
      </dgm:prSet>
      <dgm:spPr/>
    </dgm:pt>
    <dgm:pt modelId="{FCB357F2-9294-416C-A638-EE97952A2434}" type="pres">
      <dgm:prSet presAssocID="{DAF4205D-0E2A-445A-BFD4-8AA971E72FC6}" presName="sibTrans" presStyleCnt="0"/>
      <dgm:spPr/>
    </dgm:pt>
    <dgm:pt modelId="{7F8EF166-5A57-47F1-96DE-8E6AA1B6049C}" type="pres">
      <dgm:prSet presAssocID="{A9A32000-13A6-4989-B332-1C1DE6A9DA14}" presName="compNode" presStyleCnt="0"/>
      <dgm:spPr/>
    </dgm:pt>
    <dgm:pt modelId="{4A186380-E427-4988-AE27-D7961DA05AAB}" type="pres">
      <dgm:prSet presAssocID="{A9A32000-13A6-4989-B332-1C1DE6A9DA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7027E4D-B26D-4ADB-BAC3-AA0C6FF9D790}" type="pres">
      <dgm:prSet presAssocID="{A9A32000-13A6-4989-B332-1C1DE6A9DA14}" presName="spaceRect" presStyleCnt="0"/>
      <dgm:spPr/>
    </dgm:pt>
    <dgm:pt modelId="{7A3950EF-9B0E-409F-97E8-E050A1DAA00B}" type="pres">
      <dgm:prSet presAssocID="{A9A32000-13A6-4989-B332-1C1DE6A9DA14}" presName="textRect" presStyleLbl="revTx" presStyleIdx="4" presStyleCnt="6">
        <dgm:presLayoutVars>
          <dgm:chMax val="1"/>
          <dgm:chPref val="1"/>
        </dgm:presLayoutVars>
      </dgm:prSet>
      <dgm:spPr/>
    </dgm:pt>
    <dgm:pt modelId="{47A3C2E6-81AD-4AB5-B8E3-EB16B3C32F86}" type="pres">
      <dgm:prSet presAssocID="{BC20DBA3-6390-4F99-9D2F-7ABAD1EB22FE}" presName="sibTrans" presStyleCnt="0"/>
      <dgm:spPr/>
    </dgm:pt>
    <dgm:pt modelId="{FDA2AA2B-7D46-4A10-BD90-672D17EAD08E}" type="pres">
      <dgm:prSet presAssocID="{6A54EDFC-9B2E-4B2F-B56F-C893DF969CFC}" presName="compNode" presStyleCnt="0"/>
      <dgm:spPr/>
    </dgm:pt>
    <dgm:pt modelId="{9D4B1F5A-5249-432F-A9A0-9A1C9B61465B}" type="pres">
      <dgm:prSet presAssocID="{6A54EDFC-9B2E-4B2F-B56F-C893DF969C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D86BB5A-0A48-4350-87DB-2B01780C22A3}" type="pres">
      <dgm:prSet presAssocID="{6A54EDFC-9B2E-4B2F-B56F-C893DF969CFC}" presName="spaceRect" presStyleCnt="0"/>
      <dgm:spPr/>
    </dgm:pt>
    <dgm:pt modelId="{8AFC1F12-203B-4303-88B6-29EE9929A1F0}" type="pres">
      <dgm:prSet presAssocID="{6A54EDFC-9B2E-4B2F-B56F-C893DF969CF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B74FE15-F820-4D18-A6B5-4D301E4C4466}" type="presOf" srcId="{A9A32000-13A6-4989-B332-1C1DE6A9DA14}" destId="{7A3950EF-9B0E-409F-97E8-E050A1DAA00B}" srcOrd="0" destOrd="0" presId="urn:microsoft.com/office/officeart/2018/2/layout/IconLabelList"/>
    <dgm:cxn modelId="{A89F532A-47E0-410A-9625-04C32C68D64C}" type="presOf" srcId="{B139851D-8660-4A5A-B224-F0E402965846}" destId="{064EA516-03D7-4D60-9D76-C2A4F6066CBB}" srcOrd="0" destOrd="0" presId="urn:microsoft.com/office/officeart/2018/2/layout/IconLabelList"/>
    <dgm:cxn modelId="{0F408037-2B15-473D-81E1-C79FA2B3D5CD}" srcId="{BA81C124-FB44-4A6D-93F1-0FFEFD5E4CA4}" destId="{6A54EDFC-9B2E-4B2F-B56F-C893DF969CFC}" srcOrd="5" destOrd="0" parTransId="{66242D39-07AB-4265-A815-FC3DC00B1523}" sibTransId="{0B344081-6C36-4588-AAAB-EB3AE30F769C}"/>
    <dgm:cxn modelId="{195A1B66-0034-422C-B06B-4A86CC96F4CE}" srcId="{BA81C124-FB44-4A6D-93F1-0FFEFD5E4CA4}" destId="{A9A32000-13A6-4989-B332-1C1DE6A9DA14}" srcOrd="4" destOrd="0" parTransId="{6CC62E67-234B-477A-BB80-9BAD451F0634}" sibTransId="{BC20DBA3-6390-4F99-9D2F-7ABAD1EB22FE}"/>
    <dgm:cxn modelId="{C4C8B068-3EEE-4411-A891-95A5F8B7FF04}" type="presOf" srcId="{EDB0C7BB-9D70-4146-8D0A-3FA332AE6B1F}" destId="{E6DF46C3-2D24-44BF-A484-CA24347EFC6B}" srcOrd="0" destOrd="0" presId="urn:microsoft.com/office/officeart/2018/2/layout/IconLabelList"/>
    <dgm:cxn modelId="{905E576D-80F3-468A-846A-F4C5B6E2B6E4}" type="presOf" srcId="{F5287AB7-8781-448F-9A7B-8E9B40B291D3}" destId="{9C9240BA-5DE2-4651-84A5-BB3836AAAF26}" srcOrd="0" destOrd="0" presId="urn:microsoft.com/office/officeart/2018/2/layout/IconLabelList"/>
    <dgm:cxn modelId="{6A0C8F54-15B9-48D3-A069-DAD2BBEE54E2}" type="presOf" srcId="{BA81C124-FB44-4A6D-93F1-0FFEFD5E4CA4}" destId="{3D655CDF-51FD-45B5-83A0-759989C493F3}" srcOrd="0" destOrd="0" presId="urn:microsoft.com/office/officeart/2018/2/layout/IconLabelList"/>
    <dgm:cxn modelId="{C43F7959-50DC-4E78-8568-48F8DB895082}" type="presOf" srcId="{C28CF015-E601-400D-9E0B-73F8FCCA0801}" destId="{338E81F0-8C02-4C43-8F18-37E2FF300505}" srcOrd="0" destOrd="0" presId="urn:microsoft.com/office/officeart/2018/2/layout/IconLabelList"/>
    <dgm:cxn modelId="{E050ED7A-7572-412F-BDB2-0076EB49555B}" type="presOf" srcId="{6A54EDFC-9B2E-4B2F-B56F-C893DF969CFC}" destId="{8AFC1F12-203B-4303-88B6-29EE9929A1F0}" srcOrd="0" destOrd="0" presId="urn:microsoft.com/office/officeart/2018/2/layout/IconLabelList"/>
    <dgm:cxn modelId="{0A261A92-DFE7-48AD-A2AD-6ED78D47AF31}" srcId="{BA81C124-FB44-4A6D-93F1-0FFEFD5E4CA4}" destId="{C28CF015-E601-400D-9E0B-73F8FCCA0801}" srcOrd="2" destOrd="0" parTransId="{49AAC6E8-BE98-48BA-8EEF-A82EED554DE5}" sibTransId="{80A8D705-F018-42CE-8DA0-C59DEEB5867F}"/>
    <dgm:cxn modelId="{3A4914B0-FD9D-4BD8-8C7E-08227D415E99}" srcId="{BA81C124-FB44-4A6D-93F1-0FFEFD5E4CA4}" destId="{B139851D-8660-4A5A-B224-F0E402965846}" srcOrd="3" destOrd="0" parTransId="{1FF8A036-A2A5-4E94-85A0-3CF45C910BEC}" sibTransId="{DAF4205D-0E2A-445A-BFD4-8AA971E72FC6}"/>
    <dgm:cxn modelId="{6EF573C2-B6EE-473B-AE42-3F9188252C11}" srcId="{BA81C124-FB44-4A6D-93F1-0FFEFD5E4CA4}" destId="{EDB0C7BB-9D70-4146-8D0A-3FA332AE6B1F}" srcOrd="0" destOrd="0" parTransId="{9AECA5C4-770E-45FC-8BFD-827993F0AF2E}" sibTransId="{3AEA2310-F3E4-4E7F-A7A1-4499D791AA75}"/>
    <dgm:cxn modelId="{8E4C18F1-1C81-41C9-BCBF-DE4E9340C13F}" srcId="{BA81C124-FB44-4A6D-93F1-0FFEFD5E4CA4}" destId="{F5287AB7-8781-448F-9A7B-8E9B40B291D3}" srcOrd="1" destOrd="0" parTransId="{F3796A74-A3A4-496F-9BC5-922AC47545BD}" sibTransId="{1C443A0D-C44C-41F9-9F69-B145F14E89C9}"/>
    <dgm:cxn modelId="{BEEC686E-4B56-43D0-BD7A-0B1B0EF50BC3}" type="presParOf" srcId="{3D655CDF-51FD-45B5-83A0-759989C493F3}" destId="{6D0D9981-4186-4002-AE75-9795CC6D89F3}" srcOrd="0" destOrd="0" presId="urn:microsoft.com/office/officeart/2018/2/layout/IconLabelList"/>
    <dgm:cxn modelId="{5F6F8AC2-285E-4A91-8E4C-F98995FF5C4D}" type="presParOf" srcId="{6D0D9981-4186-4002-AE75-9795CC6D89F3}" destId="{27CF1724-A440-40C9-8F03-50FBDA513E42}" srcOrd="0" destOrd="0" presId="urn:microsoft.com/office/officeart/2018/2/layout/IconLabelList"/>
    <dgm:cxn modelId="{BE5E5159-3B6E-4054-B644-B621BD0D337B}" type="presParOf" srcId="{6D0D9981-4186-4002-AE75-9795CC6D89F3}" destId="{27976548-6B75-4FD8-829F-C1D9B38A45AC}" srcOrd="1" destOrd="0" presId="urn:microsoft.com/office/officeart/2018/2/layout/IconLabelList"/>
    <dgm:cxn modelId="{9F69CA22-4F73-4F14-8990-D72094F826AC}" type="presParOf" srcId="{6D0D9981-4186-4002-AE75-9795CC6D89F3}" destId="{E6DF46C3-2D24-44BF-A484-CA24347EFC6B}" srcOrd="2" destOrd="0" presId="urn:microsoft.com/office/officeart/2018/2/layout/IconLabelList"/>
    <dgm:cxn modelId="{725000E4-65D3-47D3-90FE-42B56386CED3}" type="presParOf" srcId="{3D655CDF-51FD-45B5-83A0-759989C493F3}" destId="{1C4A3A3E-47AB-466D-A61E-8B367F1382AF}" srcOrd="1" destOrd="0" presId="urn:microsoft.com/office/officeart/2018/2/layout/IconLabelList"/>
    <dgm:cxn modelId="{B88DCF8F-CC44-433B-B95C-093C37886928}" type="presParOf" srcId="{3D655CDF-51FD-45B5-83A0-759989C493F3}" destId="{2448AE1F-71FC-41A8-BB9F-9B691AC67837}" srcOrd="2" destOrd="0" presId="urn:microsoft.com/office/officeart/2018/2/layout/IconLabelList"/>
    <dgm:cxn modelId="{7CCADE4C-F9EA-41BA-957B-28A24A7B50F9}" type="presParOf" srcId="{2448AE1F-71FC-41A8-BB9F-9B691AC67837}" destId="{BBAC21CF-CEC8-4FB3-B92B-E22FDF3E31FB}" srcOrd="0" destOrd="0" presId="urn:microsoft.com/office/officeart/2018/2/layout/IconLabelList"/>
    <dgm:cxn modelId="{C8687B5D-8364-4EC6-A425-B22EAFB84316}" type="presParOf" srcId="{2448AE1F-71FC-41A8-BB9F-9B691AC67837}" destId="{03358856-B37C-418F-BB9A-632AAE4F464B}" srcOrd="1" destOrd="0" presId="urn:microsoft.com/office/officeart/2018/2/layout/IconLabelList"/>
    <dgm:cxn modelId="{829DD4C6-17E1-4E78-B308-585076511AE7}" type="presParOf" srcId="{2448AE1F-71FC-41A8-BB9F-9B691AC67837}" destId="{9C9240BA-5DE2-4651-84A5-BB3836AAAF26}" srcOrd="2" destOrd="0" presId="urn:microsoft.com/office/officeart/2018/2/layout/IconLabelList"/>
    <dgm:cxn modelId="{98E48B5C-66FC-4E59-A3B4-15CD37159817}" type="presParOf" srcId="{3D655CDF-51FD-45B5-83A0-759989C493F3}" destId="{BD8C99C8-2F12-4AF8-BABE-DB7914AEBE96}" srcOrd="3" destOrd="0" presId="urn:microsoft.com/office/officeart/2018/2/layout/IconLabelList"/>
    <dgm:cxn modelId="{9AB624F0-7A68-4F30-8D4D-0B26E1A20EF4}" type="presParOf" srcId="{3D655CDF-51FD-45B5-83A0-759989C493F3}" destId="{1BD84986-1B79-40D9-B3A2-D8C69DAFCE78}" srcOrd="4" destOrd="0" presId="urn:microsoft.com/office/officeart/2018/2/layout/IconLabelList"/>
    <dgm:cxn modelId="{9CA0C1FA-F69B-4B6C-9A54-6A498AA7A5F7}" type="presParOf" srcId="{1BD84986-1B79-40D9-B3A2-D8C69DAFCE78}" destId="{2EFE8160-BF4A-447B-BA66-96E20FF1EB87}" srcOrd="0" destOrd="0" presId="urn:microsoft.com/office/officeart/2018/2/layout/IconLabelList"/>
    <dgm:cxn modelId="{8E829FE8-421A-4D60-85D5-86FD77AF573A}" type="presParOf" srcId="{1BD84986-1B79-40D9-B3A2-D8C69DAFCE78}" destId="{D2A8E37F-E10A-4B47-A1E8-61CC2FC8BAC8}" srcOrd="1" destOrd="0" presId="urn:microsoft.com/office/officeart/2018/2/layout/IconLabelList"/>
    <dgm:cxn modelId="{7CCC775F-F63E-42D3-A3BD-81689A57D91A}" type="presParOf" srcId="{1BD84986-1B79-40D9-B3A2-D8C69DAFCE78}" destId="{338E81F0-8C02-4C43-8F18-37E2FF300505}" srcOrd="2" destOrd="0" presId="urn:microsoft.com/office/officeart/2018/2/layout/IconLabelList"/>
    <dgm:cxn modelId="{601D1032-097C-452D-81CD-F8D769BB58A5}" type="presParOf" srcId="{3D655CDF-51FD-45B5-83A0-759989C493F3}" destId="{3E9B52E2-AD06-4735-9AF0-FEED26DDC73F}" srcOrd="5" destOrd="0" presId="urn:microsoft.com/office/officeart/2018/2/layout/IconLabelList"/>
    <dgm:cxn modelId="{22CEA60F-6714-48C5-9A22-248AD36342B7}" type="presParOf" srcId="{3D655CDF-51FD-45B5-83A0-759989C493F3}" destId="{2321B37F-FA2A-46DA-B493-1A1C5B0C58F5}" srcOrd="6" destOrd="0" presId="urn:microsoft.com/office/officeart/2018/2/layout/IconLabelList"/>
    <dgm:cxn modelId="{48F7E57E-B445-4D18-8F33-1EDDEB5BE063}" type="presParOf" srcId="{2321B37F-FA2A-46DA-B493-1A1C5B0C58F5}" destId="{FCF0314C-8F69-4139-8287-D302F5F8483F}" srcOrd="0" destOrd="0" presId="urn:microsoft.com/office/officeart/2018/2/layout/IconLabelList"/>
    <dgm:cxn modelId="{A4A74829-7FEC-44C3-A35A-0E14CFF486EA}" type="presParOf" srcId="{2321B37F-FA2A-46DA-B493-1A1C5B0C58F5}" destId="{1DEAB98F-EF58-459C-A0E6-C3EE9DE5250A}" srcOrd="1" destOrd="0" presId="urn:microsoft.com/office/officeart/2018/2/layout/IconLabelList"/>
    <dgm:cxn modelId="{FF1D6A76-E831-44F0-8BC0-319174950FBC}" type="presParOf" srcId="{2321B37F-FA2A-46DA-B493-1A1C5B0C58F5}" destId="{064EA516-03D7-4D60-9D76-C2A4F6066CBB}" srcOrd="2" destOrd="0" presId="urn:microsoft.com/office/officeart/2018/2/layout/IconLabelList"/>
    <dgm:cxn modelId="{FAF7C456-E55D-44D8-AB5C-15CE0EE958C8}" type="presParOf" srcId="{3D655CDF-51FD-45B5-83A0-759989C493F3}" destId="{FCB357F2-9294-416C-A638-EE97952A2434}" srcOrd="7" destOrd="0" presId="urn:microsoft.com/office/officeart/2018/2/layout/IconLabelList"/>
    <dgm:cxn modelId="{A1B37A6C-9638-4FBA-A28E-997435305639}" type="presParOf" srcId="{3D655CDF-51FD-45B5-83A0-759989C493F3}" destId="{7F8EF166-5A57-47F1-96DE-8E6AA1B6049C}" srcOrd="8" destOrd="0" presId="urn:microsoft.com/office/officeart/2018/2/layout/IconLabelList"/>
    <dgm:cxn modelId="{C80C9A71-2E29-4F0E-B313-E436D9501F48}" type="presParOf" srcId="{7F8EF166-5A57-47F1-96DE-8E6AA1B6049C}" destId="{4A186380-E427-4988-AE27-D7961DA05AAB}" srcOrd="0" destOrd="0" presId="urn:microsoft.com/office/officeart/2018/2/layout/IconLabelList"/>
    <dgm:cxn modelId="{D22D6664-6260-44BA-B5AD-5C10E22FF67F}" type="presParOf" srcId="{7F8EF166-5A57-47F1-96DE-8E6AA1B6049C}" destId="{87027E4D-B26D-4ADB-BAC3-AA0C6FF9D790}" srcOrd="1" destOrd="0" presId="urn:microsoft.com/office/officeart/2018/2/layout/IconLabelList"/>
    <dgm:cxn modelId="{947FE558-D955-4269-89A3-FD16B2962291}" type="presParOf" srcId="{7F8EF166-5A57-47F1-96DE-8E6AA1B6049C}" destId="{7A3950EF-9B0E-409F-97E8-E050A1DAA00B}" srcOrd="2" destOrd="0" presId="urn:microsoft.com/office/officeart/2018/2/layout/IconLabelList"/>
    <dgm:cxn modelId="{4A97E644-8A54-4620-9EC1-9365F640BBE2}" type="presParOf" srcId="{3D655CDF-51FD-45B5-83A0-759989C493F3}" destId="{47A3C2E6-81AD-4AB5-B8E3-EB16B3C32F86}" srcOrd="9" destOrd="0" presId="urn:microsoft.com/office/officeart/2018/2/layout/IconLabelList"/>
    <dgm:cxn modelId="{24277CA3-DC9A-4FD3-9B3B-AEA9DE9AFDCA}" type="presParOf" srcId="{3D655CDF-51FD-45B5-83A0-759989C493F3}" destId="{FDA2AA2B-7D46-4A10-BD90-672D17EAD08E}" srcOrd="10" destOrd="0" presId="urn:microsoft.com/office/officeart/2018/2/layout/IconLabelList"/>
    <dgm:cxn modelId="{E6158E03-69D3-4EA1-B8F9-1E434422791F}" type="presParOf" srcId="{FDA2AA2B-7D46-4A10-BD90-672D17EAD08E}" destId="{9D4B1F5A-5249-432F-A9A0-9A1C9B61465B}" srcOrd="0" destOrd="0" presId="urn:microsoft.com/office/officeart/2018/2/layout/IconLabelList"/>
    <dgm:cxn modelId="{2AA6400F-0AE0-46AE-9EC1-D8E0BBD74568}" type="presParOf" srcId="{FDA2AA2B-7D46-4A10-BD90-672D17EAD08E}" destId="{5D86BB5A-0A48-4350-87DB-2B01780C22A3}" srcOrd="1" destOrd="0" presId="urn:microsoft.com/office/officeart/2018/2/layout/IconLabelList"/>
    <dgm:cxn modelId="{58CB7302-0417-46D0-BD42-5545BD742159}" type="presParOf" srcId="{FDA2AA2B-7D46-4A10-BD90-672D17EAD08E}" destId="{8AFC1F12-203B-4303-88B6-29EE9929A1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F1724-A440-40C9-8F03-50FBDA513E42}">
      <dsp:nvSpPr>
        <dsp:cNvPr id="0" name=""/>
        <dsp:cNvSpPr/>
      </dsp:nvSpPr>
      <dsp:spPr>
        <a:xfrm>
          <a:off x="562811" y="242409"/>
          <a:ext cx="692929" cy="69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F46C3-2D24-44BF-A484-CA24347EFC6B}">
      <dsp:nvSpPr>
        <dsp:cNvPr id="0" name=""/>
        <dsp:cNvSpPr/>
      </dsp:nvSpPr>
      <dsp:spPr>
        <a:xfrm>
          <a:off x="139354" y="1173124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Pet body information</a:t>
          </a:r>
          <a:endParaRPr lang="en-US" sz="1400" kern="1200"/>
        </a:p>
      </dsp:txBody>
      <dsp:txXfrm>
        <a:off x="139354" y="1173124"/>
        <a:ext cx="1539843" cy="615937"/>
      </dsp:txXfrm>
    </dsp:sp>
    <dsp:sp modelId="{BBAC21CF-CEC8-4FB3-B92B-E22FDF3E31FB}">
      <dsp:nvSpPr>
        <dsp:cNvPr id="0" name=""/>
        <dsp:cNvSpPr/>
      </dsp:nvSpPr>
      <dsp:spPr>
        <a:xfrm>
          <a:off x="2372128" y="242409"/>
          <a:ext cx="692929" cy="69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40BA-5DE2-4651-84A5-BB3836AAAF26}">
      <dsp:nvSpPr>
        <dsp:cNvPr id="0" name=""/>
        <dsp:cNvSpPr/>
      </dsp:nvSpPr>
      <dsp:spPr>
        <a:xfrm>
          <a:off x="1948671" y="1173124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Pet food management</a:t>
          </a:r>
          <a:endParaRPr lang="en-US" sz="1400" kern="1200"/>
        </a:p>
      </dsp:txBody>
      <dsp:txXfrm>
        <a:off x="1948671" y="1173124"/>
        <a:ext cx="1539843" cy="615937"/>
      </dsp:txXfrm>
    </dsp:sp>
    <dsp:sp modelId="{2EFE8160-BF4A-447B-BA66-96E20FF1EB87}">
      <dsp:nvSpPr>
        <dsp:cNvPr id="0" name=""/>
        <dsp:cNvSpPr/>
      </dsp:nvSpPr>
      <dsp:spPr>
        <a:xfrm>
          <a:off x="4181444" y="242409"/>
          <a:ext cx="692929" cy="69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E81F0-8C02-4C43-8F18-37E2FF300505}">
      <dsp:nvSpPr>
        <dsp:cNvPr id="0" name=""/>
        <dsp:cNvSpPr/>
      </dsp:nvSpPr>
      <dsp:spPr>
        <a:xfrm>
          <a:off x="3757987" y="1173124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Feeding notes</a:t>
          </a:r>
          <a:endParaRPr lang="en-US" sz="1400" kern="1200" dirty="0"/>
        </a:p>
      </dsp:txBody>
      <dsp:txXfrm>
        <a:off x="3757987" y="1173124"/>
        <a:ext cx="1539843" cy="615937"/>
      </dsp:txXfrm>
    </dsp:sp>
    <dsp:sp modelId="{FCF0314C-8F69-4139-8287-D302F5F8483F}">
      <dsp:nvSpPr>
        <dsp:cNvPr id="0" name=""/>
        <dsp:cNvSpPr/>
      </dsp:nvSpPr>
      <dsp:spPr>
        <a:xfrm>
          <a:off x="562811" y="2174022"/>
          <a:ext cx="692929" cy="69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EA516-03D7-4D60-9D76-C2A4F6066CBB}">
      <dsp:nvSpPr>
        <dsp:cNvPr id="0" name=""/>
        <dsp:cNvSpPr/>
      </dsp:nvSpPr>
      <dsp:spPr>
        <a:xfrm>
          <a:off x="139354" y="3104737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Calorie intake calculator</a:t>
          </a:r>
          <a:endParaRPr lang="en-US" sz="1400" kern="1200"/>
        </a:p>
      </dsp:txBody>
      <dsp:txXfrm>
        <a:off x="139354" y="3104737"/>
        <a:ext cx="1539843" cy="615937"/>
      </dsp:txXfrm>
    </dsp:sp>
    <dsp:sp modelId="{4A186380-E427-4988-AE27-D7961DA05AAB}">
      <dsp:nvSpPr>
        <dsp:cNvPr id="0" name=""/>
        <dsp:cNvSpPr/>
      </dsp:nvSpPr>
      <dsp:spPr>
        <a:xfrm>
          <a:off x="2372128" y="2174022"/>
          <a:ext cx="692929" cy="6929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950EF-9B0E-409F-97E8-E050A1DAA00B}">
      <dsp:nvSpPr>
        <dsp:cNvPr id="0" name=""/>
        <dsp:cNvSpPr/>
      </dsp:nvSpPr>
      <dsp:spPr>
        <a:xfrm>
          <a:off x="1948671" y="3104737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Food intake suggestion</a:t>
          </a:r>
          <a:endParaRPr lang="en-US" sz="1400" kern="1200"/>
        </a:p>
      </dsp:txBody>
      <dsp:txXfrm>
        <a:off x="1948671" y="3104737"/>
        <a:ext cx="1539843" cy="615937"/>
      </dsp:txXfrm>
    </dsp:sp>
    <dsp:sp modelId="{9D4B1F5A-5249-432F-A9A0-9A1C9B61465B}">
      <dsp:nvSpPr>
        <dsp:cNvPr id="0" name=""/>
        <dsp:cNvSpPr/>
      </dsp:nvSpPr>
      <dsp:spPr>
        <a:xfrm>
          <a:off x="4181444" y="2174022"/>
          <a:ext cx="692929" cy="6929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C1F12-203B-4303-88B6-29EE9929A1F0}">
      <dsp:nvSpPr>
        <dsp:cNvPr id="0" name=""/>
        <dsp:cNvSpPr/>
      </dsp:nvSpPr>
      <dsp:spPr>
        <a:xfrm>
          <a:off x="3757987" y="3104737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Synchronize with cloud </a:t>
          </a:r>
          <a:endParaRPr lang="en-US" sz="1400" kern="1200"/>
        </a:p>
      </dsp:txBody>
      <dsp:txXfrm>
        <a:off x="3757987" y="3104737"/>
        <a:ext cx="1539843" cy="61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DA174-4504-43C4-B3E8-62C262BF79BA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4D13F-02FD-4CA2-BEBF-B83A63BC4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6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D13F-02FD-4CA2-BEBF-B83A63BC42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6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D13F-02FD-4CA2-BEBF-B83A63BC42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7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D13F-02FD-4CA2-BEBF-B83A63BC42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51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D13F-02FD-4CA2-BEBF-B83A63BC42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D13F-02FD-4CA2-BEBF-B83A63BC42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8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4D13F-02FD-4CA2-BEBF-B83A63BC42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1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9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7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6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2323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E88DC-8EE4-4E9B-A5AA-6C083A05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437187" cy="479205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Tiny paw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74742-278F-4006-A0A2-10737E0B5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332050"/>
            <a:ext cx="4500562" cy="980823"/>
          </a:xfrm>
        </p:spPr>
        <p:txBody>
          <a:bodyPr anchor="b">
            <a:normAutofit fontScale="70000" lnSpcReduction="20000"/>
          </a:bodyPr>
          <a:lstStyle/>
          <a:p>
            <a:pPr algn="r"/>
            <a:r>
              <a:rPr lang="en-US" altLang="zh-CN" dirty="0"/>
              <a:t>MET CST 683 Final project</a:t>
            </a:r>
          </a:p>
          <a:p>
            <a:pPr algn="r"/>
            <a:r>
              <a:rPr lang="en-US" altLang="zh-CN" dirty="0"/>
              <a:t>professor :Yuting zhang</a:t>
            </a:r>
          </a:p>
          <a:p>
            <a:pPr algn="r"/>
            <a:r>
              <a:rPr lang="en-US" altLang="zh-CN" dirty="0"/>
              <a:t>Student:Jipeng liu</a:t>
            </a:r>
            <a:endParaRPr lang="zh-CN" altLang="en-US" dirty="0"/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id="{9A905C2B-192F-42D2-B26E-B998F9183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r="42751"/>
          <a:stretch/>
        </p:blipFill>
        <p:spPr>
          <a:xfrm>
            <a:off x="4794020" y="210312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704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C6E4-B9EB-3144-5A41-AE76F5EF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feature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BADBF-F85B-27B3-31EB-D0CE5A5F5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Bottom navigation bar</a:t>
            </a:r>
          </a:p>
          <a:p>
            <a:r>
              <a:rPr lang="en-US" altLang="zh-CN" dirty="0"/>
              <a:t>Recycler view</a:t>
            </a:r>
          </a:p>
          <a:p>
            <a:r>
              <a:rPr lang="en-US" altLang="zh-CN" dirty="0"/>
              <a:t>Button</a:t>
            </a:r>
          </a:p>
          <a:p>
            <a:r>
              <a:rPr lang="en-US" altLang="zh-CN" dirty="0"/>
              <a:t>Spinner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48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E88DC-8EE4-4E9B-A5AA-6C083A05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5853543" cy="4792050"/>
          </a:xfrm>
        </p:spPr>
        <p:txBody>
          <a:bodyPr anchor="t">
            <a:normAutofit fontScale="90000"/>
          </a:bodyPr>
          <a:lstStyle/>
          <a:p>
            <a:r>
              <a:rPr lang="en-US" altLang="zh-CN" dirty="0"/>
              <a:t>Thank you!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Questions?</a:t>
            </a:r>
            <a:endParaRPr lang="zh-CN" alt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1D40B287-29ED-4F7E-B02D-C2D77F2F0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1" r="12511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92CA01FF-BA9F-1C98-4D5B-1A7D3BEF18FE}"/>
              </a:ext>
            </a:extLst>
          </p:cNvPr>
          <p:cNvSpPr txBox="1">
            <a:spLocks/>
          </p:cNvSpPr>
          <p:nvPr/>
        </p:nvSpPr>
        <p:spPr>
          <a:xfrm>
            <a:off x="550864" y="5332050"/>
            <a:ext cx="4500562" cy="980823"/>
          </a:xfrm>
          <a:prstGeom prst="rect">
            <a:avLst/>
          </a:prstGeom>
        </p:spPr>
        <p:txBody>
          <a:bodyPr lIns="109728" tIns="109728" rIns="109728" bIns="91440" anchor="b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dirty="0"/>
              <a:t>MET CST 683 Final project</a:t>
            </a:r>
          </a:p>
          <a:p>
            <a:pPr algn="r"/>
            <a:r>
              <a:rPr lang="en-US" altLang="zh-CN" dirty="0"/>
              <a:t>professor :	Yuting zhang</a:t>
            </a:r>
          </a:p>
          <a:p>
            <a:pPr algn="r"/>
            <a:r>
              <a:rPr lang="en-US" altLang="zh-CN" dirty="0"/>
              <a:t>Student:	Jipeng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9B3CA-01B6-4120-9818-D49BF307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696CB-2FEC-4A63-B17C-1204CC7EF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Pet management android application</a:t>
            </a:r>
          </a:p>
          <a:p>
            <a:endParaRPr lang="zh-CN" altLang="en-US" dirty="0"/>
          </a:p>
        </p:txBody>
      </p:sp>
      <p:graphicFrame>
        <p:nvGraphicFramePr>
          <p:cNvPr id="1030" name="内容占位符 11">
            <a:extLst>
              <a:ext uri="{FF2B5EF4-FFF2-40B4-BE49-F238E27FC236}">
                <a16:creationId xmlns:a16="http://schemas.microsoft.com/office/drawing/2014/main" id="{BC2C0B74-0C30-704E-78D3-57D0BA0A6D2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0000" y="2351314"/>
          <a:ext cx="5437186" cy="3963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3">
            <a:extLst>
              <a:ext uri="{FF2B5EF4-FFF2-40B4-BE49-F238E27FC236}">
                <a16:creationId xmlns:a16="http://schemas.microsoft.com/office/drawing/2014/main" id="{613A60C6-54B0-29B3-7291-5E35FC0A6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9" b="12429"/>
          <a:stretch/>
        </p:blipFill>
        <p:spPr>
          <a:xfrm>
            <a:off x="5977186" y="418011"/>
            <a:ext cx="6152588" cy="6152606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12590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05A6-077B-1D75-5A31-513FF4F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Differences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746F131-FA83-668E-4578-B005332DAA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86451" y="1928813"/>
            <a:ext cx="2143785" cy="4386262"/>
          </a:xfr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5FBE490-2CA0-A458-7A5F-732EE84B9A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788664" y="1928813"/>
            <a:ext cx="2267760" cy="4386262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5D42A5-9D6A-1348-B505-1232ADB19387}"/>
              </a:ext>
            </a:extLst>
          </p:cNvPr>
          <p:cNvSpPr txBox="1"/>
          <p:nvPr/>
        </p:nvSpPr>
        <p:spPr>
          <a:xfrm>
            <a:off x="2680300" y="630962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Tiny Paw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A0E699-8AB4-1CEC-C7D5-A849A94B1B18}"/>
              </a:ext>
            </a:extLst>
          </p:cNvPr>
          <p:cNvSpPr txBox="1"/>
          <p:nvPr/>
        </p:nvSpPr>
        <p:spPr>
          <a:xfrm>
            <a:off x="8344501" y="6367947"/>
            <a:ext cx="10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Due Pet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BFE9C-9FBB-48B0-8635-7EAC9575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– food management 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368F48F-4058-E8B0-F01F-26EB9F3E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88" y="1670232"/>
            <a:ext cx="2158057" cy="441830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28658DA-8F9F-3F69-904A-7A316B0F4796}"/>
              </a:ext>
            </a:extLst>
          </p:cNvPr>
          <p:cNvSpPr txBox="1"/>
          <p:nvPr/>
        </p:nvSpPr>
        <p:spPr>
          <a:xfrm>
            <a:off x="1156656" y="6318000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Home page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AEC3176-7896-1989-1E42-B1900966C438}"/>
              </a:ext>
            </a:extLst>
          </p:cNvPr>
          <p:cNvSpPr txBox="1"/>
          <p:nvPr/>
        </p:nvSpPr>
        <p:spPr>
          <a:xfrm>
            <a:off x="5170924" y="6318000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Multiple food list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F350B95-A332-EE44-A7E5-916D5B1070E1}"/>
              </a:ext>
            </a:extLst>
          </p:cNvPr>
          <p:cNvSpPr txBox="1"/>
          <p:nvPr/>
        </p:nvSpPr>
        <p:spPr>
          <a:xfrm>
            <a:off x="9315128" y="6318000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Food edit page</a:t>
            </a:r>
            <a:endParaRPr lang="zh-CN" altLang="en-US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351E4F4-C681-2357-EDC3-9628092EB06C}"/>
              </a:ext>
            </a:extLst>
          </p:cNvPr>
          <p:cNvSpPr/>
          <p:nvPr/>
        </p:nvSpPr>
        <p:spPr>
          <a:xfrm>
            <a:off x="3319245" y="2625634"/>
            <a:ext cx="1738765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15DBC130-33E3-D955-FEE9-B8EC0C2F8F48}"/>
              </a:ext>
            </a:extLst>
          </p:cNvPr>
          <p:cNvSpPr/>
          <p:nvPr/>
        </p:nvSpPr>
        <p:spPr>
          <a:xfrm>
            <a:off x="7384869" y="2549797"/>
            <a:ext cx="1738765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0079BE-6CA2-5CF7-AD71-39E0D7712EC2}"/>
              </a:ext>
            </a:extLst>
          </p:cNvPr>
          <p:cNvSpPr/>
          <p:nvPr/>
        </p:nvSpPr>
        <p:spPr>
          <a:xfrm>
            <a:off x="2496544" y="2158228"/>
            <a:ext cx="580831" cy="286159"/>
          </a:xfrm>
          <a:prstGeom prst="ellipse">
            <a:avLst/>
          </a:prstGeom>
          <a:solidFill>
            <a:srgbClr val="83AD76">
              <a:alpha val="2196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CCFFE2-4845-2C91-7A8B-4377420B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08652" y="1670232"/>
            <a:ext cx="2221018" cy="4442037"/>
          </a:xfr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A5398A91-86B9-8E5C-B6BB-E1D004245916}"/>
              </a:ext>
            </a:extLst>
          </p:cNvPr>
          <p:cNvSpPr/>
          <p:nvPr/>
        </p:nvSpPr>
        <p:spPr>
          <a:xfrm>
            <a:off x="5226681" y="3479731"/>
            <a:ext cx="1052199" cy="473959"/>
          </a:xfrm>
          <a:prstGeom prst="ellipse">
            <a:avLst/>
          </a:prstGeom>
          <a:solidFill>
            <a:srgbClr val="83AD76">
              <a:alpha val="2196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659530-A926-C48D-D730-F8F77FE69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866" y="1601980"/>
            <a:ext cx="2283071" cy="450776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1BF2A50-AE4A-A4AC-BC21-0856FFA6BB84}"/>
              </a:ext>
            </a:extLst>
          </p:cNvPr>
          <p:cNvSpPr/>
          <p:nvPr/>
        </p:nvSpPr>
        <p:spPr>
          <a:xfrm>
            <a:off x="5709237" y="5304177"/>
            <a:ext cx="1052199" cy="473959"/>
          </a:xfrm>
          <a:prstGeom prst="ellipse">
            <a:avLst/>
          </a:prstGeom>
          <a:solidFill>
            <a:srgbClr val="FFC000">
              <a:alpha val="2196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B2A154B-FD3A-16A5-3C98-6CB2F24357C6}"/>
              </a:ext>
            </a:extLst>
          </p:cNvPr>
          <p:cNvSpPr/>
          <p:nvPr/>
        </p:nvSpPr>
        <p:spPr>
          <a:xfrm>
            <a:off x="7380312" y="5388756"/>
            <a:ext cx="1738765" cy="3048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5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BFE9C-9FBB-48B0-8635-7EAC9575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- Pet body info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368F48F-4058-E8B0-F01F-26EB9F3E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88" y="1670232"/>
            <a:ext cx="2158057" cy="441830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2E7CA30-7855-2289-C2E9-BB759F8D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415" y="1670232"/>
            <a:ext cx="2193311" cy="439271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28658DA-8F9F-3F69-904A-7A316B0F4796}"/>
              </a:ext>
            </a:extLst>
          </p:cNvPr>
          <p:cNvSpPr txBox="1"/>
          <p:nvPr/>
        </p:nvSpPr>
        <p:spPr>
          <a:xfrm>
            <a:off x="1156656" y="6318000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Home page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AEC3176-7896-1989-1E42-B1900966C438}"/>
              </a:ext>
            </a:extLst>
          </p:cNvPr>
          <p:cNvSpPr txBox="1"/>
          <p:nvPr/>
        </p:nvSpPr>
        <p:spPr>
          <a:xfrm>
            <a:off x="5170924" y="6318000"/>
            <a:ext cx="183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Pet detail page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F350B95-A332-EE44-A7E5-916D5B1070E1}"/>
              </a:ext>
            </a:extLst>
          </p:cNvPr>
          <p:cNvSpPr txBox="1"/>
          <p:nvPr/>
        </p:nvSpPr>
        <p:spPr>
          <a:xfrm>
            <a:off x="9382004" y="6318000"/>
            <a:ext cx="16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Pet edit page</a:t>
            </a:r>
            <a:endParaRPr lang="zh-CN" altLang="en-US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351E4F4-C681-2357-EDC3-9628092EB06C}"/>
              </a:ext>
            </a:extLst>
          </p:cNvPr>
          <p:cNvSpPr/>
          <p:nvPr/>
        </p:nvSpPr>
        <p:spPr>
          <a:xfrm>
            <a:off x="3319245" y="2625634"/>
            <a:ext cx="1738765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15DBC130-33E3-D955-FEE9-B8EC0C2F8F48}"/>
              </a:ext>
            </a:extLst>
          </p:cNvPr>
          <p:cNvSpPr/>
          <p:nvPr/>
        </p:nvSpPr>
        <p:spPr>
          <a:xfrm>
            <a:off x="7384869" y="2549797"/>
            <a:ext cx="1672045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0079BE-6CA2-5CF7-AD71-39E0D7712EC2}"/>
              </a:ext>
            </a:extLst>
          </p:cNvPr>
          <p:cNvSpPr/>
          <p:nvPr/>
        </p:nvSpPr>
        <p:spPr>
          <a:xfrm>
            <a:off x="1156656" y="2444387"/>
            <a:ext cx="1159824" cy="515620"/>
          </a:xfrm>
          <a:prstGeom prst="ellipse">
            <a:avLst/>
          </a:prstGeom>
          <a:solidFill>
            <a:srgbClr val="83AD76">
              <a:alpha val="2196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1653A7-AD4B-A440-E009-7567F7963CFD}"/>
              </a:ext>
            </a:extLst>
          </p:cNvPr>
          <p:cNvSpPr/>
          <p:nvPr/>
        </p:nvSpPr>
        <p:spPr>
          <a:xfrm>
            <a:off x="10186328" y="3213463"/>
            <a:ext cx="1099981" cy="139337"/>
          </a:xfrm>
          <a:prstGeom prst="rect">
            <a:avLst/>
          </a:prstGeom>
          <a:solidFill>
            <a:srgbClr val="C696A6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191D82C-AF18-519E-E381-E5334D7C5321}"/>
              </a:ext>
            </a:extLst>
          </p:cNvPr>
          <p:cNvSpPr txBox="1"/>
          <p:nvPr/>
        </p:nvSpPr>
        <p:spPr>
          <a:xfrm>
            <a:off x="11212747" y="3029634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Food </a:t>
            </a:r>
          </a:p>
          <a:p>
            <a:r>
              <a:rPr lang="en-US" altLang="zh-CN" dirty="0"/>
              <a:t>Spinner </a:t>
            </a:r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A5E8AE4-3FA4-3006-4BA8-5EDC9B95C9CB}"/>
              </a:ext>
            </a:extLst>
          </p:cNvPr>
          <p:cNvSpPr/>
          <p:nvPr/>
        </p:nvSpPr>
        <p:spPr>
          <a:xfrm>
            <a:off x="1629925" y="5304177"/>
            <a:ext cx="1052199" cy="473959"/>
          </a:xfrm>
          <a:prstGeom prst="ellipse">
            <a:avLst/>
          </a:prstGeom>
          <a:solidFill>
            <a:srgbClr val="FFC000">
              <a:alpha val="2196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6" name="箭头: 右 95">
            <a:extLst>
              <a:ext uri="{FF2B5EF4-FFF2-40B4-BE49-F238E27FC236}">
                <a16:creationId xmlns:a16="http://schemas.microsoft.com/office/drawing/2014/main" id="{B3C0FFFD-EC25-B8D2-E50D-87E96652A806}"/>
              </a:ext>
            </a:extLst>
          </p:cNvPr>
          <p:cNvSpPr/>
          <p:nvPr/>
        </p:nvSpPr>
        <p:spPr>
          <a:xfrm>
            <a:off x="3207675" y="5388756"/>
            <a:ext cx="5849239" cy="304800"/>
          </a:xfrm>
          <a:prstGeom prst="rightArrow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内容占位符 20">
            <a:extLst>
              <a:ext uri="{FF2B5EF4-FFF2-40B4-BE49-F238E27FC236}">
                <a16:creationId xmlns:a16="http://schemas.microsoft.com/office/drawing/2014/main" id="{F95F1E56-4E66-09C6-4089-CA50899A4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400" y="1731210"/>
            <a:ext cx="2271660" cy="4392714"/>
          </a:xfrm>
          <a:prstGeom prst="rect">
            <a:avLst/>
          </a:prstGeom>
        </p:spPr>
      </p:pic>
      <p:sp>
        <p:nvSpPr>
          <p:cNvPr id="100" name="椭圆 99">
            <a:extLst>
              <a:ext uri="{FF2B5EF4-FFF2-40B4-BE49-F238E27FC236}">
                <a16:creationId xmlns:a16="http://schemas.microsoft.com/office/drawing/2014/main" id="{25AD060E-9A51-BF9C-46BF-C88820FF3DDF}"/>
              </a:ext>
            </a:extLst>
          </p:cNvPr>
          <p:cNvSpPr/>
          <p:nvPr/>
        </p:nvSpPr>
        <p:spPr>
          <a:xfrm>
            <a:off x="6428897" y="2171314"/>
            <a:ext cx="729966" cy="315323"/>
          </a:xfrm>
          <a:prstGeom prst="ellipse">
            <a:avLst/>
          </a:prstGeom>
          <a:solidFill>
            <a:srgbClr val="83AD76">
              <a:alpha val="2196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4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BFE9C-9FBB-48B0-8635-7EAC9575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– Unfinished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368F48F-4058-E8B0-F01F-26EB9F3E2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88" y="1670232"/>
            <a:ext cx="2158057" cy="441830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28658DA-8F9F-3F69-904A-7A316B0F4796}"/>
              </a:ext>
            </a:extLst>
          </p:cNvPr>
          <p:cNvSpPr txBox="1"/>
          <p:nvPr/>
        </p:nvSpPr>
        <p:spPr>
          <a:xfrm>
            <a:off x="1156656" y="6318000"/>
            <a:ext cx="147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Home page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AEC3176-7896-1989-1E42-B1900966C438}"/>
              </a:ext>
            </a:extLst>
          </p:cNvPr>
          <p:cNvSpPr txBox="1"/>
          <p:nvPr/>
        </p:nvSpPr>
        <p:spPr>
          <a:xfrm>
            <a:off x="5539901" y="631800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Notes list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F350B95-A332-EE44-A7E5-916D5B1070E1}"/>
              </a:ext>
            </a:extLst>
          </p:cNvPr>
          <p:cNvSpPr txBox="1"/>
          <p:nvPr/>
        </p:nvSpPr>
        <p:spPr>
          <a:xfrm>
            <a:off x="9531753" y="6318000"/>
            <a:ext cx="17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 syn page</a:t>
            </a:r>
            <a:endParaRPr lang="zh-CN" altLang="en-US" dirty="0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4351E4F4-C681-2357-EDC3-9628092EB06C}"/>
              </a:ext>
            </a:extLst>
          </p:cNvPr>
          <p:cNvSpPr/>
          <p:nvPr/>
        </p:nvSpPr>
        <p:spPr>
          <a:xfrm>
            <a:off x="3319245" y="2625634"/>
            <a:ext cx="1738765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15DBC130-33E3-D955-FEE9-B8EC0C2F8F48}"/>
              </a:ext>
            </a:extLst>
          </p:cNvPr>
          <p:cNvSpPr/>
          <p:nvPr/>
        </p:nvSpPr>
        <p:spPr>
          <a:xfrm>
            <a:off x="7384869" y="2549797"/>
            <a:ext cx="1672045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0A255063-707D-8365-BCA6-31EE4C3B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84" y="1670232"/>
            <a:ext cx="2172937" cy="4418307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DF1CCFEF-795F-7FB4-D42D-E404E986C778}"/>
              </a:ext>
            </a:extLst>
          </p:cNvPr>
          <p:cNvSpPr/>
          <p:nvPr/>
        </p:nvSpPr>
        <p:spPr>
          <a:xfrm>
            <a:off x="5836747" y="5730535"/>
            <a:ext cx="634209" cy="369332"/>
          </a:xfrm>
          <a:prstGeom prst="ellipse">
            <a:avLst/>
          </a:prstGeom>
          <a:solidFill>
            <a:srgbClr val="00B0F0">
              <a:alpha val="21961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21A450-E88A-D006-18E8-960D3AAD4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673" y="1670232"/>
            <a:ext cx="2172088" cy="4392714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F1921F6D-FEC6-978A-E000-809676CD43C7}"/>
              </a:ext>
            </a:extLst>
          </p:cNvPr>
          <p:cNvSpPr/>
          <p:nvPr/>
        </p:nvSpPr>
        <p:spPr>
          <a:xfrm>
            <a:off x="10821968" y="5693614"/>
            <a:ext cx="634209" cy="369332"/>
          </a:xfrm>
          <a:prstGeom prst="ellipse">
            <a:avLst/>
          </a:prstGeom>
          <a:solidFill>
            <a:srgbClr val="00B0F0">
              <a:alpha val="21961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9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D0C50-367A-E123-E7B7-32C37F60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5EAB0-8B1A-5D37-4986-9CF06BD7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https://youtu.be/grhCP9pN8Ck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31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D91EFA-FAF6-F46E-B5A4-4194167C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pic>
        <p:nvPicPr>
          <p:cNvPr id="27" name="图片 26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A4FDBF6C-0745-C6EC-1739-3E2D7657E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8" r="1" b="2168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EF9DB9-E6E7-C648-688E-878F6964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1 activity class</a:t>
            </a:r>
          </a:p>
          <a:p>
            <a:r>
              <a:rPr lang="en-US" dirty="0"/>
              <a:t>1 application class</a:t>
            </a:r>
          </a:p>
          <a:p>
            <a:r>
              <a:rPr lang="en-US" dirty="0"/>
              <a:t>MVVM structure</a:t>
            </a:r>
          </a:p>
          <a:p>
            <a:r>
              <a:rPr lang="en-US" dirty="0"/>
              <a:t>Room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53EA49-A8D0-F8F9-DD9A-08248C30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9A0512-8BB6-2226-DC58-C5771BAB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Objects: data class</a:t>
            </a:r>
          </a:p>
          <a:p>
            <a:r>
              <a:rPr lang="en-US" dirty="0"/>
              <a:t>Room: Dao &amp; database</a:t>
            </a:r>
          </a:p>
          <a:p>
            <a:pPr lvl="1"/>
            <a:r>
              <a:rPr lang="en-US" dirty="0" err="1"/>
              <a:t>LiveData</a:t>
            </a:r>
            <a:endParaRPr lang="en-US" dirty="0"/>
          </a:p>
          <a:p>
            <a:r>
              <a:rPr lang="en-US" dirty="0"/>
              <a:t>Repository</a:t>
            </a:r>
          </a:p>
          <a:p>
            <a:r>
              <a:rPr lang="en-US" dirty="0" err="1"/>
              <a:t>Viewmodel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4EB253-DF88-0D50-AC26-33C1E419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1" y="271887"/>
            <a:ext cx="4104080" cy="634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4580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6"/>
      </a:lt2>
      <a:accent1>
        <a:srgbClr val="C696A6"/>
      </a:accent1>
      <a:accent2>
        <a:srgbClr val="BA847F"/>
      </a:accent2>
      <a:accent3>
        <a:srgbClr val="BB9F81"/>
      </a:accent3>
      <a:accent4>
        <a:srgbClr val="A9A574"/>
      </a:accent4>
      <a:accent5>
        <a:srgbClr val="9BA980"/>
      </a:accent5>
      <a:accent6>
        <a:srgbClr val="83AD76"/>
      </a:accent6>
      <a:hlink>
        <a:srgbClr val="568F7D"/>
      </a:hlink>
      <a:folHlink>
        <a:srgbClr val="7F7F7F"/>
      </a:folHlink>
    </a:clrScheme>
    <a:fontScheme name="Blur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148</Words>
  <Application>Microsoft Office PowerPoint</Application>
  <PresentationFormat>宽屏</PresentationFormat>
  <Paragraphs>57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Microsoft YaHei</vt:lpstr>
      <vt:lpstr>Arial</vt:lpstr>
      <vt:lpstr>GlowVTI</vt:lpstr>
      <vt:lpstr>Tiny paw</vt:lpstr>
      <vt:lpstr>Introduction</vt:lpstr>
      <vt:lpstr>Differences</vt:lpstr>
      <vt:lpstr>Product – food management </vt:lpstr>
      <vt:lpstr>Product - Pet body info</vt:lpstr>
      <vt:lpstr>Product – Unfinished</vt:lpstr>
      <vt:lpstr>Demo</vt:lpstr>
      <vt:lpstr>Structure</vt:lpstr>
      <vt:lpstr>Structure</vt:lpstr>
      <vt:lpstr>Android feature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Calorie Calculator</dc:title>
  <dc:creator>Liu, Jipeng</dc:creator>
  <cp:lastModifiedBy>Liu, Jipeng</cp:lastModifiedBy>
  <cp:revision>82</cp:revision>
  <dcterms:created xsi:type="dcterms:W3CDTF">2021-04-28T18:14:15Z</dcterms:created>
  <dcterms:modified xsi:type="dcterms:W3CDTF">2022-12-12T21:22:38Z</dcterms:modified>
</cp:coreProperties>
</file>