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endan Woodell" initials="BW" lastIdx="1" clrIdx="0">
    <p:extLst>
      <p:ext uri="{19B8F6BF-5375-455C-9EA6-DF929625EA0E}">
        <p15:presenceInfo xmlns:p15="http://schemas.microsoft.com/office/powerpoint/2012/main" userId="46e4d6f08c56875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1955" autoAdjust="0"/>
  </p:normalViewPr>
  <p:slideViewPr>
    <p:cSldViewPr snapToGrid="0">
      <p:cViewPr varScale="1">
        <p:scale>
          <a:sx n="115" d="100"/>
          <a:sy n="115" d="100"/>
        </p:scale>
        <p:origin x="6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4080" y="10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61F50-15EA-4263-8D49-96883747CF6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00E84-06E0-4C9D-A707-1053A067A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0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our pages are single-app now, we don’t need an entirely new HTML doc when changing the page (and refreshing the whole DOM). Instead, we can have a central object that manages the data we want to be able to save or manipulate.</a:t>
            </a:r>
          </a:p>
          <a:p>
            <a:r>
              <a:rPr lang="en-US" dirty="0"/>
              <a:t>We can then pass this to other Components to use, or save it for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00E84-06E0-4C9D-A707-1053A067A9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23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00E84-06E0-4C9D-A707-1053A067A9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53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5FA88-F3D1-4FEE-92BF-B2DA1A232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272" y="1526710"/>
            <a:ext cx="8979408" cy="1646302"/>
          </a:xfrm>
        </p:spPr>
        <p:txBody>
          <a:bodyPr/>
          <a:lstStyle/>
          <a:p>
            <a:r>
              <a:rPr lang="en-US" sz="4400" dirty="0"/>
              <a:t>Web Development with JS/Node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3954D-5F24-496A-8AD2-6C4D3F166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4918" y="3483821"/>
            <a:ext cx="3734116" cy="1096899"/>
          </a:xfrm>
        </p:spPr>
        <p:txBody>
          <a:bodyPr/>
          <a:lstStyle/>
          <a:p>
            <a:r>
              <a:rPr lang="en-US" dirty="0"/>
              <a:t>Vanilla JS, React and Redux Intro</a:t>
            </a:r>
          </a:p>
        </p:txBody>
      </p:sp>
    </p:spTree>
    <p:extLst>
      <p:ext uri="{BB962C8B-B14F-4D97-AF65-F5344CB8AC3E}">
        <p14:creationId xmlns:p14="http://schemas.microsoft.com/office/powerpoint/2010/main" val="130785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BAF47-1553-4074-8CCA-9BD6E01FD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3712"/>
          </a:xfrm>
        </p:spPr>
        <p:txBody>
          <a:bodyPr>
            <a:normAutofit/>
          </a:bodyPr>
          <a:lstStyle/>
          <a:p>
            <a:r>
              <a:rPr lang="en-US" sz="2800" dirty="0"/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E2F0D-9876-4CEB-BD08-DCD0006BE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3313"/>
            <a:ext cx="8596668" cy="4688050"/>
          </a:xfrm>
        </p:spPr>
        <p:txBody>
          <a:bodyPr/>
          <a:lstStyle/>
          <a:p>
            <a:r>
              <a:rPr lang="en-US" dirty="0"/>
              <a:t>We’ll look at a Vanilla JS Front-End</a:t>
            </a:r>
          </a:p>
          <a:p>
            <a:pPr lvl="1"/>
            <a:r>
              <a:rPr lang="en-US" dirty="0"/>
              <a:t>What does the structure look like?</a:t>
            </a:r>
          </a:p>
          <a:p>
            <a:pPr lvl="1"/>
            <a:r>
              <a:rPr lang="en-US" dirty="0"/>
              <a:t>What are some difficulties? What’s ugly?</a:t>
            </a:r>
          </a:p>
          <a:p>
            <a:pPr lvl="1"/>
            <a:r>
              <a:rPr lang="en-US" dirty="0"/>
              <a:t>We’ll live code and implement a change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We’ll introduce React JS and go over some basic concepts</a:t>
            </a:r>
          </a:p>
          <a:p>
            <a:pPr lvl="1"/>
            <a:r>
              <a:rPr lang="en-US" dirty="0"/>
              <a:t>How do these concepts improve over vanilla JS?</a:t>
            </a:r>
          </a:p>
          <a:p>
            <a:pPr lvl="1"/>
            <a:r>
              <a:rPr lang="en-US" dirty="0"/>
              <a:t>What does that look like?</a:t>
            </a:r>
          </a:p>
          <a:p>
            <a:pPr lvl="1"/>
            <a:r>
              <a:rPr lang="en-US" dirty="0"/>
              <a:t>We’ll implement the same change using a React component</a:t>
            </a:r>
          </a:p>
          <a:p>
            <a:pPr lvl="1"/>
            <a:endParaRPr lang="en-US" dirty="0"/>
          </a:p>
          <a:p>
            <a:r>
              <a:rPr lang="en-US" dirty="0"/>
              <a:t>Introduce Redux in a React Application</a:t>
            </a:r>
          </a:p>
          <a:p>
            <a:pPr lvl="1"/>
            <a:r>
              <a:rPr lang="en-US" dirty="0"/>
              <a:t>How does that change our React Structure?</a:t>
            </a:r>
          </a:p>
        </p:txBody>
      </p:sp>
    </p:spTree>
    <p:extLst>
      <p:ext uri="{BB962C8B-B14F-4D97-AF65-F5344CB8AC3E}">
        <p14:creationId xmlns:p14="http://schemas.microsoft.com/office/powerpoint/2010/main" val="2408122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E875-5C58-4D6F-946E-852ACD866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4192"/>
          </a:xfrm>
        </p:spPr>
        <p:txBody>
          <a:bodyPr>
            <a:normAutofit/>
          </a:bodyPr>
          <a:lstStyle/>
          <a:p>
            <a:r>
              <a:rPr lang="en-US" sz="2800" dirty="0"/>
              <a:t>Vanilla JS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60136-01B7-4341-BA50-09E274C51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82625"/>
            <a:ext cx="8596668" cy="4858738"/>
          </a:xfrm>
        </p:spPr>
        <p:txBody>
          <a:bodyPr>
            <a:normAutofit/>
          </a:bodyPr>
          <a:lstStyle/>
          <a:p>
            <a:r>
              <a:rPr lang="en-US" sz="1400" dirty="0"/>
              <a:t>We’re going to use Node and </a:t>
            </a:r>
            <a:r>
              <a:rPr lang="en-US" sz="1400" dirty="0" err="1"/>
              <a:t>npm</a:t>
            </a:r>
            <a:r>
              <a:rPr lang="en-US" sz="1400" dirty="0"/>
              <a:t> (Node Package manager)</a:t>
            </a:r>
          </a:p>
          <a:p>
            <a:pPr lvl="1"/>
            <a:r>
              <a:rPr lang="en-US" sz="1200" dirty="0"/>
              <a:t>Everything starts with a </a:t>
            </a:r>
            <a:r>
              <a:rPr lang="en-US" sz="1200" dirty="0" err="1"/>
              <a:t>package.json</a:t>
            </a:r>
            <a:r>
              <a:rPr lang="en-US" sz="1200" dirty="0"/>
              <a:t> (</a:t>
            </a:r>
            <a:r>
              <a:rPr lang="en-US" sz="1200" dirty="0" err="1"/>
              <a:t>npm</a:t>
            </a:r>
            <a:r>
              <a:rPr lang="en-US" sz="1200" dirty="0"/>
              <a:t> </a:t>
            </a:r>
            <a:r>
              <a:rPr lang="en-US" sz="1200" dirty="0" err="1"/>
              <a:t>init</a:t>
            </a:r>
            <a:r>
              <a:rPr lang="en-US" sz="1200" dirty="0"/>
              <a:t>)</a:t>
            </a:r>
          </a:p>
          <a:p>
            <a:pPr lvl="1"/>
            <a:r>
              <a:rPr lang="en-US" sz="1200" dirty="0"/>
              <a:t>Create everything else from scratch</a:t>
            </a:r>
          </a:p>
          <a:p>
            <a:pPr lvl="1"/>
            <a:endParaRPr lang="en-US" sz="1200" dirty="0"/>
          </a:p>
          <a:p>
            <a:r>
              <a:rPr lang="en-US" sz="1400" dirty="0"/>
              <a:t>Websites with Vanilla are generally Multi-Page Applications </a:t>
            </a:r>
          </a:p>
          <a:p>
            <a:pPr lvl="1"/>
            <a:r>
              <a:rPr lang="en-US" sz="1200" dirty="0"/>
              <a:t>Each page =  a new HTML file and likely a new JS file to go with it</a:t>
            </a:r>
          </a:p>
          <a:p>
            <a:endParaRPr lang="en-US" sz="1400" dirty="0"/>
          </a:p>
          <a:p>
            <a:r>
              <a:rPr lang="en-US" sz="1400" dirty="0"/>
              <a:t>This results in a lot of clutter and repeated code for larger applications</a:t>
            </a:r>
          </a:p>
          <a:p>
            <a:endParaRPr lang="en-US" sz="1400" dirty="0"/>
          </a:p>
          <a:p>
            <a:r>
              <a:rPr lang="en-US" sz="1400" dirty="0"/>
              <a:t>Changes to the site happen with direct calls to the DOM (Document Object Model), which requires a re-render of the whole page</a:t>
            </a:r>
          </a:p>
        </p:txBody>
      </p:sp>
    </p:spTree>
    <p:extLst>
      <p:ext uri="{BB962C8B-B14F-4D97-AF65-F5344CB8AC3E}">
        <p14:creationId xmlns:p14="http://schemas.microsoft.com/office/powerpoint/2010/main" val="264194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B7F04-FBE4-4942-9B30-5EEFC97A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6656"/>
          </a:xfrm>
        </p:spPr>
        <p:txBody>
          <a:bodyPr>
            <a:normAutofit/>
          </a:bodyPr>
          <a:lstStyle/>
          <a:p>
            <a:r>
              <a:rPr lang="en-US" sz="2800" dirty="0"/>
              <a:t>React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15CB0-48A5-4D56-8461-CCE6DC08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9201"/>
            <a:ext cx="8596668" cy="4822162"/>
          </a:xfrm>
        </p:spPr>
        <p:txBody>
          <a:bodyPr>
            <a:normAutofit/>
          </a:bodyPr>
          <a:lstStyle/>
          <a:p>
            <a:r>
              <a:rPr lang="en-US" dirty="0"/>
              <a:t>React is used to create Single-Page applications</a:t>
            </a:r>
          </a:p>
          <a:p>
            <a:pPr lvl="1"/>
            <a:r>
              <a:rPr lang="en-US" dirty="0"/>
              <a:t>What does that mean? Exactly what it sounds like, 1 HTML page</a:t>
            </a:r>
          </a:p>
          <a:p>
            <a:pPr lvl="1"/>
            <a:r>
              <a:rPr lang="en-US" dirty="0"/>
              <a:t>How? By changing/rendering only </a:t>
            </a:r>
            <a:r>
              <a:rPr lang="en-US"/>
              <a:t>the parts </a:t>
            </a:r>
            <a:r>
              <a:rPr lang="en-US" dirty="0"/>
              <a:t>you need to!</a:t>
            </a:r>
          </a:p>
          <a:p>
            <a:pPr lvl="1"/>
            <a:endParaRPr lang="en-US" dirty="0"/>
          </a:p>
          <a:p>
            <a:r>
              <a:rPr lang="en-US" dirty="0"/>
              <a:t>State: The backbone of React</a:t>
            </a:r>
          </a:p>
          <a:p>
            <a:pPr lvl="1"/>
            <a:r>
              <a:rPr lang="en-US" dirty="0"/>
              <a:t>Managing the application through a shared repository of data</a:t>
            </a:r>
          </a:p>
          <a:p>
            <a:pPr lvl="1"/>
            <a:r>
              <a:rPr lang="en-US" dirty="0"/>
              <a:t>This is how we can share data between Components</a:t>
            </a:r>
          </a:p>
          <a:p>
            <a:pPr lvl="1"/>
            <a:endParaRPr lang="en-US" dirty="0"/>
          </a:p>
          <a:p>
            <a:r>
              <a:rPr lang="en-US" dirty="0"/>
              <a:t>Components: JS Classes or Functions that replace HTML elements using JSX</a:t>
            </a:r>
          </a:p>
          <a:p>
            <a:pPr lvl="1"/>
            <a:r>
              <a:rPr lang="en-US" dirty="0"/>
              <a:t>JSX is an XML/HTML-like syntax that gets transformed (by Babel) into readable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Components are used to split the UI into reusable pieces, like </a:t>
            </a:r>
            <a:r>
              <a:rPr lang="en-US" dirty="0" err="1"/>
              <a:t>Javascript</a:t>
            </a:r>
            <a:r>
              <a:rPr lang="en-US" dirty="0"/>
              <a:t> Legos</a:t>
            </a:r>
          </a:p>
          <a:p>
            <a:pPr lvl="2"/>
            <a:r>
              <a:rPr lang="en-US" dirty="0"/>
              <a:t>These become really powerful with dynamic lists or dropdowns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48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75765-4372-4F9E-B4CD-44102562E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609600"/>
          </a:xfrm>
        </p:spPr>
        <p:txBody>
          <a:bodyPr>
            <a:normAutofit/>
          </a:bodyPr>
          <a:lstStyle/>
          <a:p>
            <a:r>
              <a:rPr lang="en-US" sz="2800" dirty="0"/>
              <a:t>Redux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CC0F6-914D-4263-9E6D-D20AD00B5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4051"/>
            <a:ext cx="8596668" cy="4757311"/>
          </a:xfrm>
        </p:spPr>
        <p:txBody>
          <a:bodyPr>
            <a:normAutofit/>
          </a:bodyPr>
          <a:lstStyle/>
          <a:p>
            <a:r>
              <a:rPr lang="en-US" dirty="0"/>
              <a:t>Our React code is more modular and maintainable, but our State is spread out everywhere and we’re passing data up and down. </a:t>
            </a:r>
          </a:p>
          <a:p>
            <a:r>
              <a:rPr lang="en-US" dirty="0"/>
              <a:t>If this app gets much more complex this could become unwieldy and difficult to read</a:t>
            </a:r>
          </a:p>
          <a:p>
            <a:endParaRPr lang="en-US" dirty="0"/>
          </a:p>
          <a:p>
            <a:r>
              <a:rPr lang="en-US" dirty="0"/>
              <a:t>Redux helps solve this in a few ways:</a:t>
            </a:r>
          </a:p>
          <a:p>
            <a:pPr lvl="1"/>
            <a:r>
              <a:rPr lang="en-US" dirty="0"/>
              <a:t>By giving each Component the exact pieces of State and State-changing functionality it NEEDS, regardless of it’s place in the Tree</a:t>
            </a:r>
          </a:p>
          <a:p>
            <a:pPr lvl="1"/>
            <a:r>
              <a:rPr lang="en-US" dirty="0"/>
              <a:t>Abstracts State and State changes out of components into a central location</a:t>
            </a:r>
          </a:p>
        </p:txBody>
      </p:sp>
    </p:spTree>
    <p:extLst>
      <p:ext uri="{BB962C8B-B14F-4D97-AF65-F5344CB8AC3E}">
        <p14:creationId xmlns:p14="http://schemas.microsoft.com/office/powerpoint/2010/main" val="10203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8DB6-A944-4B5B-A047-97B7F583E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71551"/>
            <a:ext cx="8596668" cy="5069812"/>
          </a:xfrm>
        </p:spPr>
        <p:txBody>
          <a:bodyPr/>
          <a:lstStyle/>
          <a:p>
            <a:r>
              <a:rPr lang="en-US" dirty="0"/>
              <a:t>The Store:</a:t>
            </a:r>
          </a:p>
          <a:p>
            <a:pPr lvl="1"/>
            <a:r>
              <a:rPr lang="en-US" dirty="0"/>
              <a:t>Exactly what it sounds like, our central store of our app’s state objects</a:t>
            </a:r>
          </a:p>
          <a:p>
            <a:pPr lvl="1"/>
            <a:r>
              <a:rPr lang="en-US" dirty="0"/>
              <a:t>This is our app’s Brain, start with this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Actions:</a:t>
            </a:r>
          </a:p>
          <a:p>
            <a:pPr lvl="1"/>
            <a:r>
              <a:rPr lang="en-US" dirty="0"/>
              <a:t>Actions are really just data Objects, they have a type and optionally a payload</a:t>
            </a:r>
          </a:p>
          <a:p>
            <a:pPr lvl="1"/>
            <a:r>
              <a:rPr lang="en-US" dirty="0"/>
              <a:t>This Type is like a trigger, when I receive an action of a certain Type (like CHANGE_NAME), we’ll know what to do with it. The Payload is any data I might need for that action.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Reducers:</a:t>
            </a:r>
          </a:p>
          <a:p>
            <a:pPr lvl="1"/>
            <a:r>
              <a:rPr lang="en-US" dirty="0"/>
              <a:t>Reducers are JS functions that get fired off by our Actions, they take in our previous State, action payloads, and return our new State.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276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5048</TotalTime>
  <Words>561</Words>
  <Application>Microsoft Office PowerPoint</Application>
  <PresentationFormat>Widescreen</PresentationFormat>
  <Paragraphs>60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Web Development with JS/Node</vt:lpstr>
      <vt:lpstr>Overview:</vt:lpstr>
      <vt:lpstr>Vanilla JS Setup</vt:lpstr>
      <vt:lpstr>React Concepts</vt:lpstr>
      <vt:lpstr>Redux Concepts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with JS/Node</dc:title>
  <dc:creator>Brendan Woodell</dc:creator>
  <cp:lastModifiedBy>Brendan Woodell</cp:lastModifiedBy>
  <cp:revision>13</cp:revision>
  <dcterms:created xsi:type="dcterms:W3CDTF">2019-08-28T18:32:12Z</dcterms:created>
  <dcterms:modified xsi:type="dcterms:W3CDTF">2019-09-12T23:33:23Z</dcterms:modified>
</cp:coreProperties>
</file>