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35999420" cy="3599942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00000" y="5891669"/>
            <a:ext cx="27000000" cy="12533333"/>
          </a:xfrm>
        </p:spPr>
        <p:txBody>
          <a:bodyPr anchor="b"/>
          <a:lstStyle>
            <a:lvl1pPr algn="ctr">
              <a:defRPr sz="236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00000" y="18908336"/>
            <a:ext cx="27000000" cy="8691664"/>
          </a:xfrm>
        </p:spPr>
        <p:txBody>
          <a:bodyPr/>
          <a:lstStyle>
            <a:lvl1pPr marL="0" indent="0" algn="ctr">
              <a:buNone/>
              <a:defRPr sz="9450"/>
            </a:lvl1pPr>
            <a:lvl2pPr marL="1800225" indent="0" algn="ctr">
              <a:buNone/>
              <a:defRPr sz="7875"/>
            </a:lvl2pPr>
            <a:lvl3pPr marL="3599815" indent="0" algn="ctr">
              <a:buNone/>
              <a:defRPr sz="7085"/>
            </a:lvl3pPr>
            <a:lvl4pPr marL="5400040" indent="0" algn="ctr">
              <a:buNone/>
              <a:defRPr sz="6300"/>
            </a:lvl4pPr>
            <a:lvl5pPr marL="7200265" indent="0" algn="ctr">
              <a:buNone/>
              <a:defRPr sz="6300"/>
            </a:lvl5pPr>
            <a:lvl6pPr marL="8999855" indent="0" algn="ctr">
              <a:buNone/>
              <a:defRPr sz="6300"/>
            </a:lvl6pPr>
            <a:lvl7pPr marL="10800080" indent="0" algn="ctr">
              <a:buNone/>
              <a:defRPr sz="6300"/>
            </a:lvl7pPr>
            <a:lvl8pPr marL="12600305" indent="0" algn="ctr">
              <a:buNone/>
              <a:defRPr sz="6300"/>
            </a:lvl8pPr>
            <a:lvl9pPr marL="14399895" indent="0" algn="ctr">
              <a:buNone/>
              <a:defRPr sz="63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5762500" y="1916667"/>
            <a:ext cx="7762500" cy="3050833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75000" y="1916667"/>
            <a:ext cx="22837500" cy="3050833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6250" y="8975003"/>
            <a:ext cx="31050000" cy="14974998"/>
          </a:xfrm>
        </p:spPr>
        <p:txBody>
          <a:bodyPr anchor="b"/>
          <a:lstStyle>
            <a:lvl1pPr>
              <a:defRPr sz="2362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6250" y="24091670"/>
            <a:ext cx="31050000" cy="7874997"/>
          </a:xfrm>
        </p:spPr>
        <p:txBody>
          <a:bodyPr/>
          <a:lstStyle>
            <a:lvl1pPr marL="0" indent="0">
              <a:buNone/>
              <a:defRPr sz="9450">
                <a:solidFill>
                  <a:schemeClr val="tx1">
                    <a:tint val="75000"/>
                  </a:schemeClr>
                </a:solidFill>
              </a:defRPr>
            </a:lvl1pPr>
            <a:lvl2pPr marL="1800225" indent="0">
              <a:buNone/>
              <a:defRPr sz="7875">
                <a:solidFill>
                  <a:schemeClr val="tx1">
                    <a:tint val="75000"/>
                  </a:schemeClr>
                </a:solidFill>
              </a:defRPr>
            </a:lvl2pPr>
            <a:lvl3pPr marL="3599815" indent="0">
              <a:buNone/>
              <a:defRPr sz="7085">
                <a:solidFill>
                  <a:schemeClr val="tx1">
                    <a:tint val="75000"/>
                  </a:schemeClr>
                </a:solidFill>
              </a:defRPr>
            </a:lvl3pPr>
            <a:lvl4pPr marL="540004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720026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899985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08000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260030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439989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75000" y="9583333"/>
            <a:ext cx="15300000" cy="228416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225000" y="9583333"/>
            <a:ext cx="15300000" cy="228416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9689" y="1916667"/>
            <a:ext cx="31050000" cy="695833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9689" y="8825003"/>
            <a:ext cx="15229686" cy="4324997"/>
          </a:xfrm>
        </p:spPr>
        <p:txBody>
          <a:bodyPr anchor="b"/>
          <a:lstStyle>
            <a:lvl1pPr marL="0" indent="0">
              <a:buNone/>
              <a:defRPr sz="9450" b="1"/>
            </a:lvl1pPr>
            <a:lvl2pPr marL="1800225" indent="0">
              <a:buNone/>
              <a:defRPr sz="7875" b="1"/>
            </a:lvl2pPr>
            <a:lvl3pPr marL="3599815" indent="0">
              <a:buNone/>
              <a:defRPr sz="7085" b="1"/>
            </a:lvl3pPr>
            <a:lvl4pPr marL="5400040" indent="0">
              <a:buNone/>
              <a:defRPr sz="6300" b="1"/>
            </a:lvl4pPr>
            <a:lvl5pPr marL="7200265" indent="0">
              <a:buNone/>
              <a:defRPr sz="6300" b="1"/>
            </a:lvl5pPr>
            <a:lvl6pPr marL="8999855" indent="0">
              <a:buNone/>
              <a:defRPr sz="6300" b="1"/>
            </a:lvl6pPr>
            <a:lvl7pPr marL="10800080" indent="0">
              <a:buNone/>
              <a:defRPr sz="6300" b="1"/>
            </a:lvl7pPr>
            <a:lvl8pPr marL="12600305" indent="0">
              <a:buNone/>
              <a:defRPr sz="6300" b="1"/>
            </a:lvl8pPr>
            <a:lvl9pPr marL="14399895" indent="0">
              <a:buNone/>
              <a:defRPr sz="6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479689" y="13150000"/>
            <a:ext cx="15229686" cy="193416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225000" y="8825003"/>
            <a:ext cx="15304689" cy="4324997"/>
          </a:xfrm>
        </p:spPr>
        <p:txBody>
          <a:bodyPr anchor="b"/>
          <a:lstStyle>
            <a:lvl1pPr marL="0" indent="0">
              <a:buNone/>
              <a:defRPr sz="9450" b="1"/>
            </a:lvl1pPr>
            <a:lvl2pPr marL="1800225" indent="0">
              <a:buNone/>
              <a:defRPr sz="7875" b="1"/>
            </a:lvl2pPr>
            <a:lvl3pPr marL="3599815" indent="0">
              <a:buNone/>
              <a:defRPr sz="7085" b="1"/>
            </a:lvl3pPr>
            <a:lvl4pPr marL="5400040" indent="0">
              <a:buNone/>
              <a:defRPr sz="6300" b="1"/>
            </a:lvl4pPr>
            <a:lvl5pPr marL="7200265" indent="0">
              <a:buNone/>
              <a:defRPr sz="6300" b="1"/>
            </a:lvl5pPr>
            <a:lvl6pPr marL="8999855" indent="0">
              <a:buNone/>
              <a:defRPr sz="6300" b="1"/>
            </a:lvl6pPr>
            <a:lvl7pPr marL="10800080" indent="0">
              <a:buNone/>
              <a:defRPr sz="6300" b="1"/>
            </a:lvl7pPr>
            <a:lvl8pPr marL="12600305" indent="0">
              <a:buNone/>
              <a:defRPr sz="6300" b="1"/>
            </a:lvl8pPr>
            <a:lvl9pPr marL="14399895" indent="0">
              <a:buNone/>
              <a:defRPr sz="63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225000" y="13150000"/>
            <a:ext cx="15304689" cy="193416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9689" y="2400000"/>
            <a:ext cx="11610936" cy="8400000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04689" y="5183333"/>
            <a:ext cx="18225000" cy="25583334"/>
          </a:xfrm>
        </p:spPr>
        <p:txBody>
          <a:bodyPr/>
          <a:lstStyle>
            <a:lvl1pPr>
              <a:defRPr sz="12600"/>
            </a:lvl1pPr>
            <a:lvl2pPr>
              <a:defRPr sz="11025"/>
            </a:lvl2pPr>
            <a:lvl3pPr>
              <a:defRPr sz="9450"/>
            </a:lvl3pPr>
            <a:lvl4pPr>
              <a:defRPr sz="7875"/>
            </a:lvl4pPr>
            <a:lvl5pPr>
              <a:defRPr sz="7875"/>
            </a:lvl5pPr>
            <a:lvl6pPr>
              <a:defRPr sz="7875"/>
            </a:lvl6pPr>
            <a:lvl7pPr>
              <a:defRPr sz="7875"/>
            </a:lvl7pPr>
            <a:lvl8pPr>
              <a:defRPr sz="7875"/>
            </a:lvl8pPr>
            <a:lvl9pPr>
              <a:defRPr sz="78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79689" y="10800000"/>
            <a:ext cx="11610936" cy="20008336"/>
          </a:xfrm>
        </p:spPr>
        <p:txBody>
          <a:bodyPr/>
          <a:lstStyle>
            <a:lvl1pPr marL="0" indent="0">
              <a:buNone/>
              <a:defRPr sz="6300"/>
            </a:lvl1pPr>
            <a:lvl2pPr marL="1800225" indent="0">
              <a:buNone/>
              <a:defRPr sz="5510"/>
            </a:lvl2pPr>
            <a:lvl3pPr marL="3599815" indent="0">
              <a:buNone/>
              <a:defRPr sz="4725"/>
            </a:lvl3pPr>
            <a:lvl4pPr marL="5400040" indent="0">
              <a:buNone/>
              <a:defRPr sz="3935"/>
            </a:lvl4pPr>
            <a:lvl5pPr marL="7200265" indent="0">
              <a:buNone/>
              <a:defRPr sz="3935"/>
            </a:lvl5pPr>
            <a:lvl6pPr marL="8999855" indent="0">
              <a:buNone/>
              <a:defRPr sz="3935"/>
            </a:lvl6pPr>
            <a:lvl7pPr marL="10800080" indent="0">
              <a:buNone/>
              <a:defRPr sz="3935"/>
            </a:lvl7pPr>
            <a:lvl8pPr marL="12600305" indent="0">
              <a:buNone/>
              <a:defRPr sz="3935"/>
            </a:lvl8pPr>
            <a:lvl9pPr marL="14399895" indent="0">
              <a:buNone/>
              <a:defRPr sz="39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9689" y="2400000"/>
            <a:ext cx="11610936" cy="8400000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304689" y="5183333"/>
            <a:ext cx="18225000" cy="25583334"/>
          </a:xfrm>
        </p:spPr>
        <p:txBody>
          <a:bodyPr/>
          <a:lstStyle>
            <a:lvl1pPr marL="0" indent="0">
              <a:buNone/>
              <a:defRPr sz="12600"/>
            </a:lvl1pPr>
            <a:lvl2pPr marL="1800225" indent="0">
              <a:buNone/>
              <a:defRPr sz="11025"/>
            </a:lvl2pPr>
            <a:lvl3pPr marL="3599815" indent="0">
              <a:buNone/>
              <a:defRPr sz="9450"/>
            </a:lvl3pPr>
            <a:lvl4pPr marL="5400040" indent="0">
              <a:buNone/>
              <a:defRPr sz="7875"/>
            </a:lvl4pPr>
            <a:lvl5pPr marL="7200265" indent="0">
              <a:buNone/>
              <a:defRPr sz="7875"/>
            </a:lvl5pPr>
            <a:lvl6pPr marL="8999855" indent="0">
              <a:buNone/>
              <a:defRPr sz="7875"/>
            </a:lvl6pPr>
            <a:lvl7pPr marL="10800080" indent="0">
              <a:buNone/>
              <a:defRPr sz="7875"/>
            </a:lvl7pPr>
            <a:lvl8pPr marL="12600305" indent="0">
              <a:buNone/>
              <a:defRPr sz="7875"/>
            </a:lvl8pPr>
            <a:lvl9pPr marL="14399895" indent="0">
              <a:buNone/>
              <a:defRPr sz="78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79689" y="10800000"/>
            <a:ext cx="11610936" cy="20008336"/>
          </a:xfrm>
        </p:spPr>
        <p:txBody>
          <a:bodyPr/>
          <a:lstStyle>
            <a:lvl1pPr marL="0" indent="0">
              <a:buNone/>
              <a:defRPr sz="6300"/>
            </a:lvl1pPr>
            <a:lvl2pPr marL="1800225" indent="0">
              <a:buNone/>
              <a:defRPr sz="5510"/>
            </a:lvl2pPr>
            <a:lvl3pPr marL="3599815" indent="0">
              <a:buNone/>
              <a:defRPr sz="4725"/>
            </a:lvl3pPr>
            <a:lvl4pPr marL="5400040" indent="0">
              <a:buNone/>
              <a:defRPr sz="3935"/>
            </a:lvl4pPr>
            <a:lvl5pPr marL="7200265" indent="0">
              <a:buNone/>
              <a:defRPr sz="3935"/>
            </a:lvl5pPr>
            <a:lvl6pPr marL="8999855" indent="0">
              <a:buNone/>
              <a:defRPr sz="3935"/>
            </a:lvl6pPr>
            <a:lvl7pPr marL="10800080" indent="0">
              <a:buNone/>
              <a:defRPr sz="3935"/>
            </a:lvl7pPr>
            <a:lvl8pPr marL="12600305" indent="0">
              <a:buNone/>
              <a:defRPr sz="3935"/>
            </a:lvl8pPr>
            <a:lvl9pPr marL="14399895" indent="0">
              <a:buNone/>
              <a:defRPr sz="39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475000" y="1916667"/>
            <a:ext cx="31050000" cy="6958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5000" y="9583333"/>
            <a:ext cx="31050000" cy="22841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75000" y="33366667"/>
            <a:ext cx="8100000" cy="1916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5000" y="33366667"/>
            <a:ext cx="12150000" cy="1916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425000" y="33366667"/>
            <a:ext cx="8100000" cy="1916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599815" rtl="0" eaLnBrk="1" latinLnBrk="0" hangingPunct="1">
        <a:lnSpc>
          <a:spcPct val="90000"/>
        </a:lnSpc>
        <a:spcBef>
          <a:spcPct val="0"/>
        </a:spcBef>
        <a:buNone/>
        <a:defRPr sz="173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795" indent="-899795" algn="l" defTabSz="3599815" rtl="0" eaLnBrk="1" latinLnBrk="0" hangingPunct="1">
        <a:lnSpc>
          <a:spcPct val="90000"/>
        </a:lnSpc>
        <a:spcBef>
          <a:spcPct val="789000"/>
        </a:spcBef>
        <a:buFont typeface="Arial" panose="020B0604020202020204" pitchFamily="34" charset="0"/>
        <a:buChar char="•"/>
        <a:defRPr sz="11025" kern="1200">
          <a:solidFill>
            <a:schemeClr val="tx1"/>
          </a:solidFill>
          <a:latin typeface="+mn-lt"/>
          <a:ea typeface="+mn-ea"/>
          <a:cs typeface="+mn-cs"/>
        </a:defRPr>
      </a:lvl1pPr>
      <a:lvl2pPr marL="2700020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9450" kern="1200">
          <a:solidFill>
            <a:schemeClr val="tx1"/>
          </a:solidFill>
          <a:latin typeface="+mn-lt"/>
          <a:ea typeface="+mn-ea"/>
          <a:cs typeface="+mn-cs"/>
        </a:defRPr>
      </a:lvl2pPr>
      <a:lvl3pPr marL="4500245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875" kern="1200">
          <a:solidFill>
            <a:schemeClr val="tx1"/>
          </a:solidFill>
          <a:latin typeface="+mn-lt"/>
          <a:ea typeface="+mn-ea"/>
          <a:cs typeface="+mn-cs"/>
        </a:defRPr>
      </a:lvl3pPr>
      <a:lvl4pPr marL="6299835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4pPr>
      <a:lvl5pPr marL="8100060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5pPr>
      <a:lvl6pPr marL="9900285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6pPr>
      <a:lvl7pPr marL="11699875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0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8pPr>
      <a:lvl9pPr marL="15299690" indent="-899795" algn="l" defTabSz="3599815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2pPr>
      <a:lvl3pPr marL="359981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3pPr>
      <a:lvl4pPr marL="540004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4pPr>
      <a:lvl5pPr marL="720026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5pPr>
      <a:lvl6pPr marL="899985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80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7pPr>
      <a:lvl8pPr marL="1260030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8pPr>
      <a:lvl9pPr marL="14399895" algn="l" defTabSz="3599815" rtl="0" eaLnBrk="1" latinLnBrk="0" hangingPunct="1">
        <a:defRPr sz="70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0305" y="4055110"/>
            <a:ext cx="5074285" cy="2385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05" y="15619095"/>
            <a:ext cx="5073650" cy="2380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8670" y="4055110"/>
            <a:ext cx="5156200" cy="238569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8597900" y="4572000"/>
            <a:ext cx="3886200" cy="12344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166225" y="3803650"/>
            <a:ext cx="26092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双击事件</a:t>
            </a:r>
            <a:endParaRPr lang="zh-CN" altLang="en-US" sz="4400"/>
          </a:p>
        </p:txBody>
      </p:sp>
      <p:sp>
        <p:nvSpPr>
          <p:cNvPr id="10" name="右箭头 9"/>
          <p:cNvSpPr/>
          <p:nvPr/>
        </p:nvSpPr>
        <p:spPr>
          <a:xfrm>
            <a:off x="19522440" y="4699000"/>
            <a:ext cx="5132705" cy="12344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649440" y="3253740"/>
            <a:ext cx="427672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调用相应音乐、动画和文本资源</a:t>
            </a:r>
            <a:endParaRPr lang="zh-CN" altLang="en-US" sz="4400"/>
          </a:p>
        </p:txBody>
      </p:sp>
      <p:sp>
        <p:nvSpPr>
          <p:cNvPr id="12" name="圆角矩形 11"/>
          <p:cNvSpPr/>
          <p:nvPr/>
        </p:nvSpPr>
        <p:spPr>
          <a:xfrm>
            <a:off x="26207085" y="3427730"/>
            <a:ext cx="6373495" cy="9767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7200"/>
              <a:t>综合处理模块</a:t>
            </a:r>
            <a:endParaRPr lang="zh-CN" altLang="en-US" sz="72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0305" y="9100185"/>
            <a:ext cx="5074285" cy="2385695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 rot="10800000">
            <a:off x="8597900" y="9675495"/>
            <a:ext cx="3886200" cy="12344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293225" y="9100185"/>
            <a:ext cx="26092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更新事件</a:t>
            </a:r>
            <a:endParaRPr lang="zh-CN" altLang="en-US" sz="4400"/>
          </a:p>
        </p:txBody>
      </p:sp>
      <p:sp>
        <p:nvSpPr>
          <p:cNvPr id="16" name="右箭头 15"/>
          <p:cNvSpPr/>
          <p:nvPr/>
        </p:nvSpPr>
        <p:spPr>
          <a:xfrm rot="10800000">
            <a:off x="19522440" y="9675495"/>
            <a:ext cx="5132705" cy="12344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793710" y="9100185"/>
            <a:ext cx="24530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传递资源</a:t>
            </a:r>
            <a:endParaRPr lang="zh-CN" altLang="en-US" sz="44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195" y="9100185"/>
            <a:ext cx="5156200" cy="2385695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>
          <a:xfrm rot="5400000">
            <a:off x="3537585" y="13004800"/>
            <a:ext cx="2880360" cy="12344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8035" y="15631160"/>
            <a:ext cx="5156200" cy="238569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8597265" y="16148050"/>
            <a:ext cx="3886200" cy="12344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597265" y="15379700"/>
            <a:ext cx="38119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双击切换事件</a:t>
            </a:r>
            <a:endParaRPr lang="zh-CN" altLang="en-US" sz="4400"/>
          </a:p>
        </p:txBody>
      </p:sp>
      <p:sp>
        <p:nvSpPr>
          <p:cNvPr id="24" name="右箭头 23"/>
          <p:cNvSpPr/>
          <p:nvPr/>
        </p:nvSpPr>
        <p:spPr>
          <a:xfrm>
            <a:off x="19521805" y="16275050"/>
            <a:ext cx="5132705" cy="12344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9648805" y="14829790"/>
            <a:ext cx="427672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调用相应音乐、动画和文本资源</a:t>
            </a:r>
            <a:endParaRPr lang="zh-CN" altLang="en-US" sz="4400"/>
          </a:p>
        </p:txBody>
      </p:sp>
      <p:sp>
        <p:nvSpPr>
          <p:cNvPr id="26" name="圆角矩形 25"/>
          <p:cNvSpPr/>
          <p:nvPr/>
        </p:nvSpPr>
        <p:spPr>
          <a:xfrm>
            <a:off x="26206450" y="15003780"/>
            <a:ext cx="6373495" cy="9767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7200"/>
              <a:t>综合处理模块</a:t>
            </a:r>
            <a:endParaRPr lang="zh-CN" altLang="en-US" sz="7200"/>
          </a:p>
        </p:txBody>
      </p:sp>
      <p:sp>
        <p:nvSpPr>
          <p:cNvPr id="28" name="右箭头 27"/>
          <p:cNvSpPr/>
          <p:nvPr/>
        </p:nvSpPr>
        <p:spPr>
          <a:xfrm rot="10800000">
            <a:off x="8597265" y="21251545"/>
            <a:ext cx="3886200" cy="12344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292590" y="20676235"/>
            <a:ext cx="26092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更新事件</a:t>
            </a:r>
            <a:endParaRPr lang="zh-CN" altLang="en-US" sz="4400"/>
          </a:p>
        </p:txBody>
      </p:sp>
      <p:sp>
        <p:nvSpPr>
          <p:cNvPr id="30" name="右箭头 29"/>
          <p:cNvSpPr/>
          <p:nvPr/>
        </p:nvSpPr>
        <p:spPr>
          <a:xfrm rot="10800000">
            <a:off x="19521805" y="21251545"/>
            <a:ext cx="5132705" cy="12344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793075" y="20676235"/>
            <a:ext cx="24530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传递资源</a:t>
            </a:r>
            <a:endParaRPr lang="zh-CN" altLang="en-US" sz="440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7560" y="20676235"/>
            <a:ext cx="5156200" cy="238569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20" y="20676235"/>
            <a:ext cx="5073650" cy="238061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1050" y="15631160"/>
            <a:ext cx="5245100" cy="249745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7560" y="20559395"/>
            <a:ext cx="5245100" cy="24974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U1NjgzNGQxMzU3MTg1Y2M4ODgyYzE0N2E1NjFlZG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演示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杨跃浙</dc:creator>
  <cp:lastModifiedBy>suzie</cp:lastModifiedBy>
  <cp:revision>3</cp:revision>
  <dcterms:created xsi:type="dcterms:W3CDTF">2023-08-09T12:44:00Z</dcterms:created>
  <dcterms:modified xsi:type="dcterms:W3CDTF">2024-06-03T09:36:29Z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