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51195605" cy="51195605"/>
  <p:notesSz cx="7103745" cy="10234295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96" userDrawn="1">
          <p15:clr>
            <a:srgbClr val="A4A3A4"/>
          </p15:clr>
        </p15:guide>
        <p15:guide id="2" pos="161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16096"/>
        <p:guide pos="16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25625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99451" y="9876034"/>
            <a:ext cx="38396704" cy="1632616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3595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99451" y="26889547"/>
            <a:ext cx="38396704" cy="12360417"/>
          </a:xfrm>
        </p:spPr>
        <p:txBody>
          <a:bodyPr>
            <a:normAutofit/>
          </a:bodyPr>
          <a:lstStyle>
            <a:lvl1pPr marL="0" indent="0" algn="ctr">
              <a:buNone/>
              <a:defRPr sz="1343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2559685" indent="0" algn="ctr">
              <a:buNone/>
              <a:defRPr sz="11200"/>
            </a:lvl2pPr>
            <a:lvl3pPr marL="5119370" indent="0" algn="ctr">
              <a:buNone/>
              <a:defRPr sz="10080"/>
            </a:lvl3pPr>
            <a:lvl4pPr marL="7679055" indent="0" algn="ctr">
              <a:buNone/>
              <a:defRPr sz="8960"/>
            </a:lvl4pPr>
            <a:lvl5pPr marL="10239375" indent="0" algn="ctr">
              <a:buNone/>
              <a:defRPr sz="8960"/>
            </a:lvl5pPr>
            <a:lvl6pPr marL="12799060" indent="0" algn="ctr">
              <a:buNone/>
              <a:defRPr sz="8960"/>
            </a:lvl6pPr>
            <a:lvl7pPr marL="15358745" indent="0" algn="ctr">
              <a:buNone/>
              <a:defRPr sz="8960"/>
            </a:lvl7pPr>
            <a:lvl8pPr marL="17918430" indent="0" algn="ctr">
              <a:buNone/>
              <a:defRPr sz="8960"/>
            </a:lvl8pPr>
            <a:lvl9pPr marL="20478115" indent="0" algn="ctr">
              <a:buNone/>
              <a:defRPr sz="896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519698" y="4117320"/>
            <a:ext cx="44156209" cy="4149823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9767" y="1929316"/>
            <a:ext cx="44156209" cy="9895451"/>
          </a:xfrm>
        </p:spPr>
        <p:txBody>
          <a:bodyPr anchor="ctr" anchorCtr="0">
            <a:normAutofit/>
          </a:bodyPr>
          <a:lstStyle>
            <a:lvl1pPr>
              <a:defRPr sz="2463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9767" y="13628460"/>
            <a:ext cx="44156209" cy="32483141"/>
          </a:xfrm>
        </p:spPr>
        <p:txBody>
          <a:bodyPr>
            <a:normAutofit/>
          </a:bodyPr>
          <a:lstStyle>
            <a:lvl1pPr>
              <a:defRPr sz="15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4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0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0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3029" y="3502076"/>
            <a:ext cx="43284167" cy="30557214"/>
          </a:xfrm>
        </p:spPr>
        <p:txBody>
          <a:bodyPr anchor="b">
            <a:normAutofit/>
          </a:bodyPr>
          <a:lstStyle>
            <a:lvl1pPr>
              <a:defRPr sz="33595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033" y="34414286"/>
            <a:ext cx="43284162" cy="4834058"/>
          </a:xfrm>
        </p:spPr>
        <p:txBody>
          <a:bodyPr>
            <a:normAutofit/>
          </a:bodyPr>
          <a:lstStyle>
            <a:lvl1pPr marL="0" indent="0">
              <a:buNone/>
              <a:defRPr sz="13435">
                <a:solidFill>
                  <a:schemeClr val="tx1"/>
                </a:solidFill>
              </a:defRPr>
            </a:lvl1pPr>
            <a:lvl2pPr marL="2559685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1937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7905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3937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7990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5874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1843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7811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9767" y="1929316"/>
            <a:ext cx="44156209" cy="9895451"/>
          </a:xfrm>
        </p:spPr>
        <p:txBody>
          <a:bodyPr>
            <a:normAutofit/>
          </a:bodyPr>
          <a:lstStyle>
            <a:lvl1pPr>
              <a:defRPr sz="24635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19767" y="13628460"/>
            <a:ext cx="21758132" cy="32483141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5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34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00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00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117844" y="13628460"/>
            <a:ext cx="21758132" cy="32483141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5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34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00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00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6366" y="2725692"/>
            <a:ext cx="44156209" cy="98954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26366" y="13026295"/>
            <a:ext cx="21658139" cy="6150579"/>
          </a:xfrm>
        </p:spPr>
        <p:txBody>
          <a:bodyPr anchor="b">
            <a:normAutofit/>
          </a:bodyPr>
          <a:lstStyle>
            <a:lvl1pPr marL="0" indent="0">
              <a:buNone/>
              <a:defRPr sz="15675" b="0"/>
            </a:lvl1pPr>
            <a:lvl2pPr marL="2559685" indent="0">
              <a:buNone/>
              <a:defRPr sz="11200" b="1"/>
            </a:lvl2pPr>
            <a:lvl3pPr marL="5119370" indent="0">
              <a:buNone/>
              <a:defRPr sz="10080" b="1"/>
            </a:lvl3pPr>
            <a:lvl4pPr marL="7679055" indent="0">
              <a:buNone/>
              <a:defRPr sz="8960" b="1"/>
            </a:lvl4pPr>
            <a:lvl5pPr marL="10239375" indent="0">
              <a:buNone/>
              <a:defRPr sz="8960" b="1"/>
            </a:lvl5pPr>
            <a:lvl6pPr marL="12799060" indent="0">
              <a:buNone/>
              <a:defRPr sz="8960" b="1"/>
            </a:lvl6pPr>
            <a:lvl7pPr marL="15358745" indent="0">
              <a:buNone/>
              <a:defRPr sz="8960" b="1"/>
            </a:lvl7pPr>
            <a:lvl8pPr marL="17918430" indent="0">
              <a:buNone/>
              <a:defRPr sz="8960" b="1"/>
            </a:lvl8pPr>
            <a:lvl9pPr marL="20478115" indent="0">
              <a:buNone/>
              <a:defRPr sz="896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26366" y="19525763"/>
            <a:ext cx="21658139" cy="266806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917775" y="13026295"/>
            <a:ext cx="21764800" cy="6150579"/>
          </a:xfrm>
        </p:spPr>
        <p:txBody>
          <a:bodyPr anchor="b">
            <a:normAutofit/>
          </a:bodyPr>
          <a:lstStyle>
            <a:lvl1pPr marL="0" indent="0">
              <a:buNone/>
              <a:defRPr sz="15675" b="0"/>
            </a:lvl1pPr>
            <a:lvl2pPr marL="2559685" indent="0">
              <a:buNone/>
              <a:defRPr sz="11200" b="1"/>
            </a:lvl2pPr>
            <a:lvl3pPr marL="5119370" indent="0">
              <a:buNone/>
              <a:defRPr sz="10080" b="1"/>
            </a:lvl3pPr>
            <a:lvl4pPr marL="7679055" indent="0">
              <a:buNone/>
              <a:defRPr sz="8960" b="1"/>
            </a:lvl4pPr>
            <a:lvl5pPr marL="10239375" indent="0">
              <a:buNone/>
              <a:defRPr sz="8960" b="1"/>
            </a:lvl5pPr>
            <a:lvl6pPr marL="12799060" indent="0">
              <a:buNone/>
              <a:defRPr sz="8960" b="1"/>
            </a:lvl6pPr>
            <a:lvl7pPr marL="15358745" indent="0">
              <a:buNone/>
              <a:defRPr sz="8960" b="1"/>
            </a:lvl7pPr>
            <a:lvl8pPr marL="17918430" indent="0">
              <a:buNone/>
              <a:defRPr sz="8960" b="1"/>
            </a:lvl8pPr>
            <a:lvl9pPr marL="20478115" indent="0">
              <a:buNone/>
              <a:defRPr sz="896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917775" y="19525763"/>
            <a:ext cx="21764800" cy="266806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9698" y="20650081"/>
            <a:ext cx="44156209" cy="9895451"/>
          </a:xfrm>
        </p:spPr>
        <p:txBody>
          <a:bodyPr>
            <a:normAutofit/>
          </a:bodyPr>
          <a:lstStyle>
            <a:lvl1pPr algn="ctr">
              <a:defRPr sz="2463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15765" y="948067"/>
            <a:ext cx="17490152" cy="11945641"/>
          </a:xfrm>
        </p:spPr>
        <p:txBody>
          <a:bodyPr anchor="ctr" anchorCtr="0">
            <a:normAutofit/>
          </a:bodyPr>
          <a:lstStyle>
            <a:lvl1pPr>
              <a:defRPr sz="17915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1768210" y="5720904"/>
            <a:ext cx="24427824" cy="38030511"/>
          </a:xfrm>
        </p:spPr>
        <p:txBody>
          <a:bodyPr/>
          <a:lstStyle>
            <a:lvl1pPr marL="0" indent="0">
              <a:buNone/>
              <a:defRPr sz="17915"/>
            </a:lvl1pPr>
            <a:lvl2pPr marL="2559685" indent="0">
              <a:buNone/>
              <a:defRPr sz="15675"/>
            </a:lvl2pPr>
            <a:lvl3pPr marL="5119370" indent="0">
              <a:buNone/>
              <a:defRPr sz="13435"/>
            </a:lvl3pPr>
            <a:lvl4pPr marL="7679055" indent="0">
              <a:buNone/>
              <a:defRPr sz="11200"/>
            </a:lvl4pPr>
            <a:lvl5pPr marL="10239375" indent="0">
              <a:buNone/>
              <a:defRPr sz="11200"/>
            </a:lvl5pPr>
            <a:lvl6pPr marL="12799060" indent="0">
              <a:buNone/>
              <a:defRPr sz="11200"/>
            </a:lvl6pPr>
            <a:lvl7pPr marL="15358745" indent="0">
              <a:buNone/>
              <a:defRPr sz="11200"/>
            </a:lvl7pPr>
            <a:lvl8pPr marL="17918430" indent="0">
              <a:buNone/>
              <a:defRPr sz="11200"/>
            </a:lvl8pPr>
            <a:lvl9pPr marL="20478115" indent="0">
              <a:buNone/>
              <a:defRPr sz="112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737096" y="15358682"/>
            <a:ext cx="17490152" cy="2845385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200"/>
            </a:lvl1pPr>
            <a:lvl2pPr marL="2559685" indent="0">
              <a:buNone/>
              <a:defRPr sz="7840"/>
            </a:lvl2pPr>
            <a:lvl3pPr marL="5119370" indent="0">
              <a:buNone/>
              <a:defRPr sz="6720"/>
            </a:lvl3pPr>
            <a:lvl4pPr marL="7679055" indent="0">
              <a:buNone/>
              <a:defRPr sz="5600"/>
            </a:lvl4pPr>
            <a:lvl5pPr marL="10239375" indent="0">
              <a:buNone/>
              <a:defRPr sz="5600"/>
            </a:lvl5pPr>
            <a:lvl6pPr marL="12799060" indent="0">
              <a:buNone/>
              <a:defRPr sz="5600"/>
            </a:lvl6pPr>
            <a:lvl7pPr marL="15358745" indent="0">
              <a:buNone/>
              <a:defRPr sz="5600"/>
            </a:lvl7pPr>
            <a:lvl8pPr marL="17918430" indent="0">
              <a:buNone/>
              <a:defRPr sz="5600"/>
            </a:lvl8pPr>
            <a:lvl9pPr marL="20478115" indent="0">
              <a:buNone/>
              <a:defRPr sz="5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254134" y="2725692"/>
            <a:ext cx="6421773" cy="43385909"/>
          </a:xfrm>
        </p:spPr>
        <p:txBody>
          <a:bodyPr vert="eaVert">
            <a:normAutofit/>
          </a:bodyPr>
          <a:lstStyle>
            <a:lvl1pPr>
              <a:defRPr sz="2463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19698" y="2725692"/>
            <a:ext cx="37287961" cy="4338590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519698" y="2725692"/>
            <a:ext cx="44156209" cy="9895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19698" y="13628460"/>
            <a:ext cx="44156209" cy="32483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19698" y="47450741"/>
            <a:ext cx="11519011" cy="272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958544" y="47450741"/>
            <a:ext cx="17278517" cy="272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156896" y="47450741"/>
            <a:ext cx="11519011" cy="272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119370" rtl="0" eaLnBrk="1" latinLnBrk="0" hangingPunct="1">
        <a:lnSpc>
          <a:spcPct val="90000"/>
        </a:lnSpc>
        <a:spcBef>
          <a:spcPct val="0"/>
        </a:spcBef>
        <a:buNone/>
        <a:defRPr sz="24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19370" rtl="0" eaLnBrk="1" latinLnBrk="0" hangingPunct="1">
        <a:lnSpc>
          <a:spcPct val="90000"/>
        </a:lnSpc>
        <a:spcBef>
          <a:spcPts val="5610"/>
        </a:spcBef>
        <a:buFont typeface="Arial" panose="020B0704020202020204" pitchFamily="34" charset="0"/>
        <a:buChar char="•"/>
        <a:defRPr sz="15675" kern="1200">
          <a:solidFill>
            <a:schemeClr val="tx1"/>
          </a:solidFill>
          <a:latin typeface="+mn-lt"/>
          <a:ea typeface="+mn-ea"/>
          <a:cs typeface="+mn-cs"/>
        </a:defRPr>
      </a:lvl1pPr>
      <a:lvl2pPr marL="3839845" indent="-1280160" algn="l" defTabSz="5119370" rtl="0" eaLnBrk="1" latinLnBrk="0" hangingPunct="1">
        <a:lnSpc>
          <a:spcPct val="90000"/>
        </a:lnSpc>
        <a:spcBef>
          <a:spcPts val="2810"/>
        </a:spcBef>
        <a:buFont typeface="Arial" panose="020B0704020202020204" pitchFamily="34" charset="0"/>
        <a:buChar char="•"/>
        <a:defRPr sz="13435" kern="1200">
          <a:solidFill>
            <a:schemeClr val="tx1"/>
          </a:solidFill>
          <a:latin typeface="+mn-lt"/>
          <a:ea typeface="+mn-ea"/>
          <a:cs typeface="+mn-cs"/>
        </a:defRPr>
      </a:lvl2pPr>
      <a:lvl3pPr marL="6399530" indent="-1280160" algn="l" defTabSz="5119370" rtl="0" eaLnBrk="1" latinLnBrk="0" hangingPunct="1">
        <a:lnSpc>
          <a:spcPct val="90000"/>
        </a:lnSpc>
        <a:spcBef>
          <a:spcPts val="2810"/>
        </a:spcBef>
        <a:buFont typeface="Arial" panose="020B07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9215" indent="-1280160" algn="l" defTabSz="5119370" rtl="0" eaLnBrk="1" latinLnBrk="0" hangingPunct="1">
        <a:lnSpc>
          <a:spcPct val="90000"/>
        </a:lnSpc>
        <a:spcBef>
          <a:spcPts val="2810"/>
        </a:spcBef>
        <a:buFont typeface="Arial" panose="020B07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18900" indent="-1280160" algn="l" defTabSz="5119370" rtl="0" eaLnBrk="1" latinLnBrk="0" hangingPunct="1">
        <a:lnSpc>
          <a:spcPct val="90000"/>
        </a:lnSpc>
        <a:spcBef>
          <a:spcPts val="2810"/>
        </a:spcBef>
        <a:buFont typeface="Arial" panose="020B07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78585" indent="-1280160" algn="l" defTabSz="5119370" rtl="0" eaLnBrk="1" latinLnBrk="0" hangingPunct="1">
        <a:lnSpc>
          <a:spcPct val="90000"/>
        </a:lnSpc>
        <a:spcBef>
          <a:spcPts val="2810"/>
        </a:spcBef>
        <a:buFont typeface="Arial" panose="020B07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38270" indent="-1280160" algn="l" defTabSz="5119370" rtl="0" eaLnBrk="1" latinLnBrk="0" hangingPunct="1">
        <a:lnSpc>
          <a:spcPct val="90000"/>
        </a:lnSpc>
        <a:spcBef>
          <a:spcPts val="2810"/>
        </a:spcBef>
        <a:buFont typeface="Arial" panose="020B07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198590" indent="-1280160" algn="l" defTabSz="5119370" rtl="0" eaLnBrk="1" latinLnBrk="0" hangingPunct="1">
        <a:lnSpc>
          <a:spcPct val="90000"/>
        </a:lnSpc>
        <a:spcBef>
          <a:spcPts val="2810"/>
        </a:spcBef>
        <a:buFont typeface="Arial" panose="020B07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58275" indent="-1280160" algn="l" defTabSz="5119370" rtl="0" eaLnBrk="1" latinLnBrk="0" hangingPunct="1">
        <a:lnSpc>
          <a:spcPct val="90000"/>
        </a:lnSpc>
        <a:spcBef>
          <a:spcPts val="2810"/>
        </a:spcBef>
        <a:buFont typeface="Arial" panose="020B07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1937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59685" algn="l" defTabSz="511937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19370" algn="l" defTabSz="511937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79055" algn="l" defTabSz="511937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39375" algn="l" defTabSz="511937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799060" algn="l" defTabSz="511937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58745" algn="l" defTabSz="511937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18430" algn="l" defTabSz="511937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78115" algn="l" defTabSz="511937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8.xml"/><Relationship Id="rId15" Type="http://schemas.openxmlformats.org/officeDocument/2006/relationships/tags" Target="../tags/tag7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1" Type="http://schemas.openxmlformats.org/officeDocument/2006/relationships/notesSlide" Target="../notesSlides/notesSlide3.xml"/><Relationship Id="rId50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9" Type="http://schemas.openxmlformats.org/officeDocument/2006/relationships/image" Target="../media/image24.jpeg"/><Relationship Id="rId48" Type="http://schemas.openxmlformats.org/officeDocument/2006/relationships/image" Target="../media/image23.jpeg"/><Relationship Id="rId47" Type="http://schemas.openxmlformats.org/officeDocument/2006/relationships/image" Target="../media/image22.jpeg"/><Relationship Id="rId46" Type="http://schemas.openxmlformats.org/officeDocument/2006/relationships/image" Target="../media/image21.jpeg"/><Relationship Id="rId45" Type="http://schemas.openxmlformats.org/officeDocument/2006/relationships/image" Target="../media/image20.jpeg"/><Relationship Id="rId44" Type="http://schemas.openxmlformats.org/officeDocument/2006/relationships/image" Target="../media/image19.jpeg"/><Relationship Id="rId43" Type="http://schemas.openxmlformats.org/officeDocument/2006/relationships/tags" Target="../tags/tag34.xml"/><Relationship Id="rId42" Type="http://schemas.openxmlformats.org/officeDocument/2006/relationships/tags" Target="../tags/tag33.xml"/><Relationship Id="rId41" Type="http://schemas.openxmlformats.org/officeDocument/2006/relationships/tags" Target="../tags/tag32.xml"/><Relationship Id="rId40" Type="http://schemas.openxmlformats.org/officeDocument/2006/relationships/tags" Target="../tags/tag31.xml"/><Relationship Id="rId4" Type="http://schemas.openxmlformats.org/officeDocument/2006/relationships/image" Target="../media/image4.jpeg"/><Relationship Id="rId39" Type="http://schemas.openxmlformats.org/officeDocument/2006/relationships/tags" Target="../tags/tag30.xml"/><Relationship Id="rId38" Type="http://schemas.openxmlformats.org/officeDocument/2006/relationships/tags" Target="../tags/tag29.xml"/><Relationship Id="rId37" Type="http://schemas.openxmlformats.org/officeDocument/2006/relationships/tags" Target="../tags/tag28.xml"/><Relationship Id="rId36" Type="http://schemas.openxmlformats.org/officeDocument/2006/relationships/tags" Target="../tags/tag27.xml"/><Relationship Id="rId35" Type="http://schemas.openxmlformats.org/officeDocument/2006/relationships/tags" Target="../tags/tag26.xml"/><Relationship Id="rId34" Type="http://schemas.openxmlformats.org/officeDocument/2006/relationships/tags" Target="../tags/tag25.xml"/><Relationship Id="rId33" Type="http://schemas.openxmlformats.org/officeDocument/2006/relationships/tags" Target="../tags/tag24.xml"/><Relationship Id="rId32" Type="http://schemas.openxmlformats.org/officeDocument/2006/relationships/tags" Target="../tags/tag23.xml"/><Relationship Id="rId31" Type="http://schemas.openxmlformats.org/officeDocument/2006/relationships/tags" Target="../tags/tag22.xml"/><Relationship Id="rId30" Type="http://schemas.openxmlformats.org/officeDocument/2006/relationships/tags" Target="../tags/tag21.xml"/><Relationship Id="rId3" Type="http://schemas.openxmlformats.org/officeDocument/2006/relationships/image" Target="../media/image3.jpeg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tags" Target="../tags/tag18.xml"/><Relationship Id="rId26" Type="http://schemas.openxmlformats.org/officeDocument/2006/relationships/tags" Target="../tags/tag17.xml"/><Relationship Id="rId25" Type="http://schemas.openxmlformats.org/officeDocument/2006/relationships/tags" Target="../tags/tag16.xml"/><Relationship Id="rId24" Type="http://schemas.openxmlformats.org/officeDocument/2006/relationships/image" Target="../media/image18.jpeg"/><Relationship Id="rId23" Type="http://schemas.openxmlformats.org/officeDocument/2006/relationships/image" Target="../media/image17.jpeg"/><Relationship Id="rId22" Type="http://schemas.openxmlformats.org/officeDocument/2006/relationships/image" Target="../media/image16.jpeg"/><Relationship Id="rId21" Type="http://schemas.openxmlformats.org/officeDocument/2006/relationships/image" Target="../media/image15.jpeg"/><Relationship Id="rId20" Type="http://schemas.openxmlformats.org/officeDocument/2006/relationships/image" Target="../media/image14.jpeg"/><Relationship Id="rId2" Type="http://schemas.openxmlformats.org/officeDocument/2006/relationships/tags" Target="../tags/tag9.xml"/><Relationship Id="rId19" Type="http://schemas.openxmlformats.org/officeDocument/2006/relationships/image" Target="../media/image13.jpeg"/><Relationship Id="rId18" Type="http://schemas.openxmlformats.org/officeDocument/2006/relationships/image" Target="../media/image12.jpeg"/><Relationship Id="rId17" Type="http://schemas.openxmlformats.org/officeDocument/2006/relationships/image" Target="../media/image11.jpeg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881729252279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782" y="16662570"/>
            <a:ext cx="19313009" cy="15332017"/>
          </a:xfrm>
          <a:prstGeom prst="rect">
            <a:avLst/>
          </a:prstGeom>
        </p:spPr>
      </p:pic>
      <p:pic>
        <p:nvPicPr>
          <p:cNvPr id="4" name="Picture 3" descr="2891729252288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909" y="16662570"/>
            <a:ext cx="19313009" cy="15332017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511355" y="32743856"/>
            <a:ext cx="9377862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1:</a:t>
            </a:r>
            <a:r>
              <a:rPr lang="zh-CN" altLang="en-US" sz="7560"/>
              <a:t>输入对应值</a:t>
            </a:r>
            <a:endParaRPr lang="zh-CN" altLang="en-US" sz="7560"/>
          </a:p>
        </p:txBody>
      </p:sp>
      <p:sp>
        <p:nvSpPr>
          <p:cNvPr id="7" name="Text Box 6"/>
          <p:cNvSpPr txBox="1"/>
          <p:nvPr>
            <p:custDataLst>
              <p:tags r:id="rId3"/>
            </p:custDataLst>
          </p:nvPr>
        </p:nvSpPr>
        <p:spPr>
          <a:xfrm>
            <a:off x="28794861" y="32743856"/>
            <a:ext cx="10441770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2:</a:t>
            </a:r>
            <a:r>
              <a:rPr lang="zh-CN" altLang="en-US" sz="7560"/>
              <a:t>单击计算按钮</a:t>
            </a:r>
            <a:endParaRPr lang="zh-CN" altLang="en-US" sz="75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37870" y="1795780"/>
            <a:ext cx="24403050" cy="11220701"/>
            <a:chOff x="7806" y="32274"/>
            <a:chExt cx="48259" cy="21137"/>
          </a:xfrm>
        </p:grpSpPr>
        <p:pic>
          <p:nvPicPr>
            <p:cNvPr id="4" name="Picture 3" descr="2891729252288_.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249" y="32274"/>
              <a:ext cx="22810" cy="18111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0692" y="50975"/>
              <a:ext cx="17042" cy="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560"/>
                <a:t>Step 1:</a:t>
              </a:r>
              <a:r>
                <a:rPr lang="zh-CN" altLang="en-US" sz="7560"/>
                <a:t>输入对应值</a:t>
              </a:r>
              <a:endParaRPr lang="zh-CN" altLang="en-US" sz="7560"/>
            </a:p>
          </p:txBody>
        </p:sp>
        <p:sp>
          <p:nvSpPr>
            <p:cNvPr id="7" name="Text Box 6"/>
            <p:cNvSpPr txBox="1"/>
            <p:nvPr>
              <p:custDataLst>
                <p:tags r:id="rId2"/>
              </p:custDataLst>
            </p:nvPr>
          </p:nvSpPr>
          <p:spPr>
            <a:xfrm>
              <a:off x="36432" y="51049"/>
              <a:ext cx="16444" cy="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560"/>
                <a:t>Step 2:</a:t>
              </a:r>
              <a:r>
                <a:rPr lang="zh-CN" altLang="en-US" sz="7560"/>
                <a:t>单击</a:t>
              </a:r>
              <a:r>
                <a:rPr lang="zh-CN" altLang="en-US" sz="7560"/>
                <a:t>下一步</a:t>
              </a:r>
              <a:endParaRPr lang="zh-CN" altLang="en-US" sz="7560"/>
            </a:p>
          </p:txBody>
        </p:sp>
        <p:pic>
          <p:nvPicPr>
            <p:cNvPr id="2" name="Picture 1" descr="2911729252473_.pic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6" y="32274"/>
              <a:ext cx="22814" cy="18111"/>
            </a:xfrm>
            <a:prstGeom prst="rect">
              <a:avLst/>
            </a:prstGeom>
          </p:spPr>
        </p:pic>
        <p:pic>
          <p:nvPicPr>
            <p:cNvPr id="5" name="Picture 4" descr="2921729252561_.pic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49" y="32274"/>
              <a:ext cx="22816" cy="18111"/>
            </a:xfrm>
            <a:prstGeom prst="rect">
              <a:avLst/>
            </a:prstGeom>
          </p:spPr>
        </p:pic>
      </p:grpSp>
      <p:pic>
        <p:nvPicPr>
          <p:cNvPr id="9" name="Picture 8" descr="2931729252568_.pi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5130" y="1795780"/>
            <a:ext cx="12310745" cy="9772650"/>
          </a:xfrm>
          <a:prstGeom prst="rect">
            <a:avLst/>
          </a:prstGeom>
        </p:spPr>
      </p:pic>
      <p:pic>
        <p:nvPicPr>
          <p:cNvPr id="10" name="Picture 9" descr="2941729252574_.pi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80085" y="1795780"/>
            <a:ext cx="12111355" cy="9613900"/>
          </a:xfrm>
          <a:prstGeom prst="rect">
            <a:avLst/>
          </a:prstGeom>
        </p:spPr>
      </p:pic>
      <p:pic>
        <p:nvPicPr>
          <p:cNvPr id="11" name="Picture 10" descr="2951729252582_.pi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70" y="13290550"/>
            <a:ext cx="12110720" cy="9613265"/>
          </a:xfrm>
          <a:prstGeom prst="rect">
            <a:avLst/>
          </a:prstGeom>
        </p:spPr>
      </p:pic>
      <p:pic>
        <p:nvPicPr>
          <p:cNvPr id="12" name="Picture 11" descr="2961729252587_.pic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695" y="13289915"/>
            <a:ext cx="11576050" cy="9772650"/>
          </a:xfrm>
          <a:prstGeom prst="rect">
            <a:avLst/>
          </a:prstGeom>
        </p:spPr>
      </p:pic>
      <p:pic>
        <p:nvPicPr>
          <p:cNvPr id="13" name="Picture 12" descr="2971729252598_.pic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93395" y="13290550"/>
            <a:ext cx="12311380" cy="9772650"/>
          </a:xfrm>
          <a:prstGeom prst="rect">
            <a:avLst/>
          </a:prstGeom>
        </p:spPr>
      </p:pic>
      <p:pic>
        <p:nvPicPr>
          <p:cNvPr id="14" name="Picture 13" descr="2981729252604_.pic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9130" y="13289915"/>
            <a:ext cx="12110085" cy="9613900"/>
          </a:xfrm>
          <a:prstGeom prst="rect">
            <a:avLst/>
          </a:prstGeom>
        </p:spPr>
      </p:pic>
      <p:sp>
        <p:nvSpPr>
          <p:cNvPr id="15" name="Text Box 14"/>
          <p:cNvSpPr txBox="1"/>
          <p:nvPr>
            <p:custDataLst>
              <p:tags r:id="rId11"/>
            </p:custDataLst>
          </p:nvPr>
        </p:nvSpPr>
        <p:spPr>
          <a:xfrm>
            <a:off x="27887066" y="11780379"/>
            <a:ext cx="8315237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3: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16" name="Text Box 15"/>
          <p:cNvSpPr txBox="1"/>
          <p:nvPr>
            <p:custDataLst>
              <p:tags r:id="rId12"/>
            </p:custDataLst>
          </p:nvPr>
        </p:nvSpPr>
        <p:spPr>
          <a:xfrm>
            <a:off x="40561031" y="11797524"/>
            <a:ext cx="8315237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4: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17" name="Text Box 16"/>
          <p:cNvSpPr txBox="1"/>
          <p:nvPr>
            <p:custDataLst>
              <p:tags r:id="rId13"/>
            </p:custDataLst>
          </p:nvPr>
        </p:nvSpPr>
        <p:spPr>
          <a:xfrm>
            <a:off x="15213101" y="23336109"/>
            <a:ext cx="8315237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6: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18" name="Text Box 17"/>
          <p:cNvSpPr txBox="1"/>
          <p:nvPr>
            <p:custDataLst>
              <p:tags r:id="rId14"/>
            </p:custDataLst>
          </p:nvPr>
        </p:nvSpPr>
        <p:spPr>
          <a:xfrm>
            <a:off x="40561031" y="23244034"/>
            <a:ext cx="8315237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8: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19" name="Text Box 18"/>
          <p:cNvSpPr txBox="1"/>
          <p:nvPr>
            <p:custDataLst>
              <p:tags r:id="rId15"/>
            </p:custDataLst>
          </p:nvPr>
        </p:nvSpPr>
        <p:spPr>
          <a:xfrm>
            <a:off x="738505" y="23134955"/>
            <a:ext cx="12311380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60"/>
              <a:t>Step 5:</a:t>
            </a:r>
            <a:r>
              <a:rPr lang="zh-CN" altLang="en-US" sz="7560"/>
              <a:t>移动滑块</a:t>
            </a:r>
            <a:br>
              <a:rPr lang="zh-CN" altLang="en-US" sz="7560"/>
            </a:br>
            <a:r>
              <a:rPr lang="zh-CN" altLang="en-US" sz="7560"/>
              <a:t>显示不同</a:t>
            </a:r>
            <a:r>
              <a:rPr lang="en-US" altLang="zh-CN" sz="7560"/>
              <a:t>n</a:t>
            </a:r>
            <a:r>
              <a:rPr lang="zh-CN" altLang="en-US" sz="7560"/>
              <a:t>下的</a:t>
            </a:r>
            <a:r>
              <a:rPr lang="zh-CN" altLang="en-US" sz="7560"/>
              <a:t>结果</a:t>
            </a:r>
            <a:endParaRPr lang="zh-CN" altLang="en-US" sz="7560"/>
          </a:p>
        </p:txBody>
      </p:sp>
      <p:sp>
        <p:nvSpPr>
          <p:cNvPr id="20" name="Text Box 19"/>
          <p:cNvSpPr txBox="1"/>
          <p:nvPr>
            <p:custDataLst>
              <p:tags r:id="rId16"/>
            </p:custDataLst>
          </p:nvPr>
        </p:nvSpPr>
        <p:spPr>
          <a:xfrm>
            <a:off x="25888950" y="23426420"/>
            <a:ext cx="12311380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60"/>
              <a:t>Step :7</a:t>
            </a:r>
            <a:r>
              <a:rPr lang="zh-CN" altLang="en-US" sz="7560"/>
              <a:t>移动滑块</a:t>
            </a:r>
            <a:br>
              <a:rPr lang="zh-CN" altLang="en-US" sz="7560"/>
            </a:br>
            <a:r>
              <a:rPr lang="zh-CN" altLang="en-US" sz="7560"/>
              <a:t>显示不同</a:t>
            </a:r>
            <a:r>
              <a:rPr lang="en-US" altLang="zh-CN" sz="7560"/>
              <a:t>n</a:t>
            </a:r>
            <a:r>
              <a:rPr lang="zh-CN" altLang="en-US" sz="7560"/>
              <a:t>下的</a:t>
            </a:r>
            <a:r>
              <a:rPr lang="zh-CN" altLang="en-US" sz="7560"/>
              <a:t>结果</a:t>
            </a:r>
            <a:endParaRPr lang="zh-CN" altLang="en-US" sz="75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37870" y="1795780"/>
            <a:ext cx="24403050" cy="11220701"/>
            <a:chOff x="7806" y="32274"/>
            <a:chExt cx="48259" cy="21137"/>
          </a:xfrm>
        </p:grpSpPr>
        <p:pic>
          <p:nvPicPr>
            <p:cNvPr id="4" name="Picture 3" descr="2891729252288_.pic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249" y="32274"/>
              <a:ext cx="22810" cy="18111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0692" y="50975"/>
              <a:ext cx="17042" cy="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560"/>
                <a:t>Step 1:</a:t>
              </a:r>
              <a:r>
                <a:rPr lang="zh-CN" altLang="en-US" sz="7560"/>
                <a:t>输入对应值</a:t>
              </a:r>
              <a:endParaRPr lang="zh-CN" altLang="en-US" sz="7560"/>
            </a:p>
          </p:txBody>
        </p:sp>
        <p:sp>
          <p:nvSpPr>
            <p:cNvPr id="7" name="Text Box 6"/>
            <p:cNvSpPr txBox="1"/>
            <p:nvPr>
              <p:custDataLst>
                <p:tags r:id="rId2"/>
              </p:custDataLst>
            </p:nvPr>
          </p:nvSpPr>
          <p:spPr>
            <a:xfrm>
              <a:off x="36432" y="51049"/>
              <a:ext cx="16444" cy="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560"/>
                <a:t>Step 2:</a:t>
              </a:r>
              <a:r>
                <a:rPr lang="zh-CN" altLang="en-US" sz="7560"/>
                <a:t>单击</a:t>
              </a:r>
              <a:r>
                <a:rPr lang="zh-CN" altLang="en-US" sz="7560"/>
                <a:t>下一步</a:t>
              </a:r>
              <a:endParaRPr lang="zh-CN" altLang="en-US" sz="7560"/>
            </a:p>
          </p:txBody>
        </p:sp>
        <p:pic>
          <p:nvPicPr>
            <p:cNvPr id="2" name="Picture 1" descr="2911729252473_.pic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6" y="32274"/>
              <a:ext cx="22814" cy="18111"/>
            </a:xfrm>
            <a:prstGeom prst="rect">
              <a:avLst/>
            </a:prstGeom>
          </p:spPr>
        </p:pic>
        <p:pic>
          <p:nvPicPr>
            <p:cNvPr id="5" name="Picture 4" descr="2921729252561_.pic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49" y="32274"/>
              <a:ext cx="22816" cy="18111"/>
            </a:xfrm>
            <a:prstGeom prst="rect">
              <a:avLst/>
            </a:prstGeom>
          </p:spPr>
        </p:pic>
      </p:grpSp>
      <p:pic>
        <p:nvPicPr>
          <p:cNvPr id="9" name="Picture 8" descr="2931729252568_.pi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5130" y="1795780"/>
            <a:ext cx="12310745" cy="9772650"/>
          </a:xfrm>
          <a:prstGeom prst="rect">
            <a:avLst/>
          </a:prstGeom>
        </p:spPr>
      </p:pic>
      <p:pic>
        <p:nvPicPr>
          <p:cNvPr id="10" name="Picture 9" descr="2941729252574_.pic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80085" y="1795780"/>
            <a:ext cx="12111355" cy="9613900"/>
          </a:xfrm>
          <a:prstGeom prst="rect">
            <a:avLst/>
          </a:prstGeom>
        </p:spPr>
      </p:pic>
      <p:pic>
        <p:nvPicPr>
          <p:cNvPr id="11" name="Picture 10" descr="2951729252582_.pi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70" y="13290550"/>
            <a:ext cx="12110720" cy="9613265"/>
          </a:xfrm>
          <a:prstGeom prst="rect">
            <a:avLst/>
          </a:prstGeom>
        </p:spPr>
      </p:pic>
      <p:pic>
        <p:nvPicPr>
          <p:cNvPr id="12" name="Picture 11" descr="2961729252587_.pic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695" y="13289915"/>
            <a:ext cx="11576050" cy="9772650"/>
          </a:xfrm>
          <a:prstGeom prst="rect">
            <a:avLst/>
          </a:prstGeom>
        </p:spPr>
      </p:pic>
      <p:pic>
        <p:nvPicPr>
          <p:cNvPr id="13" name="Picture 12" descr="2971729252598_.pic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93395" y="13290550"/>
            <a:ext cx="12311380" cy="9772650"/>
          </a:xfrm>
          <a:prstGeom prst="rect">
            <a:avLst/>
          </a:prstGeom>
        </p:spPr>
      </p:pic>
      <p:pic>
        <p:nvPicPr>
          <p:cNvPr id="14" name="Picture 13" descr="2981729252604_.pic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9130" y="13289915"/>
            <a:ext cx="12110085" cy="9613900"/>
          </a:xfrm>
          <a:prstGeom prst="rect">
            <a:avLst/>
          </a:prstGeom>
        </p:spPr>
      </p:pic>
      <p:sp>
        <p:nvSpPr>
          <p:cNvPr id="15" name="Text Box 14"/>
          <p:cNvSpPr txBox="1"/>
          <p:nvPr>
            <p:custDataLst>
              <p:tags r:id="rId11"/>
            </p:custDataLst>
          </p:nvPr>
        </p:nvSpPr>
        <p:spPr>
          <a:xfrm>
            <a:off x="27887066" y="11780379"/>
            <a:ext cx="8315237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3: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16" name="Text Box 15"/>
          <p:cNvSpPr txBox="1"/>
          <p:nvPr>
            <p:custDataLst>
              <p:tags r:id="rId12"/>
            </p:custDataLst>
          </p:nvPr>
        </p:nvSpPr>
        <p:spPr>
          <a:xfrm>
            <a:off x="40561031" y="11797524"/>
            <a:ext cx="8315237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4: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17" name="Text Box 16"/>
          <p:cNvSpPr txBox="1"/>
          <p:nvPr>
            <p:custDataLst>
              <p:tags r:id="rId13"/>
            </p:custDataLst>
          </p:nvPr>
        </p:nvSpPr>
        <p:spPr>
          <a:xfrm>
            <a:off x="15213101" y="23336109"/>
            <a:ext cx="8315237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6: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18" name="Text Box 17"/>
          <p:cNvSpPr txBox="1"/>
          <p:nvPr>
            <p:custDataLst>
              <p:tags r:id="rId14"/>
            </p:custDataLst>
          </p:nvPr>
        </p:nvSpPr>
        <p:spPr>
          <a:xfrm>
            <a:off x="40561031" y="23244034"/>
            <a:ext cx="8315237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8: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19" name="Text Box 18"/>
          <p:cNvSpPr txBox="1"/>
          <p:nvPr>
            <p:custDataLst>
              <p:tags r:id="rId15"/>
            </p:custDataLst>
          </p:nvPr>
        </p:nvSpPr>
        <p:spPr>
          <a:xfrm>
            <a:off x="738505" y="23134955"/>
            <a:ext cx="12311380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60"/>
              <a:t>Step 5:</a:t>
            </a:r>
            <a:r>
              <a:rPr lang="zh-CN" altLang="en-US" sz="7560"/>
              <a:t>移动滑块</a:t>
            </a:r>
            <a:br>
              <a:rPr lang="zh-CN" altLang="en-US" sz="7560"/>
            </a:br>
            <a:r>
              <a:rPr lang="zh-CN" altLang="en-US" sz="7560"/>
              <a:t>显示不同</a:t>
            </a:r>
            <a:r>
              <a:rPr lang="en-US" altLang="zh-CN" sz="7560"/>
              <a:t>n</a:t>
            </a:r>
            <a:r>
              <a:rPr lang="zh-CN" altLang="en-US" sz="7560"/>
              <a:t>下的</a:t>
            </a:r>
            <a:r>
              <a:rPr lang="zh-CN" altLang="en-US" sz="7560"/>
              <a:t>结果</a:t>
            </a:r>
            <a:endParaRPr lang="zh-CN" altLang="en-US" sz="7560"/>
          </a:p>
        </p:txBody>
      </p:sp>
      <p:sp>
        <p:nvSpPr>
          <p:cNvPr id="20" name="Text Box 19"/>
          <p:cNvSpPr txBox="1"/>
          <p:nvPr>
            <p:custDataLst>
              <p:tags r:id="rId16"/>
            </p:custDataLst>
          </p:nvPr>
        </p:nvSpPr>
        <p:spPr>
          <a:xfrm>
            <a:off x="25888950" y="23426420"/>
            <a:ext cx="12311380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60"/>
              <a:t>Step :7</a:t>
            </a:r>
            <a:r>
              <a:rPr lang="zh-CN" altLang="en-US" sz="7560"/>
              <a:t>移动滑块</a:t>
            </a:r>
            <a:br>
              <a:rPr lang="zh-CN" altLang="en-US" sz="7560"/>
            </a:br>
            <a:r>
              <a:rPr lang="zh-CN" altLang="en-US" sz="7560"/>
              <a:t>显示不同</a:t>
            </a:r>
            <a:r>
              <a:rPr lang="en-US" altLang="zh-CN" sz="7560"/>
              <a:t>n</a:t>
            </a:r>
            <a:r>
              <a:rPr lang="zh-CN" altLang="en-US" sz="7560"/>
              <a:t>下的</a:t>
            </a:r>
            <a:r>
              <a:rPr lang="zh-CN" altLang="en-US" sz="7560"/>
              <a:t>结果</a:t>
            </a:r>
            <a:endParaRPr lang="zh-CN" altLang="en-US" sz="7560"/>
          </a:p>
        </p:txBody>
      </p:sp>
      <p:pic>
        <p:nvPicPr>
          <p:cNvPr id="3" name="Picture 2" descr="3021729253423_.pic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7870" y="1795780"/>
            <a:ext cx="12111355" cy="9613265"/>
          </a:xfrm>
          <a:prstGeom prst="rect">
            <a:avLst/>
          </a:prstGeom>
        </p:spPr>
      </p:pic>
      <p:pic>
        <p:nvPicPr>
          <p:cNvPr id="21" name="Picture 20" descr="3031729253435_.pic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75945" y="1795780"/>
            <a:ext cx="12110720" cy="9613265"/>
          </a:xfrm>
          <a:prstGeom prst="rect">
            <a:avLst/>
          </a:prstGeom>
        </p:spPr>
      </p:pic>
      <p:pic>
        <p:nvPicPr>
          <p:cNvPr id="22" name="Picture 21" descr="3041729253441_.pic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02590" y="1795780"/>
            <a:ext cx="12111355" cy="9613265"/>
          </a:xfrm>
          <a:prstGeom prst="rect">
            <a:avLst/>
          </a:prstGeom>
        </p:spPr>
      </p:pic>
      <p:pic>
        <p:nvPicPr>
          <p:cNvPr id="23" name="Picture 22" descr="3051729253452_.pic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546405" y="1795780"/>
            <a:ext cx="12299950" cy="9763125"/>
          </a:xfrm>
          <a:prstGeom prst="rect">
            <a:avLst/>
          </a:prstGeom>
        </p:spPr>
      </p:pic>
      <p:pic>
        <p:nvPicPr>
          <p:cNvPr id="24" name="Picture 23" descr="3061729253459_.pic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5770" y="13291820"/>
            <a:ext cx="12393930" cy="9838055"/>
          </a:xfrm>
          <a:prstGeom prst="rect">
            <a:avLst/>
          </a:prstGeom>
        </p:spPr>
      </p:pic>
      <p:pic>
        <p:nvPicPr>
          <p:cNvPr id="25" name="Picture 24" descr="3071729253465_.pic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267055" y="13310870"/>
            <a:ext cx="12103735" cy="9725025"/>
          </a:xfrm>
          <a:prstGeom prst="rect">
            <a:avLst/>
          </a:prstGeom>
        </p:spPr>
      </p:pic>
      <p:pic>
        <p:nvPicPr>
          <p:cNvPr id="26" name="Picture 25" descr="3081729253478_.pic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902920" y="13376910"/>
            <a:ext cx="12171045" cy="9661525"/>
          </a:xfrm>
          <a:prstGeom prst="rect">
            <a:avLst/>
          </a:prstGeom>
        </p:spPr>
      </p:pic>
      <p:pic>
        <p:nvPicPr>
          <p:cNvPr id="27" name="Picture 26" descr="3091729253485_.pic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578155" y="13259435"/>
            <a:ext cx="12319635" cy="97790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13435" y="25941020"/>
            <a:ext cx="24403050" cy="12345054"/>
            <a:chOff x="7806" y="32274"/>
            <a:chExt cx="48259" cy="23255"/>
          </a:xfrm>
        </p:grpSpPr>
        <p:pic>
          <p:nvPicPr>
            <p:cNvPr id="29" name="Picture 28" descr="2891729252288_.pic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1"/>
            <a:stretch>
              <a:fillRect/>
            </a:stretch>
          </p:blipFill>
          <p:spPr>
            <a:xfrm>
              <a:off x="33249" y="32274"/>
              <a:ext cx="22810" cy="18111"/>
            </a:xfrm>
            <a:prstGeom prst="rect">
              <a:avLst/>
            </a:prstGeom>
          </p:spPr>
        </p:pic>
        <p:sp>
          <p:nvSpPr>
            <p:cNvPr id="30" name="Text Box 29"/>
            <p:cNvSpPr txBox="1"/>
            <p:nvPr>
              <p:custDataLst>
                <p:tags r:id="rId26"/>
              </p:custDataLst>
            </p:nvPr>
          </p:nvSpPr>
          <p:spPr>
            <a:xfrm>
              <a:off x="10543" y="50975"/>
              <a:ext cx="19778" cy="4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7560"/>
                <a:t>Step 9:</a:t>
              </a:r>
              <a:r>
                <a:rPr lang="zh-CN" altLang="en-US" sz="7560"/>
                <a:t>多次点击上一次</a:t>
              </a:r>
              <a:br>
                <a:rPr lang="zh-CN" altLang="en-US" sz="7560"/>
              </a:br>
              <a:r>
                <a:rPr lang="zh-CN" altLang="en-US" sz="7560"/>
                <a:t>直至图像</a:t>
              </a:r>
              <a:r>
                <a:rPr lang="zh-CN" altLang="en-US" sz="7560"/>
                <a:t>清空</a:t>
              </a:r>
              <a:endParaRPr lang="zh-CN" altLang="en-US" sz="7560"/>
            </a:p>
          </p:txBody>
        </p:sp>
        <p:sp>
          <p:nvSpPr>
            <p:cNvPr id="31" name="Text Box 30"/>
            <p:cNvSpPr txBox="1"/>
            <p:nvPr>
              <p:custDataLst>
                <p:tags r:id="rId27"/>
              </p:custDataLst>
            </p:nvPr>
          </p:nvSpPr>
          <p:spPr>
            <a:xfrm>
              <a:off x="36432" y="51049"/>
              <a:ext cx="16444" cy="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560"/>
                <a:t>Step 10:</a:t>
              </a:r>
              <a:r>
                <a:rPr lang="zh-CN" altLang="en-US" sz="7560"/>
                <a:t>选择</a:t>
              </a:r>
              <a:r>
                <a:rPr lang="zh-CN" altLang="en-US" sz="7560"/>
                <a:t>频域</a:t>
              </a:r>
              <a:endParaRPr lang="zh-CN" altLang="en-US" sz="7560"/>
            </a:p>
          </p:txBody>
        </p:sp>
        <p:pic>
          <p:nvPicPr>
            <p:cNvPr id="32" name="Picture 31" descr="2911729252473_.pic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7806" y="32274"/>
              <a:ext cx="22814" cy="18111"/>
            </a:xfrm>
            <a:prstGeom prst="rect">
              <a:avLst/>
            </a:prstGeom>
          </p:spPr>
        </p:pic>
        <p:pic>
          <p:nvPicPr>
            <p:cNvPr id="33" name="Picture 32" descr="2921729252561_.pic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33249" y="32274"/>
              <a:ext cx="22816" cy="18111"/>
            </a:xfrm>
            <a:prstGeom prst="rect">
              <a:avLst/>
            </a:prstGeom>
          </p:spPr>
        </p:pic>
      </p:grpSp>
      <p:pic>
        <p:nvPicPr>
          <p:cNvPr id="34" name="Picture 33" descr="2931729252568_.pic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880695" y="25941020"/>
            <a:ext cx="12310745" cy="9772650"/>
          </a:xfrm>
          <a:prstGeom prst="rect">
            <a:avLst/>
          </a:prstGeom>
        </p:spPr>
      </p:pic>
      <p:pic>
        <p:nvPicPr>
          <p:cNvPr id="35" name="Picture 34" descr="2941729252574_.pic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855650" y="25941020"/>
            <a:ext cx="12111355" cy="9613900"/>
          </a:xfrm>
          <a:prstGeom prst="rect">
            <a:avLst/>
          </a:prstGeom>
        </p:spPr>
      </p:pic>
      <p:pic>
        <p:nvPicPr>
          <p:cNvPr id="36" name="Picture 35" descr="2951729252582_.pic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555980" y="37522785"/>
            <a:ext cx="12110720" cy="9613265"/>
          </a:xfrm>
          <a:prstGeom prst="rect">
            <a:avLst/>
          </a:prstGeom>
        </p:spPr>
      </p:pic>
      <p:pic>
        <p:nvPicPr>
          <p:cNvPr id="37" name="Picture 36" descr="2961729252587_.pic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379805" y="37522150"/>
            <a:ext cx="11576050" cy="9772650"/>
          </a:xfrm>
          <a:prstGeom prst="rect">
            <a:avLst/>
          </a:prstGeom>
        </p:spPr>
      </p:pic>
      <p:sp>
        <p:nvSpPr>
          <p:cNvPr id="40" name="Text Box 39"/>
          <p:cNvSpPr txBox="1"/>
          <p:nvPr>
            <p:custDataLst>
              <p:tags r:id="rId34"/>
            </p:custDataLst>
          </p:nvPr>
        </p:nvSpPr>
        <p:spPr>
          <a:xfrm>
            <a:off x="27660600" y="35925760"/>
            <a:ext cx="8617585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11: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41" name="Text Box 40"/>
          <p:cNvSpPr txBox="1"/>
          <p:nvPr>
            <p:custDataLst>
              <p:tags r:id="rId35"/>
            </p:custDataLst>
          </p:nvPr>
        </p:nvSpPr>
        <p:spPr>
          <a:xfrm>
            <a:off x="40334565" y="35942905"/>
            <a:ext cx="8617585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12: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42" name="Text Box 41"/>
          <p:cNvSpPr txBox="1"/>
          <p:nvPr>
            <p:custDataLst>
              <p:tags r:id="rId36"/>
            </p:custDataLst>
          </p:nvPr>
        </p:nvSpPr>
        <p:spPr>
          <a:xfrm>
            <a:off x="27659965" y="47568485"/>
            <a:ext cx="8686800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560"/>
              <a:t>Step 14: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sp>
        <p:nvSpPr>
          <p:cNvPr id="44" name="Text Box 43"/>
          <p:cNvSpPr txBox="1"/>
          <p:nvPr>
            <p:custDataLst>
              <p:tags r:id="rId37"/>
            </p:custDataLst>
          </p:nvPr>
        </p:nvSpPr>
        <p:spPr>
          <a:xfrm>
            <a:off x="13556615" y="47367190"/>
            <a:ext cx="12311380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60"/>
              <a:t>Step 13:</a:t>
            </a:r>
            <a:r>
              <a:rPr lang="zh-CN" altLang="en-US" sz="7560"/>
              <a:t>单击</a:t>
            </a:r>
            <a:r>
              <a:rPr lang="zh-CN" altLang="en-US" sz="7560"/>
              <a:t>下一步</a:t>
            </a:r>
            <a:endParaRPr lang="zh-CN" altLang="en-US" sz="7560"/>
          </a:p>
        </p:txBody>
      </p:sp>
      <p:pic>
        <p:nvPicPr>
          <p:cNvPr id="46" name="Picture 45" descr="3021729253423_.pic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13435" y="25941020"/>
            <a:ext cx="12111355" cy="9613265"/>
          </a:xfrm>
          <a:prstGeom prst="rect">
            <a:avLst/>
          </a:prstGeom>
        </p:spPr>
      </p:pic>
      <p:pic>
        <p:nvPicPr>
          <p:cNvPr id="47" name="Picture 46" descr="3031729253435_.pic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351510" y="25941020"/>
            <a:ext cx="12110720" cy="9613265"/>
          </a:xfrm>
          <a:prstGeom prst="rect">
            <a:avLst/>
          </a:prstGeom>
        </p:spPr>
      </p:pic>
      <p:pic>
        <p:nvPicPr>
          <p:cNvPr id="48" name="Picture 47" descr="3041729253441_.pic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5878155" y="25941020"/>
            <a:ext cx="12111355" cy="9613265"/>
          </a:xfrm>
          <a:prstGeom prst="rect">
            <a:avLst/>
          </a:prstGeom>
        </p:spPr>
      </p:pic>
      <p:pic>
        <p:nvPicPr>
          <p:cNvPr id="49" name="Picture 48" descr="3051729253452_.pic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621970" y="25941020"/>
            <a:ext cx="12299950" cy="9763125"/>
          </a:xfrm>
          <a:prstGeom prst="rect">
            <a:avLst/>
          </a:prstGeom>
        </p:spPr>
      </p:pic>
      <p:pic>
        <p:nvPicPr>
          <p:cNvPr id="50" name="Picture 49" descr="3061729253459_.pic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3263880" y="37524055"/>
            <a:ext cx="12393930" cy="9838055"/>
          </a:xfrm>
          <a:prstGeom prst="rect">
            <a:avLst/>
          </a:prstGeom>
        </p:spPr>
      </p:pic>
      <p:pic>
        <p:nvPicPr>
          <p:cNvPr id="51" name="Picture 50" descr="3071729253465_.pic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6085165" y="37543105"/>
            <a:ext cx="12103735" cy="9725025"/>
          </a:xfrm>
          <a:prstGeom prst="rect">
            <a:avLst/>
          </a:prstGeom>
        </p:spPr>
      </p:pic>
      <p:pic>
        <p:nvPicPr>
          <p:cNvPr id="54" name="Picture 53" descr="3101729253493_.pic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45770" y="26048970"/>
            <a:ext cx="12393930" cy="9838055"/>
          </a:xfrm>
          <a:prstGeom prst="rect">
            <a:avLst/>
          </a:prstGeom>
        </p:spPr>
      </p:pic>
      <p:pic>
        <p:nvPicPr>
          <p:cNvPr id="55" name="Picture 54" descr="3111729253498_.pic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3125450" y="25883870"/>
            <a:ext cx="12394565" cy="9838690"/>
          </a:xfrm>
          <a:prstGeom prst="rect">
            <a:avLst/>
          </a:prstGeom>
        </p:spPr>
      </p:pic>
      <p:pic>
        <p:nvPicPr>
          <p:cNvPr id="56" name="Picture 55" descr="3121729253505_.pic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5802590" y="26029285"/>
            <a:ext cx="12395835" cy="9839325"/>
          </a:xfrm>
          <a:prstGeom prst="rect">
            <a:avLst/>
          </a:prstGeom>
        </p:spPr>
      </p:pic>
      <p:pic>
        <p:nvPicPr>
          <p:cNvPr id="57" name="Picture 56" descr="3131729253513_.pic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8546405" y="26048970"/>
            <a:ext cx="12464415" cy="9893935"/>
          </a:xfrm>
          <a:prstGeom prst="rect">
            <a:avLst/>
          </a:prstGeom>
        </p:spPr>
      </p:pic>
      <p:pic>
        <p:nvPicPr>
          <p:cNvPr id="58" name="Picture 57" descr="3141729253522_.pic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3188315" y="37609145"/>
            <a:ext cx="12464415" cy="9894570"/>
          </a:xfrm>
          <a:prstGeom prst="rect">
            <a:avLst/>
          </a:prstGeom>
        </p:spPr>
      </p:pic>
      <p:pic>
        <p:nvPicPr>
          <p:cNvPr id="59" name="Picture 58" descr="3161729253535_.pic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6094055" y="37609145"/>
            <a:ext cx="12319000" cy="977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274188" y="18860237"/>
            <a:ext cx="29090090" cy="3580623"/>
            <a:chOff x="30620" y="85338"/>
            <a:chExt cx="57528" cy="6745"/>
          </a:xfrm>
        </p:grpSpPr>
        <p:sp>
          <p:nvSpPr>
            <p:cNvPr id="6" name="Text Box 5"/>
            <p:cNvSpPr txBox="1"/>
            <p:nvPr/>
          </p:nvSpPr>
          <p:spPr>
            <a:xfrm>
              <a:off x="30620" y="85420"/>
              <a:ext cx="17042" cy="2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560"/>
                <a:t>Step 1:</a:t>
              </a:r>
              <a:r>
                <a:rPr lang="zh-CN" altLang="en-US" sz="7560"/>
                <a:t>输入对应值</a:t>
              </a:r>
              <a:endParaRPr lang="zh-CN" altLang="en-US" sz="7560"/>
            </a:p>
          </p:txBody>
        </p:sp>
        <p:sp>
          <p:nvSpPr>
            <p:cNvPr id="7" name="Text Box 6"/>
            <p:cNvSpPr txBox="1"/>
            <p:nvPr>
              <p:custDataLst>
                <p:tags r:id="rId1"/>
              </p:custDataLst>
            </p:nvPr>
          </p:nvSpPr>
          <p:spPr>
            <a:xfrm>
              <a:off x="64197" y="85338"/>
              <a:ext cx="23951" cy="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7560"/>
                <a:t>Step 2:</a:t>
              </a:r>
              <a:r>
                <a:rPr lang="zh-CN" altLang="en-US" sz="7560"/>
                <a:t>移动滑块</a:t>
              </a:r>
              <a:br>
                <a:rPr lang="zh-CN" altLang="en-US" sz="7560"/>
              </a:br>
              <a:r>
                <a:rPr lang="zh-CN" altLang="en-US" sz="7560"/>
                <a:t>显示不同长度</a:t>
              </a:r>
              <a:r>
                <a:rPr lang="en-US" altLang="zh-CN" sz="7560"/>
                <a:t>N</a:t>
              </a:r>
              <a:r>
                <a:rPr lang="zh-CN" altLang="en-US" sz="7560"/>
                <a:t>下圆周卷积和线性卷积的</a:t>
              </a:r>
              <a:r>
                <a:rPr lang="zh-CN" altLang="en-US" sz="7560"/>
                <a:t>对比</a:t>
              </a:r>
              <a:endParaRPr lang="zh-CN" altLang="en-US" sz="7560"/>
            </a:p>
          </p:txBody>
        </p:sp>
      </p:grpSp>
      <p:pic>
        <p:nvPicPr>
          <p:cNvPr id="38" name="Picture 37" descr="3181729254129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45" y="1872615"/>
            <a:ext cx="17932400" cy="16814800"/>
          </a:xfrm>
          <a:prstGeom prst="rect">
            <a:avLst/>
          </a:prstGeom>
        </p:spPr>
      </p:pic>
      <p:pic>
        <p:nvPicPr>
          <p:cNvPr id="45" name="Picture 44" descr="3211729254160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65" y="22440900"/>
            <a:ext cx="17932400" cy="16814800"/>
          </a:xfrm>
          <a:prstGeom prst="rect">
            <a:avLst/>
          </a:prstGeom>
        </p:spPr>
      </p:pic>
      <p:pic>
        <p:nvPicPr>
          <p:cNvPr id="52" name="Picture 51" descr="3221729254167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2975" y="22440900"/>
            <a:ext cx="17932400" cy="16814800"/>
          </a:xfrm>
          <a:prstGeom prst="rect">
            <a:avLst/>
          </a:prstGeom>
        </p:spPr>
      </p:pic>
      <p:pic>
        <p:nvPicPr>
          <p:cNvPr id="53" name="Picture 52" descr="3201729254146_.pi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2975" y="1967865"/>
            <a:ext cx="17932400" cy="16814800"/>
          </a:xfrm>
          <a:prstGeom prst="rect">
            <a:avLst/>
          </a:prstGeom>
        </p:spPr>
      </p:pic>
      <p:sp>
        <p:nvSpPr>
          <p:cNvPr id="60" name="Text Box 59"/>
          <p:cNvSpPr txBox="1"/>
          <p:nvPr>
            <p:custDataLst>
              <p:tags r:id="rId6"/>
            </p:custDataLst>
          </p:nvPr>
        </p:nvSpPr>
        <p:spPr>
          <a:xfrm>
            <a:off x="10115385" y="39255802"/>
            <a:ext cx="12111263" cy="3580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60"/>
              <a:t>Step 3:</a:t>
            </a:r>
            <a:r>
              <a:rPr lang="zh-CN" altLang="en-US" sz="7560"/>
              <a:t>移动滑块</a:t>
            </a:r>
            <a:br>
              <a:rPr lang="zh-CN" altLang="en-US" sz="7560"/>
            </a:br>
            <a:r>
              <a:rPr lang="zh-CN" altLang="en-US" sz="7560"/>
              <a:t>显示不同长度</a:t>
            </a:r>
            <a:r>
              <a:rPr lang="en-US" altLang="zh-CN" sz="7560"/>
              <a:t>N</a:t>
            </a:r>
            <a:r>
              <a:rPr lang="zh-CN" altLang="en-US" sz="7560"/>
              <a:t>下圆周卷积和线性卷积的</a:t>
            </a:r>
            <a:r>
              <a:rPr lang="zh-CN" altLang="en-US" sz="7560"/>
              <a:t>对比</a:t>
            </a:r>
            <a:endParaRPr lang="zh-CN" altLang="en-US" sz="7560"/>
          </a:p>
        </p:txBody>
      </p:sp>
      <p:sp>
        <p:nvSpPr>
          <p:cNvPr id="61" name="Text Box 60"/>
          <p:cNvSpPr txBox="1"/>
          <p:nvPr>
            <p:custDataLst>
              <p:tags r:id="rId7"/>
            </p:custDataLst>
          </p:nvPr>
        </p:nvSpPr>
        <p:spPr>
          <a:xfrm>
            <a:off x="26342975" y="39255700"/>
            <a:ext cx="18537555" cy="3580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60"/>
              <a:t>Step 4:</a:t>
            </a:r>
            <a:r>
              <a:rPr lang="zh-CN" altLang="en-US" sz="7560"/>
              <a:t>移动滑块</a:t>
            </a:r>
            <a:br>
              <a:rPr lang="zh-CN" altLang="en-US" sz="7560"/>
            </a:br>
            <a:r>
              <a:rPr lang="zh-CN" altLang="en-US" sz="7560"/>
              <a:t>显示不同长度</a:t>
            </a:r>
            <a:r>
              <a:rPr lang="en-US" altLang="zh-CN" sz="7560"/>
              <a:t>N</a:t>
            </a:r>
            <a:r>
              <a:rPr lang="zh-CN" altLang="en-US" sz="7560"/>
              <a:t>下圆周卷积</a:t>
            </a:r>
            <a:endParaRPr lang="zh-CN" altLang="en-US" sz="7560"/>
          </a:p>
          <a:p>
            <a:pPr algn="ctr"/>
            <a:r>
              <a:rPr lang="zh-CN" altLang="en-US" sz="7560"/>
              <a:t>和线性卷积的</a:t>
            </a:r>
            <a:r>
              <a:rPr lang="zh-CN" altLang="en-US" sz="7560"/>
              <a:t>对比</a:t>
            </a:r>
            <a:endParaRPr lang="zh-CN" altLang="en-US" sz="756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ZmM2YjJjODE3Yjc5OTlhMDAxZjE4YTc3MTg3NDI3MjI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Presentation</Application>
  <PresentationFormat>宽屏</PresentationFormat>
  <Paragraphs>57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suzie</cp:lastModifiedBy>
  <cp:revision>9</cp:revision>
  <dcterms:created xsi:type="dcterms:W3CDTF">2024-10-18T12:26:38Z</dcterms:created>
  <dcterms:modified xsi:type="dcterms:W3CDTF">2024-10-18T12:26:38Z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1033-6.11.0.8885</vt:lpwstr>
  </property>
  <property fmtid="{D5CDD505-2E9C-101B-9397-08002B2CF9AE}" pid="3" name="ICV">
    <vt:lpwstr>FBAC85550D149F73D94B1267B6D5A6E0_41</vt:lpwstr>
  </property>
</Properties>
</file>