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4" r:id="rId5"/>
    <p:sldId id="292" r:id="rId6"/>
    <p:sldId id="260" r:id="rId7"/>
    <p:sldId id="288" r:id="rId8"/>
    <p:sldId id="284" r:id="rId9"/>
    <p:sldId id="265" r:id="rId10"/>
    <p:sldId id="262" r:id="rId11"/>
    <p:sldId id="293" r:id="rId12"/>
    <p:sldId id="272" r:id="rId13"/>
    <p:sldId id="263" r:id="rId14"/>
    <p:sldId id="291" r:id="rId15"/>
    <p:sldId id="28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79A"/>
    <a:srgbClr val="6B89B6"/>
    <a:srgbClr val="F0F0F0"/>
    <a:srgbClr val="FA6B00"/>
    <a:srgbClr val="BB2B2A"/>
    <a:srgbClr val="FA6B04"/>
    <a:srgbClr val="FC8604"/>
    <a:srgbClr val="ADCDEA"/>
    <a:srgbClr val="F08519"/>
    <a:srgbClr val="F7E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80952" autoAdjust="0"/>
  </p:normalViewPr>
  <p:slideViewPr>
    <p:cSldViewPr snapToGrid="0">
      <p:cViewPr varScale="1">
        <p:scale>
          <a:sx n="60" d="100"/>
          <a:sy n="60" d="100"/>
        </p:scale>
        <p:origin x="119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17372-FFDC-47ED-9AD6-ED632626017A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13F4AB-71AB-449E-82C9-64E59FC37B43}">
      <dgm:prSet phldrT="[文本]" custT="1"/>
      <dgm:spPr>
        <a:solidFill>
          <a:srgbClr val="2B579A">
            <a:alpha val="90000"/>
          </a:srgbClr>
        </a:solidFill>
        <a:ln>
          <a:noFill/>
        </a:ln>
      </dgm:spPr>
      <dgm:t>
        <a:bodyPr/>
        <a:lstStyle/>
        <a:p>
          <a:r>
            <a:rPr lang="en-US" altLang="zh-CN" sz="5400" dirty="0" smtClean="0">
              <a:latin typeface="Segoe UI" panose="020B0502040204020203" pitchFamily="34" charset="0"/>
              <a:cs typeface="Segoe UI" panose="020B0502040204020203" pitchFamily="34" charset="0"/>
            </a:rPr>
            <a:t>HOW?</a:t>
          </a:r>
          <a:endParaRPr lang="zh-CN" altLang="en-US" sz="5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3072AD1-8197-4AC7-BC43-6C13301B1107}" type="parTrans" cxnId="{3358B2BB-933E-4B3A-A415-B883942048BA}">
      <dgm:prSet/>
      <dgm:spPr/>
      <dgm:t>
        <a:bodyPr/>
        <a:lstStyle/>
        <a:p>
          <a:endParaRPr lang="zh-CN" altLang="en-US"/>
        </a:p>
      </dgm:t>
    </dgm:pt>
    <dgm:pt modelId="{92EA62E3-C1C6-4243-BB15-ACFC8CCE5A68}" type="sibTrans" cxnId="{3358B2BB-933E-4B3A-A415-B883942048BA}">
      <dgm:prSet/>
      <dgm:spPr/>
      <dgm:t>
        <a:bodyPr/>
        <a:lstStyle/>
        <a:p>
          <a:endParaRPr lang="zh-CN" altLang="en-US"/>
        </a:p>
      </dgm:t>
    </dgm:pt>
    <dgm:pt modelId="{B1DBFF31-2AF3-406B-9A9D-73E85001B88A}">
      <dgm:prSet phldrT="[文本]"/>
      <dgm:spPr>
        <a:solidFill>
          <a:srgbClr val="2B579A"/>
        </a:solidFill>
        <a:ln>
          <a:noFill/>
        </a:ln>
      </dgm:spPr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63FE8E-ADAA-4D6A-98A8-950BCC137D17}" type="parTrans" cxnId="{AA13BE7C-E760-4562-9AF9-D052D9D62B4C}">
      <dgm:prSet/>
      <dgm:spPr/>
      <dgm:t>
        <a:bodyPr/>
        <a:lstStyle/>
        <a:p>
          <a:endParaRPr lang="zh-CN" altLang="en-US"/>
        </a:p>
      </dgm:t>
    </dgm:pt>
    <dgm:pt modelId="{A02FEF74-83A9-47BB-8074-93BF0F78B5FB}" type="sibTrans" cxnId="{AA13BE7C-E760-4562-9AF9-D052D9D62B4C}">
      <dgm:prSet/>
      <dgm:spPr/>
      <dgm:t>
        <a:bodyPr/>
        <a:lstStyle/>
        <a:p>
          <a:endParaRPr lang="zh-CN" altLang="en-US"/>
        </a:p>
      </dgm:t>
    </dgm:pt>
    <dgm:pt modelId="{3187C260-522D-4226-AFED-537C046B61A6}">
      <dgm:prSet phldrT="[文本]"/>
      <dgm:spPr>
        <a:solidFill>
          <a:srgbClr val="2B579A"/>
        </a:solidFill>
        <a:ln>
          <a:noFill/>
        </a:ln>
        <a:effectLst>
          <a:outerShdw blurRad="76200" dist="38100" dir="2700000" algn="tl" rotWithShape="0">
            <a:srgbClr val="2B579A">
              <a:alpha val="60000"/>
            </a:srgbClr>
          </a:outerShdw>
        </a:effectLst>
      </dgm:spPr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GCODE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3B70A5-EE56-45C7-9D33-431C04295FC3}" type="parTrans" cxnId="{314B18D5-E8D7-449B-87D1-3C2483B2C95B}">
      <dgm:prSet/>
      <dgm:spPr/>
      <dgm:t>
        <a:bodyPr/>
        <a:lstStyle/>
        <a:p>
          <a:endParaRPr lang="zh-CN" altLang="en-US"/>
        </a:p>
      </dgm:t>
    </dgm:pt>
    <dgm:pt modelId="{BDDBD2DD-5102-46F6-864E-A36D55C00A1A}" type="sibTrans" cxnId="{314B18D5-E8D7-449B-87D1-3C2483B2C95B}">
      <dgm:prSet/>
      <dgm:spPr/>
      <dgm:t>
        <a:bodyPr/>
        <a:lstStyle/>
        <a:p>
          <a:endParaRPr lang="zh-CN" altLang="en-US"/>
        </a:p>
      </dgm:t>
    </dgm:pt>
    <dgm:pt modelId="{64BC9EB3-AA93-4982-8BC0-013FAC6761EE}" type="pres">
      <dgm:prSet presAssocID="{82917372-FFDC-47ED-9AD6-ED632626017A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5F8EE47F-C7A5-45C9-81C7-53F0EC10D63C}" type="pres">
      <dgm:prSet presAssocID="{6C13F4AB-71AB-449E-82C9-64E59FC37B43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3E8FDD1E-3340-42D7-8338-5D24C6F84194}" type="pres">
      <dgm:prSet presAssocID="{6C13F4AB-71AB-449E-82C9-64E59FC37B43}" presName="Accent1" presStyleLbl="node1" presStyleIdx="0" presStyleCnt="13"/>
      <dgm:spPr>
        <a:solidFill>
          <a:srgbClr val="2B579A">
            <a:alpha val="0"/>
          </a:srgbClr>
        </a:solidFill>
        <a:ln>
          <a:noFill/>
        </a:ln>
      </dgm:spPr>
    </dgm:pt>
    <dgm:pt modelId="{B2F3E641-A183-4A4D-8A8C-B1BEFCF93BCC}" type="pres">
      <dgm:prSet presAssocID="{6C13F4AB-71AB-449E-82C9-64E59FC37B43}" presName="Accent2" presStyleLbl="node1" presStyleIdx="1" presStyleCnt="13"/>
      <dgm:spPr>
        <a:solidFill>
          <a:srgbClr val="2B579A"/>
        </a:solidFill>
        <a:ln>
          <a:noFill/>
        </a:ln>
        <a:effectLst>
          <a:outerShdw blurRad="76200" dist="38100" dir="2700000" algn="tl" rotWithShape="0">
            <a:srgbClr val="2B579A">
              <a:alpha val="60000"/>
            </a:srgbClr>
          </a:outerShdw>
        </a:effectLst>
      </dgm:spPr>
      <dgm:t>
        <a:bodyPr/>
        <a:lstStyle/>
        <a:p>
          <a:endParaRPr lang="zh-CN" altLang="en-US"/>
        </a:p>
      </dgm:t>
    </dgm:pt>
    <dgm:pt modelId="{2300A9C6-6A06-4AB6-892A-A6F08D58BFA9}" type="pres">
      <dgm:prSet presAssocID="{6C13F4AB-71AB-449E-82C9-64E59FC37B43}" presName="Accent3" presStyleLbl="node1" presStyleIdx="2" presStyleCnt="13" custLinFactX="15319" custLinFactY="74798" custLinFactNeighborX="100000" custLinFactNeighborY="100000"/>
      <dgm:spPr>
        <a:solidFill>
          <a:srgbClr val="2B579A"/>
        </a:solidFill>
        <a:ln>
          <a:noFill/>
        </a:ln>
      </dgm:spPr>
    </dgm:pt>
    <dgm:pt modelId="{E7DA70D0-D4CC-4B43-BFAA-5A14C0C38023}" type="pres">
      <dgm:prSet presAssocID="{6C13F4AB-71AB-449E-82C9-64E59FC37B43}" presName="Accent4" presStyleLbl="node1" presStyleIdx="3" presStyleCnt="13"/>
      <dgm:spPr>
        <a:solidFill>
          <a:srgbClr val="2B579A">
            <a:alpha val="60000"/>
          </a:srgbClr>
        </a:solidFill>
        <a:ln>
          <a:noFill/>
        </a:ln>
      </dgm:spPr>
    </dgm:pt>
    <dgm:pt modelId="{DFC9A3AB-1223-4C30-B65C-4DF455D3803A}" type="pres">
      <dgm:prSet presAssocID="{6C13F4AB-71AB-449E-82C9-64E59FC37B43}" presName="Accent5" presStyleLbl="node1" presStyleIdx="4" presStyleCnt="13" custLinFactX="944514" custLinFactY="500000" custLinFactNeighborX="1000000" custLinFactNeighborY="588516"/>
      <dgm:spPr>
        <a:solidFill>
          <a:srgbClr val="2B579A">
            <a:alpha val="43000"/>
          </a:srgbClr>
        </a:solidFill>
        <a:ln>
          <a:noFill/>
        </a:ln>
      </dgm:spPr>
    </dgm:pt>
    <dgm:pt modelId="{39830938-409F-43AB-B116-D8AE06DC6869}" type="pres">
      <dgm:prSet presAssocID="{6C13F4AB-71AB-449E-82C9-64E59FC37B43}" presName="Accent6" presStyleLbl="node1" presStyleIdx="5" presStyleCnt="13" custLinFactY="-300000" custLinFactNeighborX="-27836" custLinFactNeighborY="-399192"/>
      <dgm:spPr>
        <a:solidFill>
          <a:srgbClr val="2B579A"/>
        </a:solidFill>
        <a:ln>
          <a:noFill/>
        </a:ln>
      </dgm:spPr>
    </dgm:pt>
    <dgm:pt modelId="{EDB1B5D8-470E-4A69-9AF3-EFD0594E712B}" type="pres">
      <dgm:prSet presAssocID="{B1DBFF31-2AF3-406B-9A9D-73E85001B88A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2F76455-E986-4FE2-B71D-4A02547E79DB}" type="pres">
      <dgm:prSet presAssocID="{B1DBFF31-2AF3-406B-9A9D-73E85001B88A}" presName="Accent7" presStyleCnt="0"/>
      <dgm:spPr/>
    </dgm:pt>
    <dgm:pt modelId="{90F343AB-538C-4D84-9A7F-37D262FD44DE}" type="pres">
      <dgm:prSet presAssocID="{B1DBFF31-2AF3-406B-9A9D-73E85001B88A}" presName="AccentHold1" presStyleLbl="node1" presStyleIdx="7" presStyleCnt="13"/>
      <dgm:spPr>
        <a:solidFill>
          <a:srgbClr val="2B579A">
            <a:alpha val="0"/>
          </a:srgbClr>
        </a:solidFill>
        <a:ln>
          <a:noFill/>
        </a:ln>
      </dgm:spPr>
    </dgm:pt>
    <dgm:pt modelId="{C9FEFB3D-5326-4ED7-A336-775D5A749152}" type="pres">
      <dgm:prSet presAssocID="{B1DBFF31-2AF3-406B-9A9D-73E85001B88A}" presName="Accent8" presStyleCnt="0"/>
      <dgm:spPr/>
    </dgm:pt>
    <dgm:pt modelId="{C5DEF13F-E411-4650-BDC5-2D80D249A9D7}" type="pres">
      <dgm:prSet presAssocID="{B1DBFF31-2AF3-406B-9A9D-73E85001B88A}" presName="AccentHold2" presStyleLbl="node1" presStyleIdx="8" presStyleCnt="13"/>
      <dgm:spPr>
        <a:solidFill>
          <a:srgbClr val="2B579A">
            <a:alpha val="77000"/>
          </a:srgbClr>
        </a:solidFill>
        <a:ln>
          <a:noFill/>
        </a:ln>
        <a:effectLst>
          <a:outerShdw blurRad="76200" dist="38100" dir="2700000" algn="tl" rotWithShape="0">
            <a:srgbClr val="6B89B6">
              <a:alpha val="40000"/>
            </a:srgbClr>
          </a:outerShdw>
        </a:effectLst>
      </dgm:spPr>
      <dgm:t>
        <a:bodyPr/>
        <a:lstStyle/>
        <a:p>
          <a:endParaRPr lang="zh-CN" altLang="en-US"/>
        </a:p>
      </dgm:t>
    </dgm:pt>
    <dgm:pt modelId="{2EFA5C54-047B-4ECA-AF9C-5A790FF565B2}" type="pres">
      <dgm:prSet presAssocID="{3187C260-522D-4226-AFED-537C046B61A6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E8833DD-FF61-4C12-AEEA-C01410BED03D}" type="pres">
      <dgm:prSet presAssocID="{3187C260-522D-4226-AFED-537C046B61A6}" presName="Accent9" presStyleCnt="0"/>
      <dgm:spPr/>
    </dgm:pt>
    <dgm:pt modelId="{6F883537-87AD-46EF-983B-E1780DB94E40}" type="pres">
      <dgm:prSet presAssocID="{3187C260-522D-4226-AFED-537C046B61A6}" presName="AccentHold1" presStyleLbl="node1" presStyleIdx="10" presStyleCnt="13"/>
      <dgm:spPr>
        <a:solidFill>
          <a:srgbClr val="2B579A">
            <a:alpha val="0"/>
          </a:srgbClr>
        </a:solidFill>
        <a:ln>
          <a:noFill/>
        </a:ln>
      </dgm:spPr>
    </dgm:pt>
    <dgm:pt modelId="{AD39972C-9435-4551-882E-CF2BDE8EDCFD}" type="pres">
      <dgm:prSet presAssocID="{3187C260-522D-4226-AFED-537C046B61A6}" presName="Accent10" presStyleCnt="0"/>
      <dgm:spPr/>
    </dgm:pt>
    <dgm:pt modelId="{42D197D9-B094-4D27-B6DB-D9B283860F43}" type="pres">
      <dgm:prSet presAssocID="{3187C260-522D-4226-AFED-537C046B61A6}" presName="AccentHold2" presStyleLbl="node1" presStyleIdx="11" presStyleCnt="13"/>
      <dgm:spPr>
        <a:solidFill>
          <a:srgbClr val="2B579A"/>
        </a:solidFill>
        <a:ln>
          <a:noFill/>
        </a:ln>
      </dgm:spPr>
    </dgm:pt>
    <dgm:pt modelId="{41F2FDC2-0B17-4F16-8B13-C531FD16F370}" type="pres">
      <dgm:prSet presAssocID="{3187C260-522D-4226-AFED-537C046B61A6}" presName="Accent11" presStyleCnt="0"/>
      <dgm:spPr/>
    </dgm:pt>
    <dgm:pt modelId="{BAE38AC0-1D8A-41D1-B752-51E43F53F1BB}" type="pres">
      <dgm:prSet presAssocID="{3187C260-522D-4226-AFED-537C046B61A6}" presName="AccentHold3" presStyleLbl="node1" presStyleIdx="12" presStyleCnt="13" custLinFactX="422550" custLinFactNeighborX="500000" custLinFactNeighborY="55618"/>
      <dgm:spPr>
        <a:solidFill>
          <a:srgbClr val="2B579A"/>
        </a:solidFill>
        <a:ln>
          <a:noFill/>
        </a:ln>
        <a:effectLst>
          <a:outerShdw blurRad="76200" dist="38100" dir="2700000" algn="tl" rotWithShape="0">
            <a:prstClr val="black">
              <a:alpha val="60000"/>
            </a:prstClr>
          </a:outerShdw>
        </a:effectLst>
      </dgm:spPr>
      <dgm:t>
        <a:bodyPr/>
        <a:lstStyle/>
        <a:p>
          <a:endParaRPr lang="zh-CN" altLang="en-US"/>
        </a:p>
      </dgm:t>
    </dgm:pt>
  </dgm:ptLst>
  <dgm:cxnLst>
    <dgm:cxn modelId="{AA13BE7C-E760-4562-9AF9-D052D9D62B4C}" srcId="{6C13F4AB-71AB-449E-82C9-64E59FC37B43}" destId="{B1DBFF31-2AF3-406B-9A9D-73E85001B88A}" srcOrd="0" destOrd="0" parTransId="{0363FE8E-ADAA-4D6A-98A8-950BCC137D17}" sibTransId="{A02FEF74-83A9-47BB-8074-93BF0F78B5FB}"/>
    <dgm:cxn modelId="{581C0A48-7A5C-40AE-8BF3-CF30E0B8B853}" type="presOf" srcId="{B1DBFF31-2AF3-406B-9A9D-73E85001B88A}" destId="{EDB1B5D8-470E-4A69-9AF3-EFD0594E712B}" srcOrd="0" destOrd="0" presId="urn:microsoft.com/office/officeart/2009/3/layout/CircleRelationship"/>
    <dgm:cxn modelId="{386D8736-3B66-4E43-93AC-36F55CDFA0C3}" type="presOf" srcId="{6C13F4AB-71AB-449E-82C9-64E59FC37B43}" destId="{5F8EE47F-C7A5-45C9-81C7-53F0EC10D63C}" srcOrd="0" destOrd="0" presId="urn:microsoft.com/office/officeart/2009/3/layout/CircleRelationship"/>
    <dgm:cxn modelId="{314B18D5-E8D7-449B-87D1-3C2483B2C95B}" srcId="{6C13F4AB-71AB-449E-82C9-64E59FC37B43}" destId="{3187C260-522D-4226-AFED-537C046B61A6}" srcOrd="1" destOrd="0" parTransId="{653B70A5-EE56-45C7-9D33-431C04295FC3}" sibTransId="{BDDBD2DD-5102-46F6-864E-A36D55C00A1A}"/>
    <dgm:cxn modelId="{3358B2BB-933E-4B3A-A415-B883942048BA}" srcId="{82917372-FFDC-47ED-9AD6-ED632626017A}" destId="{6C13F4AB-71AB-449E-82C9-64E59FC37B43}" srcOrd="0" destOrd="0" parTransId="{E3072AD1-8197-4AC7-BC43-6C13301B1107}" sibTransId="{92EA62E3-C1C6-4243-BB15-ACFC8CCE5A68}"/>
    <dgm:cxn modelId="{6756C2DC-CE06-4269-8A75-F79CCFA833BA}" type="presOf" srcId="{82917372-FFDC-47ED-9AD6-ED632626017A}" destId="{64BC9EB3-AA93-4982-8BC0-013FAC6761EE}" srcOrd="0" destOrd="0" presId="urn:microsoft.com/office/officeart/2009/3/layout/CircleRelationship"/>
    <dgm:cxn modelId="{87AB418A-8A38-4AC8-A465-C8369297F27B}" type="presOf" srcId="{3187C260-522D-4226-AFED-537C046B61A6}" destId="{2EFA5C54-047B-4ECA-AF9C-5A790FF565B2}" srcOrd="0" destOrd="0" presId="urn:microsoft.com/office/officeart/2009/3/layout/CircleRelationship"/>
    <dgm:cxn modelId="{65CE6EB1-7027-428F-AFA3-BFAA11903889}" type="presParOf" srcId="{64BC9EB3-AA93-4982-8BC0-013FAC6761EE}" destId="{5F8EE47F-C7A5-45C9-81C7-53F0EC10D63C}" srcOrd="0" destOrd="0" presId="urn:microsoft.com/office/officeart/2009/3/layout/CircleRelationship"/>
    <dgm:cxn modelId="{04B8923E-73CE-4FEB-B056-EA48DE24CA4A}" type="presParOf" srcId="{64BC9EB3-AA93-4982-8BC0-013FAC6761EE}" destId="{3E8FDD1E-3340-42D7-8338-5D24C6F84194}" srcOrd="1" destOrd="0" presId="urn:microsoft.com/office/officeart/2009/3/layout/CircleRelationship"/>
    <dgm:cxn modelId="{82CE6DDE-3D4C-4BBB-9A1D-1641F2F86E14}" type="presParOf" srcId="{64BC9EB3-AA93-4982-8BC0-013FAC6761EE}" destId="{B2F3E641-A183-4A4D-8A8C-B1BEFCF93BCC}" srcOrd="2" destOrd="0" presId="urn:microsoft.com/office/officeart/2009/3/layout/CircleRelationship"/>
    <dgm:cxn modelId="{44DB2247-122A-492A-B0F8-CDFCB224BF0F}" type="presParOf" srcId="{64BC9EB3-AA93-4982-8BC0-013FAC6761EE}" destId="{2300A9C6-6A06-4AB6-892A-A6F08D58BFA9}" srcOrd="3" destOrd="0" presId="urn:microsoft.com/office/officeart/2009/3/layout/CircleRelationship"/>
    <dgm:cxn modelId="{FA994B86-6272-41E0-8778-8277F1DA509F}" type="presParOf" srcId="{64BC9EB3-AA93-4982-8BC0-013FAC6761EE}" destId="{E7DA70D0-D4CC-4B43-BFAA-5A14C0C38023}" srcOrd="4" destOrd="0" presId="urn:microsoft.com/office/officeart/2009/3/layout/CircleRelationship"/>
    <dgm:cxn modelId="{DB20BCAE-2DF7-4299-BF7E-AF4BE443D270}" type="presParOf" srcId="{64BC9EB3-AA93-4982-8BC0-013FAC6761EE}" destId="{DFC9A3AB-1223-4C30-B65C-4DF455D3803A}" srcOrd="5" destOrd="0" presId="urn:microsoft.com/office/officeart/2009/3/layout/CircleRelationship"/>
    <dgm:cxn modelId="{D0195D99-FE5D-4ED6-A9B8-FE9C7F7E063B}" type="presParOf" srcId="{64BC9EB3-AA93-4982-8BC0-013FAC6761EE}" destId="{39830938-409F-43AB-B116-D8AE06DC6869}" srcOrd="6" destOrd="0" presId="urn:microsoft.com/office/officeart/2009/3/layout/CircleRelationship"/>
    <dgm:cxn modelId="{D219A180-A9D6-4955-8DB9-89F7618203E2}" type="presParOf" srcId="{64BC9EB3-AA93-4982-8BC0-013FAC6761EE}" destId="{EDB1B5D8-470E-4A69-9AF3-EFD0594E712B}" srcOrd="7" destOrd="0" presId="urn:microsoft.com/office/officeart/2009/3/layout/CircleRelationship"/>
    <dgm:cxn modelId="{D6E6E0A8-E5D6-4E54-8017-E2A39EED9C7D}" type="presParOf" srcId="{64BC9EB3-AA93-4982-8BC0-013FAC6761EE}" destId="{E2F76455-E986-4FE2-B71D-4A02547E79DB}" srcOrd="8" destOrd="0" presId="urn:microsoft.com/office/officeart/2009/3/layout/CircleRelationship"/>
    <dgm:cxn modelId="{6C0B258B-4922-48B9-B9D7-18E1D72CA99D}" type="presParOf" srcId="{E2F76455-E986-4FE2-B71D-4A02547E79DB}" destId="{90F343AB-538C-4D84-9A7F-37D262FD44DE}" srcOrd="0" destOrd="0" presId="urn:microsoft.com/office/officeart/2009/3/layout/CircleRelationship"/>
    <dgm:cxn modelId="{7E1F1EEE-ED53-4594-9C22-715C56B4E063}" type="presParOf" srcId="{64BC9EB3-AA93-4982-8BC0-013FAC6761EE}" destId="{C9FEFB3D-5326-4ED7-A336-775D5A749152}" srcOrd="9" destOrd="0" presId="urn:microsoft.com/office/officeart/2009/3/layout/CircleRelationship"/>
    <dgm:cxn modelId="{F47B4E5D-FF8A-449B-AFF5-FC3379E0DA5D}" type="presParOf" srcId="{C9FEFB3D-5326-4ED7-A336-775D5A749152}" destId="{C5DEF13F-E411-4650-BDC5-2D80D249A9D7}" srcOrd="0" destOrd="0" presId="urn:microsoft.com/office/officeart/2009/3/layout/CircleRelationship"/>
    <dgm:cxn modelId="{533924A6-E64D-4864-9470-DF1D6B012A59}" type="presParOf" srcId="{64BC9EB3-AA93-4982-8BC0-013FAC6761EE}" destId="{2EFA5C54-047B-4ECA-AF9C-5A790FF565B2}" srcOrd="10" destOrd="0" presId="urn:microsoft.com/office/officeart/2009/3/layout/CircleRelationship"/>
    <dgm:cxn modelId="{98A53975-386F-4047-8FF0-4F12CE005674}" type="presParOf" srcId="{64BC9EB3-AA93-4982-8BC0-013FAC6761EE}" destId="{AE8833DD-FF61-4C12-AEEA-C01410BED03D}" srcOrd="11" destOrd="0" presId="urn:microsoft.com/office/officeart/2009/3/layout/CircleRelationship"/>
    <dgm:cxn modelId="{0638ABCE-7809-459D-86E5-303F29B93451}" type="presParOf" srcId="{AE8833DD-FF61-4C12-AEEA-C01410BED03D}" destId="{6F883537-87AD-46EF-983B-E1780DB94E40}" srcOrd="0" destOrd="0" presId="urn:microsoft.com/office/officeart/2009/3/layout/CircleRelationship"/>
    <dgm:cxn modelId="{72CEDA98-2080-41D1-BFAE-056278485DD6}" type="presParOf" srcId="{64BC9EB3-AA93-4982-8BC0-013FAC6761EE}" destId="{AD39972C-9435-4551-882E-CF2BDE8EDCFD}" srcOrd="12" destOrd="0" presId="urn:microsoft.com/office/officeart/2009/3/layout/CircleRelationship"/>
    <dgm:cxn modelId="{6CECEBF1-855E-4BAA-ADAD-BFFF5474B6E6}" type="presParOf" srcId="{AD39972C-9435-4551-882E-CF2BDE8EDCFD}" destId="{42D197D9-B094-4D27-B6DB-D9B283860F43}" srcOrd="0" destOrd="0" presId="urn:microsoft.com/office/officeart/2009/3/layout/CircleRelationship"/>
    <dgm:cxn modelId="{690DB849-D0F4-4ED5-B67F-BDB0B94EBBBA}" type="presParOf" srcId="{64BC9EB3-AA93-4982-8BC0-013FAC6761EE}" destId="{41F2FDC2-0B17-4F16-8B13-C531FD16F370}" srcOrd="13" destOrd="0" presId="urn:microsoft.com/office/officeart/2009/3/layout/CircleRelationship"/>
    <dgm:cxn modelId="{1DD8AC99-1EBA-446D-A582-80280D0F7922}" type="presParOf" srcId="{41F2FDC2-0B17-4F16-8B13-C531FD16F370}" destId="{BAE38AC0-1D8A-41D1-B752-51E43F53F1BB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EE47F-C7A5-45C9-81C7-53F0EC10D63C}">
      <dsp:nvSpPr>
        <dsp:cNvPr id="0" name=""/>
        <dsp:cNvSpPr/>
      </dsp:nvSpPr>
      <dsp:spPr>
        <a:xfrm>
          <a:off x="1100643" y="429691"/>
          <a:ext cx="3137941" cy="3137873"/>
        </a:xfrm>
        <a:prstGeom prst="ellipse">
          <a:avLst/>
        </a:prstGeom>
        <a:solidFill>
          <a:srgbClr val="2B579A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HOW?</a:t>
          </a:r>
          <a:endParaRPr lang="zh-CN" altLang="en-US" sz="5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560184" y="889222"/>
        <a:ext cx="2218859" cy="2218811"/>
      </dsp:txXfrm>
    </dsp:sp>
    <dsp:sp modelId="{3E8FDD1E-3340-42D7-8338-5D24C6F84194}">
      <dsp:nvSpPr>
        <dsp:cNvPr id="0" name=""/>
        <dsp:cNvSpPr/>
      </dsp:nvSpPr>
      <dsp:spPr>
        <a:xfrm>
          <a:off x="2891084" y="286727"/>
          <a:ext cx="348984" cy="348978"/>
        </a:xfrm>
        <a:prstGeom prst="ellipse">
          <a:avLst/>
        </a:prstGeom>
        <a:solidFill>
          <a:srgbClr val="2B579A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3E641-A183-4A4D-8A8C-B1BEFCF93BCC}">
      <dsp:nvSpPr>
        <dsp:cNvPr id="0" name=""/>
        <dsp:cNvSpPr/>
      </dsp:nvSpPr>
      <dsp:spPr>
        <a:xfrm>
          <a:off x="2064726" y="3334423"/>
          <a:ext cx="252692" cy="252936"/>
        </a:xfrm>
        <a:prstGeom prst="ellipse">
          <a:avLst/>
        </a:prstGeom>
        <a:solidFill>
          <a:srgbClr val="2B579A"/>
        </a:solidFill>
        <a:ln w="12700" cap="flat" cmpd="sng" algn="ctr">
          <a:noFill/>
          <a:prstDash val="solid"/>
          <a:miter lim="800000"/>
        </a:ln>
        <a:effectLst>
          <a:outerShdw blurRad="76200" dist="38100" dir="2700000" algn="tl" rotWithShape="0">
            <a:srgbClr val="2B579A">
              <a:alpha val="6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0A9C6-6A06-4AB6-892A-A6F08D58BFA9}">
      <dsp:nvSpPr>
        <dsp:cNvPr id="0" name=""/>
        <dsp:cNvSpPr/>
      </dsp:nvSpPr>
      <dsp:spPr>
        <a:xfrm>
          <a:off x="4731907" y="2145296"/>
          <a:ext cx="252692" cy="252936"/>
        </a:xfrm>
        <a:prstGeom prst="ellipse">
          <a:avLst/>
        </a:prstGeom>
        <a:solidFill>
          <a:srgbClr val="2B579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A70D0-D4CC-4B43-BFAA-5A14C0C38023}">
      <dsp:nvSpPr>
        <dsp:cNvPr id="0" name=""/>
        <dsp:cNvSpPr/>
      </dsp:nvSpPr>
      <dsp:spPr>
        <a:xfrm>
          <a:off x="3231315" y="3603489"/>
          <a:ext cx="348984" cy="348978"/>
        </a:xfrm>
        <a:prstGeom prst="ellipse">
          <a:avLst/>
        </a:prstGeom>
        <a:solidFill>
          <a:srgbClr val="2B579A">
            <a:alpha val="6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9A3AB-1223-4C30-B65C-4DF455D3803A}">
      <dsp:nvSpPr>
        <dsp:cNvPr id="0" name=""/>
        <dsp:cNvSpPr/>
      </dsp:nvSpPr>
      <dsp:spPr>
        <a:xfrm>
          <a:off x="5583166" y="3535951"/>
          <a:ext cx="252692" cy="252936"/>
        </a:xfrm>
        <a:prstGeom prst="ellipse">
          <a:avLst/>
        </a:prstGeom>
        <a:solidFill>
          <a:srgbClr val="2B579A">
            <a:alpha val="43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0938-409F-43AB-B116-D8AE06DC6869}">
      <dsp:nvSpPr>
        <dsp:cNvPr id="0" name=""/>
        <dsp:cNvSpPr/>
      </dsp:nvSpPr>
      <dsp:spPr>
        <a:xfrm>
          <a:off x="1269573" y="461060"/>
          <a:ext cx="252692" cy="252936"/>
        </a:xfrm>
        <a:prstGeom prst="ellipse">
          <a:avLst/>
        </a:prstGeom>
        <a:solidFill>
          <a:srgbClr val="2B579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1B5D8-470E-4A69-9AF3-EFD0594E712B}">
      <dsp:nvSpPr>
        <dsp:cNvPr id="0" name=""/>
        <dsp:cNvSpPr/>
      </dsp:nvSpPr>
      <dsp:spPr>
        <a:xfrm>
          <a:off x="120218" y="996048"/>
          <a:ext cx="1275718" cy="1275311"/>
        </a:xfrm>
        <a:prstGeom prst="ellipse">
          <a:avLst/>
        </a:prstGeom>
        <a:solidFill>
          <a:srgbClr val="2B579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043" y="1182813"/>
        <a:ext cx="902068" cy="901781"/>
      </dsp:txXfrm>
    </dsp:sp>
    <dsp:sp modelId="{90F343AB-538C-4D84-9A7F-37D262FD44DE}">
      <dsp:nvSpPr>
        <dsp:cNvPr id="0" name=""/>
        <dsp:cNvSpPr/>
      </dsp:nvSpPr>
      <dsp:spPr>
        <a:xfrm>
          <a:off x="2538015" y="793699"/>
          <a:ext cx="348984" cy="348978"/>
        </a:xfrm>
        <a:prstGeom prst="ellipse">
          <a:avLst/>
        </a:prstGeom>
        <a:solidFill>
          <a:srgbClr val="2B579A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EF13F-E411-4650-BDC5-2D80D249A9D7}">
      <dsp:nvSpPr>
        <dsp:cNvPr id="0" name=""/>
        <dsp:cNvSpPr/>
      </dsp:nvSpPr>
      <dsp:spPr>
        <a:xfrm>
          <a:off x="239853" y="2645264"/>
          <a:ext cx="630856" cy="630873"/>
        </a:xfrm>
        <a:prstGeom prst="ellipse">
          <a:avLst/>
        </a:prstGeom>
        <a:solidFill>
          <a:srgbClr val="2B579A">
            <a:alpha val="77000"/>
          </a:srgbClr>
        </a:solidFill>
        <a:ln w="12700" cap="flat" cmpd="sng" algn="ctr">
          <a:noFill/>
          <a:prstDash val="solid"/>
          <a:miter lim="800000"/>
        </a:ln>
        <a:effectLst>
          <a:outerShdw blurRad="76200" dist="38100" dir="2700000" algn="tl" rotWithShape="0">
            <a:srgbClr val="6B89B6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A5C54-047B-4ECA-AF9C-5A790FF565B2}">
      <dsp:nvSpPr>
        <dsp:cNvPr id="0" name=""/>
        <dsp:cNvSpPr/>
      </dsp:nvSpPr>
      <dsp:spPr>
        <a:xfrm>
          <a:off x="4560140" y="395966"/>
          <a:ext cx="1275718" cy="1275311"/>
        </a:xfrm>
        <a:prstGeom prst="ellipse">
          <a:avLst/>
        </a:prstGeom>
        <a:solidFill>
          <a:srgbClr val="2B579A"/>
        </a:solidFill>
        <a:ln w="12700" cap="flat" cmpd="sng" algn="ctr">
          <a:noFill/>
          <a:prstDash val="solid"/>
          <a:miter lim="800000"/>
        </a:ln>
        <a:effectLst>
          <a:outerShdw blurRad="76200" dist="38100" dir="2700000" algn="tl" rotWithShape="0">
            <a:srgbClr val="2B579A">
              <a:alpha val="6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GCODE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46965" y="582731"/>
        <a:ext cx="902068" cy="901781"/>
      </dsp:txXfrm>
    </dsp:sp>
    <dsp:sp modelId="{6F883537-87AD-46EF-983B-E1780DB94E40}">
      <dsp:nvSpPr>
        <dsp:cNvPr id="0" name=""/>
        <dsp:cNvSpPr/>
      </dsp:nvSpPr>
      <dsp:spPr>
        <a:xfrm>
          <a:off x="3991143" y="1276477"/>
          <a:ext cx="348984" cy="348978"/>
        </a:xfrm>
        <a:prstGeom prst="ellipse">
          <a:avLst/>
        </a:prstGeom>
        <a:solidFill>
          <a:srgbClr val="2B579A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197D9-B094-4D27-B6DB-D9B283860F43}">
      <dsp:nvSpPr>
        <dsp:cNvPr id="0" name=""/>
        <dsp:cNvSpPr/>
      </dsp:nvSpPr>
      <dsp:spPr>
        <a:xfrm>
          <a:off x="0" y="3396008"/>
          <a:ext cx="252692" cy="252936"/>
        </a:xfrm>
        <a:prstGeom prst="ellipse">
          <a:avLst/>
        </a:prstGeom>
        <a:solidFill>
          <a:srgbClr val="2B579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38AC0-1D8A-41D1-B752-51E43F53F1BB}">
      <dsp:nvSpPr>
        <dsp:cNvPr id="0" name=""/>
        <dsp:cNvSpPr/>
      </dsp:nvSpPr>
      <dsp:spPr>
        <a:xfrm>
          <a:off x="4851140" y="3176710"/>
          <a:ext cx="252692" cy="252936"/>
        </a:xfrm>
        <a:prstGeom prst="ellipse">
          <a:avLst/>
        </a:prstGeom>
        <a:solidFill>
          <a:srgbClr val="2B579A"/>
        </a:solidFill>
        <a:ln w="12700" cap="flat" cmpd="sng" algn="ctr">
          <a:noFill/>
          <a:prstDash val="solid"/>
          <a:miter lim="800000"/>
        </a:ln>
        <a:effectLst>
          <a:outerShdw blurRad="76200" dist="38100" dir="2700000" algn="tl" rotWithShape="0">
            <a:prstClr val="black">
              <a:alpha val="6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5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4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7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8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0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3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8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24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5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9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9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5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9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6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8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2017/10/6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0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  <a:pPr/>
              <a:t>2017/10/6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6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timaker/CuraEngin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14827" y="2931059"/>
            <a:ext cx="556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CuraEngine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190919" y="5948624"/>
            <a:ext cx="1075174" cy="1075174"/>
          </a:xfrm>
          <a:prstGeom prst="ellipse">
            <a:avLst/>
          </a:prstGeom>
          <a:solidFill>
            <a:srgbClr val="2B579A">
              <a:alpha val="88000"/>
            </a:srgbClr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3927" y="5551714"/>
            <a:ext cx="1306286" cy="1306286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1208" y="5084466"/>
            <a:ext cx="633047" cy="633047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20981" y="5948624"/>
            <a:ext cx="808156" cy="808156"/>
          </a:xfrm>
          <a:prstGeom prst="ellipse">
            <a:avLst/>
          </a:prstGeom>
          <a:solidFill>
            <a:srgbClr val="2B579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8250" y="4759199"/>
            <a:ext cx="633047" cy="63304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16461" y="6092181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28107" y="5326363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993" y="4262912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35158" y="448826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45575" y="5392246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72495" r="50054"/>
          <a:stretch/>
        </p:blipFill>
        <p:spPr>
          <a:xfrm rot="8700000" flipV="1">
            <a:off x="8809134" y="1429690"/>
            <a:ext cx="796371" cy="658388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10078497" y="368586"/>
            <a:ext cx="340243" cy="340243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100170" y="2035804"/>
            <a:ext cx="442259" cy="442259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0" r="29063" b="16156"/>
          <a:stretch/>
        </p:blipFill>
        <p:spPr>
          <a:xfrm rot="8700000" flipV="1">
            <a:off x="10579316" y="755391"/>
            <a:ext cx="826791" cy="20069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r="58132" b="23781"/>
          <a:stretch/>
        </p:blipFill>
        <p:spPr>
          <a:xfrm rot="8700000" flipV="1">
            <a:off x="11021801" y="-148385"/>
            <a:ext cx="1354979" cy="13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2523" y="520672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09411" y="4712677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80717" y="6263472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23587" y="587158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91508" y="4223657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44007" y="2354781"/>
            <a:ext cx="2794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Gcode</a:t>
            </a:r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36843" y="335295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介绍该项目中小组重点关注的部分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956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65889690"/>
              </p:ext>
            </p:extLst>
          </p:nvPr>
        </p:nvGraphicFramePr>
        <p:xfrm>
          <a:off x="3227754" y="664395"/>
          <a:ext cx="5835859" cy="4239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006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070858" y="2008756"/>
            <a:ext cx="10050284" cy="3356148"/>
            <a:chOff x="1446964" y="1668026"/>
            <a:chExt cx="10050284" cy="3356148"/>
          </a:xfrm>
        </p:grpSpPr>
        <p:grpSp>
          <p:nvGrpSpPr>
            <p:cNvPr id="34" name="组合 33"/>
            <p:cNvGrpSpPr/>
            <p:nvPr/>
          </p:nvGrpSpPr>
          <p:grpSpPr>
            <a:xfrm>
              <a:off x="1446964" y="1668026"/>
              <a:ext cx="10050284" cy="3356148"/>
              <a:chOff x="1446964" y="1668026"/>
              <a:chExt cx="10050284" cy="3356148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141100" y="1668026"/>
                <a:ext cx="3356148" cy="3356148"/>
              </a:xfrm>
              <a:prstGeom prst="ellipse">
                <a:avLst/>
              </a:prstGeom>
              <a:solidFill>
                <a:srgbClr val="2B57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5400000">
                <a:off x="4914612" y="1547446"/>
                <a:ext cx="3356148" cy="3597308"/>
              </a:xfrm>
              <a:custGeom>
                <a:avLst/>
                <a:gdLst>
                  <a:gd name="connsiteX0" fmla="*/ 0 w 3356148"/>
                  <a:gd name="connsiteY0" fmla="*/ 1919234 h 3597308"/>
                  <a:gd name="connsiteX1" fmla="*/ 1506501 w 3356148"/>
                  <a:gd name="connsiteY1" fmla="*/ 249824 h 3597308"/>
                  <a:gd name="connsiteX2" fmla="*/ 1525114 w 3356148"/>
                  <a:gd name="connsiteY2" fmla="*/ 248884 h 3597308"/>
                  <a:gd name="connsiteX3" fmla="*/ 1678074 w 3356148"/>
                  <a:gd name="connsiteY3" fmla="*/ 0 h 3597308"/>
                  <a:gd name="connsiteX4" fmla="*/ 1831034 w 3356148"/>
                  <a:gd name="connsiteY4" fmla="*/ 248884 h 3597308"/>
                  <a:gd name="connsiteX5" fmla="*/ 1849647 w 3356148"/>
                  <a:gd name="connsiteY5" fmla="*/ 249824 h 3597308"/>
                  <a:gd name="connsiteX6" fmla="*/ 3356148 w 3356148"/>
                  <a:gd name="connsiteY6" fmla="*/ 1919234 h 3597308"/>
                  <a:gd name="connsiteX7" fmla="*/ 1678074 w 3356148"/>
                  <a:gd name="connsiteY7" fmla="*/ 3597308 h 3597308"/>
                  <a:gd name="connsiteX8" fmla="*/ 0 w 3356148"/>
                  <a:gd name="connsiteY8" fmla="*/ 1919234 h 359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6148" h="3597308">
                    <a:moveTo>
                      <a:pt x="0" y="1919234"/>
                    </a:moveTo>
                    <a:cubicBezTo>
                      <a:pt x="0" y="1050383"/>
                      <a:pt x="660321" y="335758"/>
                      <a:pt x="1506501" y="249824"/>
                    </a:cubicBezTo>
                    <a:lnTo>
                      <a:pt x="1525114" y="248884"/>
                    </a:lnTo>
                    <a:lnTo>
                      <a:pt x="1678074" y="0"/>
                    </a:lnTo>
                    <a:lnTo>
                      <a:pt x="1831034" y="248884"/>
                    </a:lnTo>
                    <a:lnTo>
                      <a:pt x="1849647" y="249824"/>
                    </a:lnTo>
                    <a:cubicBezTo>
                      <a:pt x="2695827" y="335758"/>
                      <a:pt x="3356148" y="1050383"/>
                      <a:pt x="3356148" y="1919234"/>
                    </a:cubicBezTo>
                    <a:cubicBezTo>
                      <a:pt x="3356148" y="2846009"/>
                      <a:pt x="2604849" y="3597308"/>
                      <a:pt x="1678074" y="3597308"/>
                    </a:cubicBezTo>
                    <a:cubicBezTo>
                      <a:pt x="751299" y="3597308"/>
                      <a:pt x="0" y="2846009"/>
                      <a:pt x="0" y="1919234"/>
                    </a:cubicBezTo>
                    <a:close/>
                  </a:path>
                </a:pathLst>
              </a:custGeom>
              <a:solidFill>
                <a:srgbClr val="6B89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5400000">
                <a:off x="1567544" y="1547446"/>
                <a:ext cx="3356148" cy="3597308"/>
              </a:xfrm>
              <a:custGeom>
                <a:avLst/>
                <a:gdLst>
                  <a:gd name="connsiteX0" fmla="*/ 0 w 3356148"/>
                  <a:gd name="connsiteY0" fmla="*/ 1919234 h 3597308"/>
                  <a:gd name="connsiteX1" fmla="*/ 1506501 w 3356148"/>
                  <a:gd name="connsiteY1" fmla="*/ 249824 h 3597308"/>
                  <a:gd name="connsiteX2" fmla="*/ 1525114 w 3356148"/>
                  <a:gd name="connsiteY2" fmla="*/ 248884 h 3597308"/>
                  <a:gd name="connsiteX3" fmla="*/ 1678074 w 3356148"/>
                  <a:gd name="connsiteY3" fmla="*/ 0 h 3597308"/>
                  <a:gd name="connsiteX4" fmla="*/ 1831034 w 3356148"/>
                  <a:gd name="connsiteY4" fmla="*/ 248884 h 3597308"/>
                  <a:gd name="connsiteX5" fmla="*/ 1849647 w 3356148"/>
                  <a:gd name="connsiteY5" fmla="*/ 249824 h 3597308"/>
                  <a:gd name="connsiteX6" fmla="*/ 3356148 w 3356148"/>
                  <a:gd name="connsiteY6" fmla="*/ 1919234 h 3597308"/>
                  <a:gd name="connsiteX7" fmla="*/ 1678074 w 3356148"/>
                  <a:gd name="connsiteY7" fmla="*/ 3597308 h 3597308"/>
                  <a:gd name="connsiteX8" fmla="*/ 0 w 3356148"/>
                  <a:gd name="connsiteY8" fmla="*/ 1919234 h 359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6148" h="3597308">
                    <a:moveTo>
                      <a:pt x="0" y="1919234"/>
                    </a:moveTo>
                    <a:cubicBezTo>
                      <a:pt x="0" y="1050383"/>
                      <a:pt x="660321" y="335758"/>
                      <a:pt x="1506501" y="249824"/>
                    </a:cubicBezTo>
                    <a:lnTo>
                      <a:pt x="1525114" y="248884"/>
                    </a:lnTo>
                    <a:lnTo>
                      <a:pt x="1678074" y="0"/>
                    </a:lnTo>
                    <a:lnTo>
                      <a:pt x="1831034" y="248884"/>
                    </a:lnTo>
                    <a:lnTo>
                      <a:pt x="1849647" y="249824"/>
                    </a:lnTo>
                    <a:cubicBezTo>
                      <a:pt x="2695827" y="335758"/>
                      <a:pt x="3356148" y="1050383"/>
                      <a:pt x="3356148" y="1919234"/>
                    </a:cubicBezTo>
                    <a:cubicBezTo>
                      <a:pt x="3356148" y="2846009"/>
                      <a:pt x="2604849" y="3597308"/>
                      <a:pt x="1678074" y="3597308"/>
                    </a:cubicBezTo>
                    <a:cubicBezTo>
                      <a:pt x="751299" y="3597308"/>
                      <a:pt x="0" y="2846009"/>
                      <a:pt x="0" y="1919234"/>
                    </a:cubicBezTo>
                    <a:close/>
                  </a:path>
                </a:pathLst>
              </a:custGeom>
              <a:solidFill>
                <a:srgbClr val="2B57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218391" y="2329579"/>
              <a:ext cx="8697684" cy="1980835"/>
              <a:chOff x="2218391" y="2329579"/>
              <a:chExt cx="8697684" cy="1980835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218391" y="2341211"/>
                <a:ext cx="1972131" cy="1957571"/>
                <a:chOff x="530046" y="1121039"/>
                <a:chExt cx="1972131" cy="3176587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530046" y="1121039"/>
                  <a:ext cx="1972131" cy="3176587"/>
                </a:xfrm>
                <a:prstGeom prst="rect">
                  <a:avLst/>
                </a:prstGeom>
                <a:noFill/>
                <a:ln>
                  <a:noFill/>
                </a:ln>
                <a:sp3d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矩形 22"/>
                <p:cNvSpPr/>
                <p:nvPr/>
              </p:nvSpPr>
              <p:spPr>
                <a:xfrm>
                  <a:off x="530046" y="1265429"/>
                  <a:ext cx="1972131" cy="2887806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82296" rIns="0" bIns="0" numCol="1" spcCol="1270" anchor="t" anchorCtr="0">
                  <a:noAutofit/>
                </a:bodyPr>
                <a:lstStyle/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4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区块顺序</a:t>
                  </a:r>
                  <a:endParaRPr lang="en-US" altLang="zh-CN" sz="2400" kern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在实现时，该项目先将切片划分成多个多边形区域，确定区域打印顺序。</a:t>
                  </a:r>
                  <a:endPara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5581167" y="2329579"/>
                <a:ext cx="1972131" cy="1980835"/>
                <a:chOff x="3269853" y="1121039"/>
                <a:chExt cx="1972131" cy="3176587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3269853" y="1121039"/>
                  <a:ext cx="1972131" cy="3176587"/>
                </a:xfrm>
                <a:prstGeom prst="rect">
                  <a:avLst/>
                </a:prstGeom>
                <a:noFill/>
                <a:ln>
                  <a:noFill/>
                </a:ln>
                <a:sp3d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" name="矩形 25"/>
                <p:cNvSpPr/>
                <p:nvPr/>
              </p:nvSpPr>
              <p:spPr>
                <a:xfrm>
                  <a:off x="3269853" y="1265429"/>
                  <a:ext cx="1972131" cy="2887806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82296" rIns="0" bIns="0" numCol="1" spcCol="1270" anchor="t" anchorCtr="0">
                  <a:noAutofit/>
                </a:bodyPr>
                <a:lstStyle/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4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填充区域</a:t>
                  </a:r>
                  <a:endPara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针对每个区域用线进行填充。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8943944" y="2341210"/>
                <a:ext cx="1972131" cy="1957572"/>
                <a:chOff x="6009659" y="1121039"/>
                <a:chExt cx="1972131" cy="3176587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6009659" y="1121039"/>
                  <a:ext cx="1972131" cy="3176587"/>
                </a:xfrm>
                <a:prstGeom prst="rect">
                  <a:avLst/>
                </a:prstGeom>
                <a:noFill/>
                <a:ln>
                  <a:noFill/>
                </a:ln>
                <a:sp3d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" name="矩形 28"/>
                <p:cNvSpPr/>
                <p:nvPr/>
              </p:nvSpPr>
              <p:spPr>
                <a:xfrm>
                  <a:off x="6009659" y="1265430"/>
                  <a:ext cx="1972131" cy="2887807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82296" rIns="0" bIns="0" numCol="1" spcCol="1270" anchor="t" anchorCtr="0">
                  <a:noAutofit/>
                </a:bodyPr>
                <a:lstStyle/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4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生成代码</a:t>
                  </a:r>
                  <a:endPara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对每一层的信息进行整合，生成</a:t>
                  </a:r>
                  <a:r>
                    <a:rPr lang="en-US" altLang="zh-CN" sz="1600" dirty="0" err="1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Gcode</a:t>
                  </a:r>
                  <a:r>
                    <a:rPr lang="zh-CN" altLang="en-US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代码。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30" name="文本框 29"/>
          <p:cNvSpPr txBox="1"/>
          <p:nvPr/>
        </p:nvSpPr>
        <p:spPr>
          <a:xfrm>
            <a:off x="4977745" y="518069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Gcode</a:t>
            </a:r>
            <a:r>
              <a:rPr lang="zh-CN" altLang="en-US" sz="2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代码生成流程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994742" y="1175657"/>
            <a:ext cx="2202516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497427" y="542406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3892" y="6462369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334" y="5388230"/>
            <a:ext cx="221064" cy="221064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9845" y="5044364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59625" y="145184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966230" y="1358203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741499" y="848430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39969" y="70665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2523" y="520672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09411" y="4712677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80717" y="6263472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23587" y="5871587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91508" y="4223657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31966" y="234904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0179" y="325343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简要分析该项目应用情况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2772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1"/>
          <p:cNvSpPr txBox="1">
            <a:spLocks/>
          </p:cNvSpPr>
          <p:nvPr/>
        </p:nvSpPr>
        <p:spPr>
          <a:xfrm>
            <a:off x="408634" y="4093416"/>
            <a:ext cx="3063073" cy="1675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1600" b="1" dirty="0" smtClean="0">
                <a:solidFill>
                  <a:srgbClr val="2B579A"/>
                </a:solidFill>
                <a:latin typeface="微软雅黑" panose="020B0503020204020204" pitchFamily="34" charset="-122"/>
                <a:ea typeface="最像素EX2" panose="02000000000000000000" pitchFamily="2" charset="-122"/>
              </a:rPr>
              <a:t>国内应用现状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该开源项目已经被中国科学技术大学用于生物仿体打印。推测该项目开始时间是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1"/>
          <p:cNvSpPr txBox="1">
            <a:spLocks/>
          </p:cNvSpPr>
          <p:nvPr/>
        </p:nvSpPr>
        <p:spPr>
          <a:xfrm>
            <a:off x="4018293" y="1501248"/>
            <a:ext cx="3914250" cy="12364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6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版权问题</a:t>
            </a:r>
            <a:endParaRPr lang="zh-CN" altLang="en-US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项目的版权遵循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 AGPLv3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可以免费使用。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"/>
          <p:cNvSpPr txBox="1">
            <a:spLocks/>
          </p:cNvSpPr>
          <p:nvPr/>
        </p:nvSpPr>
        <p:spPr>
          <a:xfrm>
            <a:off x="8812406" y="4093416"/>
            <a:ext cx="3120845" cy="1675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总结</a:t>
            </a:r>
            <a:endParaRPr lang="en-US" altLang="zh-CN" sz="16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项目比较成熟，能够用在小组路径规划算法研究中</a:t>
            </a:r>
            <a:endParaRPr lang="en-US" altLang="zh-CN" sz="16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510224" y="2915186"/>
            <a:ext cx="5171552" cy="3942816"/>
            <a:chOff x="3630805" y="2915186"/>
            <a:chExt cx="5171552" cy="3942816"/>
          </a:xfrm>
        </p:grpSpPr>
        <p:sp>
          <p:nvSpPr>
            <p:cNvPr id="4" name="椭圆 3"/>
            <p:cNvSpPr/>
            <p:nvPr/>
          </p:nvSpPr>
          <p:spPr>
            <a:xfrm>
              <a:off x="5514033" y="2915186"/>
              <a:ext cx="1163934" cy="1163934"/>
            </a:xfrm>
            <a:prstGeom prst="ellipse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zh-CN" alt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7638423" y="4238725"/>
              <a:ext cx="1163934" cy="1163934"/>
            </a:xfrm>
            <a:prstGeom prst="ellipse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  <a:endParaRPr lang="zh-CN" alt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30805" y="4238725"/>
              <a:ext cx="1163934" cy="1163934"/>
            </a:xfrm>
            <a:prstGeom prst="ellipse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  <a:endParaRPr lang="zh-CN" alt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肘形连接符 13"/>
            <p:cNvCxnSpPr>
              <a:stCxn id="6" idx="6"/>
            </p:cNvCxnSpPr>
            <p:nvPr/>
          </p:nvCxnSpPr>
          <p:spPr>
            <a:xfrm>
              <a:off x="4794739" y="4820692"/>
              <a:ext cx="719293" cy="2037309"/>
            </a:xfrm>
            <a:prstGeom prst="bentConnector2">
              <a:avLst/>
            </a:prstGeom>
            <a:ln w="19050">
              <a:solidFill>
                <a:srgbClr val="2B57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5" idx="2"/>
            </p:cNvCxnSpPr>
            <p:nvPr/>
          </p:nvCxnSpPr>
          <p:spPr>
            <a:xfrm rot="10800000" flipV="1">
              <a:off x="6853819" y="4820691"/>
              <a:ext cx="784604" cy="2037307"/>
            </a:xfrm>
            <a:prstGeom prst="bentConnector2">
              <a:avLst/>
            </a:prstGeom>
            <a:ln w="19050">
              <a:solidFill>
                <a:srgbClr val="2B57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4" idx="4"/>
            </p:cNvCxnSpPr>
            <p:nvPr/>
          </p:nvCxnSpPr>
          <p:spPr>
            <a:xfrm rot="16200000" flipH="1">
              <a:off x="4829027" y="5346093"/>
              <a:ext cx="2778882" cy="244936"/>
            </a:xfrm>
            <a:prstGeom prst="bentConnector3">
              <a:avLst/>
            </a:prstGeom>
            <a:ln w="19050">
              <a:solidFill>
                <a:srgbClr val="2B57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644663" y="3045814"/>
              <a:ext cx="902674" cy="90267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zh-CN" alt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769053" y="4369353"/>
              <a:ext cx="902674" cy="90267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  <a:endParaRPr lang="zh-CN" alt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761435" y="4369353"/>
              <a:ext cx="902674" cy="90267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  <a:endParaRPr lang="zh-CN" alt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标题 5"/>
          <p:cNvSpPr txBox="1">
            <a:spLocks/>
          </p:cNvSpPr>
          <p:nvPr/>
        </p:nvSpPr>
        <p:spPr>
          <a:xfrm>
            <a:off x="2513763" y="561096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点击此处输入主题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803868" y="1175657"/>
            <a:ext cx="10992897" cy="0"/>
          </a:xfrm>
          <a:prstGeom prst="line">
            <a:avLst/>
          </a:prstGeom>
          <a:ln w="31750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702251" y="3653736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177870" y="5206721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701994" y="5140568"/>
            <a:ext cx="221064" cy="221064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932543" y="3801112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107073" y="3127592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93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1951" y="6376072"/>
            <a:ext cx="688803" cy="68880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93252" y="5853372"/>
            <a:ext cx="688807" cy="688807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25011" y="6225460"/>
            <a:ext cx="786258" cy="786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06377" y="5769939"/>
            <a:ext cx="1284592" cy="1284592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86077" y="5857394"/>
            <a:ext cx="497256" cy="497256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65421" y="5760710"/>
            <a:ext cx="331504" cy="33150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0981" y="3013502"/>
            <a:ext cx="5091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谢谢观赏！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 flipV="1">
            <a:off x="3133630" y="-278588"/>
            <a:ext cx="1328050" cy="1328050"/>
          </a:xfrm>
          <a:prstGeom prst="ellipse">
            <a:avLst/>
          </a:prstGeom>
          <a:ln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4771824" y="-318612"/>
            <a:ext cx="777821" cy="77782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V="1">
            <a:off x="5834776" y="271636"/>
            <a:ext cx="777826" cy="777826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7112799" y="-258585"/>
            <a:ext cx="887871" cy="8878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333916" y="-306931"/>
            <a:ext cx="1450608" cy="1450608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2286980" y="511738"/>
            <a:ext cx="561520" cy="56152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1533824" y="-368602"/>
            <a:ext cx="786975" cy="786975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V="1">
            <a:off x="10117770" y="483400"/>
            <a:ext cx="561520" cy="56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6819661" y="779752"/>
            <a:ext cx="374347" cy="37434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9" y="4868087"/>
            <a:ext cx="4139025" cy="30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45393" y="600646"/>
            <a:ext cx="15012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307023" y="2528835"/>
            <a:ext cx="1168220" cy="1168220"/>
            <a:chOff x="1528455" y="2054888"/>
            <a:chExt cx="1168220" cy="1168220"/>
          </a:xfrm>
          <a:effectLst/>
        </p:grpSpPr>
        <p:sp>
          <p:nvSpPr>
            <p:cNvPr id="47" name="椭圆 46"/>
            <p:cNvSpPr/>
            <p:nvPr/>
          </p:nvSpPr>
          <p:spPr>
            <a:xfrm>
              <a:off x="1623913" y="2150347"/>
              <a:ext cx="973954" cy="97395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528455" y="2054888"/>
              <a:ext cx="1168220" cy="1168220"/>
            </a:xfrm>
            <a:prstGeom prst="ellipse">
              <a:avLst/>
            </a:prstGeom>
            <a:noFill/>
            <a:ln w="38100">
              <a:solidFill>
                <a:srgbClr val="2B57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117212" y="2528835"/>
            <a:ext cx="1168220" cy="1168220"/>
            <a:chOff x="4318180" y="2054888"/>
            <a:chExt cx="1168220" cy="1168220"/>
          </a:xfrm>
        </p:grpSpPr>
        <p:sp>
          <p:nvSpPr>
            <p:cNvPr id="48" name="椭圆 47"/>
            <p:cNvSpPr/>
            <p:nvPr/>
          </p:nvSpPr>
          <p:spPr>
            <a:xfrm>
              <a:off x="4413638" y="2150347"/>
              <a:ext cx="973954" cy="97395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Segoe UI Emoji" panose="020B0502040204020203" pitchFamily="34" charset="0"/>
                  <a:ea typeface="Segoe UI Emoji" panose="020B0502040204020203" pitchFamily="34" charset="0"/>
                </a:rPr>
                <a:t>02</a:t>
              </a:r>
              <a:endParaRPr lang="zh-CN" altLang="en-US" sz="2000" dirty="0">
                <a:latin typeface="Segoe UI Emoj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318180" y="2054888"/>
              <a:ext cx="1168220" cy="1168220"/>
            </a:xfrm>
            <a:prstGeom prst="ellipse">
              <a:avLst/>
            </a:prstGeom>
            <a:noFill/>
            <a:ln w="38100">
              <a:solidFill>
                <a:srgbClr val="2B57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927401" y="2528835"/>
            <a:ext cx="1168220" cy="1168220"/>
            <a:chOff x="6630976" y="2054888"/>
            <a:chExt cx="1168220" cy="1168220"/>
          </a:xfrm>
        </p:grpSpPr>
        <p:sp>
          <p:nvSpPr>
            <p:cNvPr id="49" name="椭圆 48"/>
            <p:cNvSpPr/>
            <p:nvPr/>
          </p:nvSpPr>
          <p:spPr>
            <a:xfrm>
              <a:off x="6726434" y="2150347"/>
              <a:ext cx="973954" cy="97395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Segoe UI Emoji" panose="020B0502040204020203" pitchFamily="34" charset="0"/>
                  <a:ea typeface="Segoe UI Emoji" panose="020B0502040204020203" pitchFamily="34" charset="0"/>
                </a:rPr>
                <a:t>03</a:t>
              </a:r>
              <a:endParaRPr lang="zh-CN" altLang="en-US" sz="2000" dirty="0">
                <a:latin typeface="Segoe UI Emoj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630976" y="2054888"/>
              <a:ext cx="1168220" cy="1168220"/>
            </a:xfrm>
            <a:prstGeom prst="ellipse">
              <a:avLst/>
            </a:prstGeom>
            <a:noFill/>
            <a:ln w="38100">
              <a:solidFill>
                <a:srgbClr val="2B57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9737591" y="2528835"/>
            <a:ext cx="1168220" cy="1168220"/>
            <a:chOff x="9737591" y="2054888"/>
            <a:chExt cx="1168220" cy="1168220"/>
          </a:xfrm>
        </p:grpSpPr>
        <p:sp>
          <p:nvSpPr>
            <p:cNvPr id="50" name="椭圆 49"/>
            <p:cNvSpPr/>
            <p:nvPr/>
          </p:nvSpPr>
          <p:spPr>
            <a:xfrm>
              <a:off x="9833049" y="2150347"/>
              <a:ext cx="973954" cy="97395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Segoe UI Emoji" panose="020B0502040204020203" pitchFamily="34" charset="0"/>
                  <a:ea typeface="Segoe UI Emoji" panose="020B0502040204020203" pitchFamily="34" charset="0"/>
                </a:rPr>
                <a:t>04</a:t>
              </a:r>
              <a:endParaRPr lang="zh-CN" altLang="en-US" sz="2000" dirty="0">
                <a:latin typeface="Segoe UI Emoj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9737591" y="2054888"/>
              <a:ext cx="1168220" cy="1168220"/>
            </a:xfrm>
            <a:prstGeom prst="ellipse">
              <a:avLst/>
            </a:prstGeom>
            <a:noFill/>
            <a:ln w="38100">
              <a:solidFill>
                <a:srgbClr val="2B57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264655" y="38982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37873" y="38982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项目依赖简介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24052" y="3898279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Gcode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86492" y="38982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可行性介绍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784255"/>
            <a:ext cx="12192000" cy="45719"/>
          </a:xfrm>
          <a:prstGeom prst="rect">
            <a:avLst/>
          </a:prstGeom>
          <a:solidFill>
            <a:srgbClr val="2B5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15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44007" y="234841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5344" y="335295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简单介绍</a:t>
            </a:r>
            <a:r>
              <a:rPr lang="en-US" altLang="zh-CN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CuraEngine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570805" y="50518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77693" y="45577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48999" y="61085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91869" y="57166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59790" y="40687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173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07394" y="959167"/>
            <a:ext cx="3577212" cy="3577212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70585" y="2147608"/>
            <a:ext cx="2471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Segoe UI" panose="020B0502040204020203" pitchFamily="34" charset="0"/>
                <a:ea typeface="Arial Unicode MS" panose="020B0604020202020204" pitchFamily="34" charset="-122"/>
                <a:cs typeface="Segoe UI" panose="020B0502040204020203" pitchFamily="34" charset="0"/>
              </a:rPr>
              <a:t>What?</a:t>
            </a:r>
            <a:endParaRPr lang="zh-CN" altLang="en-US" sz="7200" dirty="0">
              <a:solidFill>
                <a:schemeClr val="bg1"/>
              </a:solidFill>
              <a:latin typeface="Segoe UI" panose="020B0502040204020203" pitchFamily="34" charset="0"/>
              <a:ea typeface="Arial Unicode MS" panose="020B0604020202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249697" y="1436914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467222" y="2865454"/>
            <a:ext cx="510791" cy="51079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104833" y="3670997"/>
            <a:ext cx="345832" cy="345832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10282" y="1091082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75280" y="2147608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03715" y="3449934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16267" y="5173557"/>
            <a:ext cx="513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hlinkClick r:id="rId2"/>
              </a:rPr>
              <a:t>Git</a:t>
            </a:r>
            <a:r>
              <a:rPr lang="zh-CN" altLang="en-US" dirty="0" smtClean="0">
                <a:hlinkClick r:id="rId2"/>
              </a:rPr>
              <a:t>项目链接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49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601" y="1285591"/>
            <a:ext cx="284342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01" y="2726998"/>
            <a:ext cx="851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CuraEngine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项目是由三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打印公司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Ultimaker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主导开发，在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上的星级超过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500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，有超过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400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的分支项目。项目从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2013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年开始直到现在都有更新。该项目的功能主要是处理三维模型并生成驱动三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打印机的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Gcode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3645" y="2208253"/>
            <a:ext cx="743880" cy="180635"/>
            <a:chOff x="461645" y="1546225"/>
            <a:chExt cx="743880" cy="180635"/>
          </a:xfrm>
        </p:grpSpPr>
        <p:sp>
          <p:nvSpPr>
            <p:cNvPr id="6" name="十字星 5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十字星 6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十字星 7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10" name="椭圆 9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25" y="4143330"/>
            <a:ext cx="9180952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9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73932" y="520262"/>
            <a:ext cx="439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项目简要结构图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89" y="1043482"/>
            <a:ext cx="6319162" cy="54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0903" y="234904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项目依赖介绍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5344" y="33529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简介项目所依赖的库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464360" y="5105277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71248" y="4611233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42554" y="6162028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85424" y="5770143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53345" y="4122213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433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601" y="1285591"/>
            <a:ext cx="284342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Clipper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01" y="2726998"/>
            <a:ext cx="2843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该库可以对多边形和线条进行裁剪（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clipping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）和偏移（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），支持布尔剪裁操作。支持多边形包括自相交图形。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3645" y="2208253"/>
            <a:ext cx="743880" cy="180635"/>
            <a:chOff x="461645" y="1546225"/>
            <a:chExt cx="743880" cy="180635"/>
          </a:xfrm>
        </p:grpSpPr>
        <p:sp>
          <p:nvSpPr>
            <p:cNvPr id="6" name="十字星 5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十字星 6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十字星 7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10" name="椭圆 9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52" y="954906"/>
            <a:ext cx="5600000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3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361451" y="1497268"/>
            <a:ext cx="321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2B579A"/>
                </a:solidFill>
                <a:latin typeface="微软雅黑" panose="020B0503020204020204" charset="-122"/>
                <a:ea typeface="微软雅黑" panose="020B0503020204020204" charset="-122"/>
              </a:rPr>
              <a:t>protobuf</a:t>
            </a:r>
            <a:endParaRPr lang="zh-CN" altLang="en-US" sz="2800" dirty="0">
              <a:solidFill>
                <a:srgbClr val="2B57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8007" y="2755764"/>
            <a:ext cx="2602587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Protobuf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联合使用，创建线程之间通信的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socket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363962" y="752785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93181" y="1497268"/>
            <a:ext cx="28434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charset="-122"/>
                <a:ea typeface="微软雅黑" panose="020B0503020204020204" charset="-122"/>
              </a:rPr>
              <a:t>libArcus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60364" y="2726362"/>
            <a:ext cx="2843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功能类似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google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公司开发。主要的应用场景是数据存储和数据传输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349301" y="2228361"/>
            <a:ext cx="743880" cy="180635"/>
            <a:chOff x="461645" y="1546225"/>
            <a:chExt cx="743880" cy="180635"/>
          </a:xfrm>
        </p:grpSpPr>
        <p:sp>
          <p:nvSpPr>
            <p:cNvPr id="15" name="十字星 14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十字星 16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05372" y="2283425"/>
            <a:ext cx="743880" cy="180635"/>
            <a:chOff x="461645" y="1546225"/>
            <a:chExt cx="743880" cy="180635"/>
          </a:xfrm>
        </p:grpSpPr>
        <p:sp>
          <p:nvSpPr>
            <p:cNvPr id="19" name="十字星 18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十字星 19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十字星 20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1436932" y="5337946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43820" y="4843902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15126" y="6394697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657996" y="6002812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31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  <p:bldP spid="4" grpId="2"/>
      <p:bldP spid="4" grpId="3"/>
      <p:bldP spid="4" grpId="4"/>
      <p:bldP spid="4" grpId="5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321</Words>
  <Application>Microsoft Office PowerPoint</Application>
  <PresentationFormat>宽屏</PresentationFormat>
  <Paragraphs>68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Segoe UI Emoji</vt:lpstr>
      <vt:lpstr>宋体</vt:lpstr>
      <vt:lpstr>微软雅黑</vt:lpstr>
      <vt:lpstr>最像素EX2</vt:lpstr>
      <vt:lpstr>Arial</vt:lpstr>
      <vt:lpstr>Calibri</vt:lpstr>
      <vt:lpstr>Calibri Light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LPX</cp:lastModifiedBy>
  <cp:revision>80</cp:revision>
  <dcterms:created xsi:type="dcterms:W3CDTF">2017-04-26T08:43:40Z</dcterms:created>
  <dcterms:modified xsi:type="dcterms:W3CDTF">2017-10-06T11:20:14Z</dcterms:modified>
</cp:coreProperties>
</file>