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1-13T09:48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290 241,'268'0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1-13T09:48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288 292,'262'0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1-13T09:53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187 445,'211'0,"-211"293,-211-293,211-293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1-13T09:53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226 623,'112'-1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1-13T09:53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224 647,'117'0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Gcode</a:t>
            </a:r>
            <a:r>
              <a:rPr lang="zh-CN" altLang="en-US"/>
              <a:t>的相关问题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张潇</a:t>
            </a:r>
            <a:endParaRPr lang="zh-CN" altLang="en-US"/>
          </a:p>
          <a:p>
            <a:r>
              <a:rPr lang="en-US" altLang="zh-CN"/>
              <a:t>2018.1.13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365" y="704215"/>
            <a:ext cx="64338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M22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G90 G01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B0F0"/>
                </a:solidFill>
              </a:rPr>
              <a:t>X</a:t>
            </a:r>
            <a:r>
              <a:rPr lang="zh-CN" altLang="en-US" sz="2800" b="1"/>
              <a:t>393.474</a:t>
            </a:r>
            <a:r>
              <a:rPr lang="zh-CN" altLang="en-US" sz="2800" b="1">
                <a:solidFill>
                  <a:srgbClr val="00B0F0"/>
                </a:solidFill>
              </a:rPr>
              <a:t>Y</a:t>
            </a:r>
            <a:r>
              <a:rPr lang="zh-CN" altLang="en-US" sz="2800" b="1"/>
              <a:t>501.567</a:t>
            </a:r>
            <a:r>
              <a:rPr lang="zh-CN" altLang="en-US" sz="2800" b="1">
                <a:solidFill>
                  <a:srgbClr val="00B0F0"/>
                </a:solidFill>
              </a:rPr>
              <a:t>Z</a:t>
            </a:r>
            <a:r>
              <a:rPr lang="zh-CN" altLang="en-US" sz="2800" b="1"/>
              <a:t>78.833 </a:t>
            </a:r>
            <a:r>
              <a:rPr lang="zh-CN" altLang="en-US" sz="2800" b="1">
                <a:solidFill>
                  <a:srgbClr val="FF0000"/>
                </a:solidFill>
              </a:rPr>
              <a:t>F</a:t>
            </a:r>
            <a:r>
              <a:rPr lang="zh-CN" altLang="en-US" sz="2800" b="1"/>
              <a:t>500</a:t>
            </a:r>
            <a:endParaRPr lang="zh-CN" altLang="en-US" sz="2800" b="1"/>
          </a:p>
          <a:p>
            <a:r>
              <a:rPr lang="zh-CN" altLang="en-US" sz="2800" b="1"/>
              <a:t>#HSC ON [OPMODE 1 CONTERROR 1]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G92</a:t>
            </a:r>
            <a:r>
              <a:rPr lang="zh-CN" altLang="en-US" sz="2800" b="1"/>
              <a:t> G90 </a:t>
            </a:r>
            <a:r>
              <a:rPr lang="zh-CN" altLang="en-US" sz="2800" b="1">
                <a:solidFill>
                  <a:srgbClr val="00B0F0"/>
                </a:solidFill>
              </a:rPr>
              <a:t>X</a:t>
            </a:r>
            <a:r>
              <a:rPr lang="zh-CN" altLang="en-US" sz="2800" b="1"/>
              <a:t>393.474</a:t>
            </a:r>
            <a:r>
              <a:rPr lang="zh-CN" altLang="en-US" sz="2800" b="1">
                <a:solidFill>
                  <a:srgbClr val="00B0F0"/>
                </a:solidFill>
              </a:rPr>
              <a:t>Y</a:t>
            </a:r>
            <a:r>
              <a:rPr lang="zh-CN" altLang="en-US" sz="2800" b="1"/>
              <a:t>501.567</a:t>
            </a:r>
            <a:r>
              <a:rPr lang="zh-CN" altLang="en-US" sz="2800" b="1">
                <a:solidFill>
                  <a:srgbClr val="00B0F0"/>
                </a:solidFill>
              </a:rPr>
              <a:t>Z</a:t>
            </a:r>
            <a:r>
              <a:rPr lang="zh-CN" altLang="en-US" sz="2800" b="1"/>
              <a:t>78.833</a:t>
            </a:r>
            <a:r>
              <a:rPr lang="zh-CN" altLang="en-US" sz="2800" b="1">
                <a:solidFill>
                  <a:srgbClr val="FF0000"/>
                </a:solidFill>
              </a:rPr>
              <a:t> F</a:t>
            </a:r>
            <a:r>
              <a:rPr lang="zh-CN" altLang="en-US" sz="2800" b="1"/>
              <a:t>500</a:t>
            </a:r>
            <a:endParaRPr lang="zh-CN" altLang="en-US" sz="2800" b="1"/>
          </a:p>
          <a:p>
            <a:r>
              <a:rPr lang="zh-CN" altLang="en-US" sz="2800" b="1"/>
              <a:t>G90 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00B0F0"/>
                </a:solidFill>
              </a:rPr>
              <a:t>V.E.analog=1200.0</a:t>
            </a:r>
            <a:endParaRPr lang="zh-CN" altLang="en-US" sz="2800" b="1">
              <a:solidFill>
                <a:srgbClr val="00B0F0"/>
              </a:solidFill>
            </a:endParaRPr>
          </a:p>
          <a:p>
            <a:endParaRPr lang="zh-CN" altLang="en-US" sz="2800" b="1"/>
          </a:p>
          <a:p>
            <a:r>
              <a:rPr lang="zh-CN" altLang="en-US" sz="2800" b="1" u="sng">
                <a:solidFill>
                  <a:srgbClr val="FF0000"/>
                </a:solidFill>
              </a:rPr>
              <a:t>;</a:t>
            </a:r>
            <a:r>
              <a:rPr lang="zh-CN" altLang="en-US" sz="2800" b="1" u="sng"/>
              <a:t>LAYER:1</a:t>
            </a:r>
            <a:endParaRPr lang="zh-CN" altLang="en-US" sz="2800" b="1" u="sng"/>
          </a:p>
          <a:p>
            <a:r>
              <a:rPr lang="zh-CN" altLang="en-US" sz="2800" b="1"/>
              <a:t>G00 X70.525 Y1.915 Z0 F1000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M8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/>
              <a:t>G01 X70.495 Y1.515 Z0 F1000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696710" y="795020"/>
            <a:ext cx="51504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G01 X54.515 Y26.015 Z299.2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M9M10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/>
          </a:p>
          <a:p>
            <a:r>
              <a:rPr lang="zh-CN" altLang="en-US" sz="2800" b="1"/>
              <a:t>#HSC OFF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M23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M30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2675" y="273050"/>
            <a:ext cx="139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开始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8181340" y="273050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结束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4661535" y="3303905"/>
            <a:ext cx="5749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B0F0"/>
                </a:solidFill>
              </a:rPr>
              <a:t>G90</a:t>
            </a:r>
            <a:r>
              <a:rPr lang="zh-CN" altLang="en-US" sz="2400" b="1">
                <a:solidFill>
                  <a:srgbClr val="00B0F0"/>
                </a:solidFill>
              </a:rPr>
              <a:t>：绝对坐标模式</a:t>
            </a:r>
            <a:r>
              <a:rPr lang="en-US" altLang="zh-CN" sz="2400" b="1">
                <a:solidFill>
                  <a:srgbClr val="00B0F0"/>
                </a:solidFill>
              </a:rPr>
              <a:t>G91</a:t>
            </a:r>
            <a:r>
              <a:rPr lang="zh-CN" altLang="en-US" sz="2400" b="1">
                <a:solidFill>
                  <a:srgbClr val="00B0F0"/>
                </a:solidFill>
              </a:rPr>
              <a:t>：相对坐标模式</a:t>
            </a:r>
            <a:endParaRPr lang="zh-CN" altLang="en-US" sz="2400" b="1">
              <a:solidFill>
                <a:srgbClr val="00B0F0"/>
              </a:solidFill>
            </a:endParaRPr>
          </a:p>
          <a:p>
            <a:r>
              <a:rPr lang="en-US" altLang="zh-CN" sz="2400" b="1">
                <a:solidFill>
                  <a:srgbClr val="00B0F0"/>
                </a:solidFill>
              </a:rPr>
              <a:t>G92</a:t>
            </a:r>
            <a:r>
              <a:rPr lang="zh-CN" altLang="en-US" sz="2400" b="1">
                <a:solidFill>
                  <a:srgbClr val="00B0F0"/>
                </a:solidFill>
              </a:rPr>
              <a:t>：设置位置</a:t>
            </a:r>
            <a:endParaRPr lang="zh-CN" altLang="en-US" sz="2400" b="1">
              <a:solidFill>
                <a:srgbClr val="00B0F0"/>
              </a:solidFill>
            </a:endParaRPr>
          </a:p>
          <a:p>
            <a:r>
              <a:rPr lang="en-US" altLang="zh-CN" sz="2400" b="1">
                <a:solidFill>
                  <a:srgbClr val="00B0F0"/>
                </a:solidFill>
              </a:rPr>
              <a:t> M8</a:t>
            </a:r>
            <a:r>
              <a:rPr lang="zh-CN" altLang="en-US" sz="2400" b="1">
                <a:solidFill>
                  <a:srgbClr val="00B0F0"/>
                </a:solidFill>
              </a:rPr>
              <a:t>：开启冷却液</a:t>
            </a:r>
            <a:r>
              <a:rPr lang="en-US" altLang="zh-CN" sz="2400" b="1">
                <a:solidFill>
                  <a:srgbClr val="00B0F0"/>
                </a:solidFill>
              </a:rPr>
              <a:t> M9</a:t>
            </a:r>
            <a:r>
              <a:rPr lang="zh-CN" altLang="en-US" sz="2400" b="1">
                <a:solidFill>
                  <a:srgbClr val="00B0F0"/>
                </a:solidFill>
              </a:rPr>
              <a:t>：冷却液关闭</a:t>
            </a:r>
            <a:r>
              <a:rPr lang="en-US" altLang="zh-CN" sz="2400" b="1">
                <a:solidFill>
                  <a:srgbClr val="00B0F0"/>
                </a:solidFill>
              </a:rPr>
              <a:t> M10</a:t>
            </a:r>
            <a:r>
              <a:rPr lang="zh-CN" altLang="en-US" sz="2400" b="1">
                <a:solidFill>
                  <a:srgbClr val="00B0F0"/>
                </a:solidFill>
              </a:rPr>
              <a:t>：真空开启</a:t>
            </a:r>
            <a:r>
              <a:rPr lang="en-US" altLang="zh-CN" sz="2400" b="1">
                <a:solidFill>
                  <a:srgbClr val="00B0F0"/>
                </a:solidFill>
              </a:rPr>
              <a:t> M22</a:t>
            </a:r>
            <a:r>
              <a:rPr lang="zh-CN" altLang="en-US" sz="2400" b="1">
                <a:solidFill>
                  <a:srgbClr val="00B0F0"/>
                </a:solidFill>
              </a:rPr>
              <a:t>：释放</a:t>
            </a:r>
            <a:r>
              <a:rPr lang="en-US" altLang="zh-CN" sz="2400" b="1">
                <a:solidFill>
                  <a:srgbClr val="00B0F0"/>
                </a:solidFill>
              </a:rPr>
              <a:t>SD</a:t>
            </a:r>
            <a:r>
              <a:rPr lang="zh-CN" altLang="en-US" sz="2400" b="1">
                <a:solidFill>
                  <a:srgbClr val="00B0F0"/>
                </a:solidFill>
              </a:rPr>
              <a:t>卡</a:t>
            </a:r>
            <a:r>
              <a:rPr lang="en-US" altLang="zh-CN" sz="2400" b="1">
                <a:solidFill>
                  <a:srgbClr val="00B0F0"/>
                </a:solidFill>
              </a:rPr>
              <a:t> M23</a:t>
            </a:r>
            <a:r>
              <a:rPr lang="zh-CN" altLang="en-US" sz="2400" b="1">
                <a:solidFill>
                  <a:srgbClr val="00B0F0"/>
                </a:solidFill>
              </a:rPr>
              <a:t>：选择</a:t>
            </a:r>
            <a:r>
              <a:rPr lang="en-US" altLang="zh-CN" sz="2400" b="1">
                <a:solidFill>
                  <a:srgbClr val="00B0F0"/>
                </a:solidFill>
              </a:rPr>
              <a:t>SD</a:t>
            </a:r>
            <a:r>
              <a:rPr lang="zh-CN" altLang="en-US" sz="2400" b="1">
                <a:solidFill>
                  <a:srgbClr val="00B0F0"/>
                </a:solidFill>
              </a:rPr>
              <a:t>文件</a:t>
            </a:r>
            <a:r>
              <a:rPr lang="en-US" altLang="zh-CN" sz="2400" b="1">
                <a:solidFill>
                  <a:srgbClr val="00B0F0"/>
                </a:solidFill>
              </a:rPr>
              <a:t> M30</a:t>
            </a:r>
            <a:r>
              <a:rPr lang="zh-CN" altLang="en-US" sz="2400" b="1">
                <a:solidFill>
                  <a:srgbClr val="00B0F0"/>
                </a:solidFill>
              </a:rPr>
              <a:t>：删除</a:t>
            </a:r>
            <a:r>
              <a:rPr lang="en-US" altLang="zh-CN" sz="2400" b="1">
                <a:solidFill>
                  <a:srgbClr val="00B0F0"/>
                </a:solidFill>
              </a:rPr>
              <a:t>SD </a:t>
            </a:r>
            <a:r>
              <a:rPr lang="zh-CN" altLang="en-US" sz="2400" b="1">
                <a:solidFill>
                  <a:srgbClr val="00B0F0"/>
                </a:solidFill>
              </a:rPr>
              <a:t>卡上的文件</a:t>
            </a:r>
            <a:endParaRPr lang="zh-CN" altLang="en-US" sz="2400" b="1">
              <a:solidFill>
                <a:srgbClr val="00B0F0"/>
              </a:solidFill>
            </a:endParaRPr>
          </a:p>
          <a:p>
            <a:r>
              <a:rPr lang="en-US" altLang="zh-CN" sz="2400" b="1">
                <a:solidFill>
                  <a:srgbClr val="00B0F0"/>
                </a:solidFill>
              </a:rPr>
              <a:t> G0</a:t>
            </a:r>
            <a:r>
              <a:rPr lang="zh-CN" altLang="en-US" sz="2400" b="1">
                <a:solidFill>
                  <a:srgbClr val="00B0F0"/>
                </a:solidFill>
              </a:rPr>
              <a:t>：快速直线性移动</a:t>
            </a:r>
            <a:endParaRPr lang="zh-CN" altLang="en-US" sz="2400" b="1">
              <a:solidFill>
                <a:srgbClr val="00B0F0"/>
              </a:solidFill>
            </a:endParaRPr>
          </a:p>
          <a:p>
            <a:r>
              <a:rPr lang="zh-CN" altLang="en-US" sz="2400" b="1">
                <a:solidFill>
                  <a:srgbClr val="00B0F0"/>
                </a:solidFill>
              </a:rPr>
              <a:t> </a:t>
            </a:r>
            <a:r>
              <a:rPr lang="en-US" altLang="zh-CN" sz="2400" b="1">
                <a:solidFill>
                  <a:srgbClr val="00B0F0"/>
                </a:solidFill>
              </a:rPr>
              <a:t>G0  X__Y__Z__E__F__</a:t>
            </a:r>
            <a:endParaRPr lang="en-US" altLang="zh-CN" sz="2400" b="1">
              <a:solidFill>
                <a:srgbClr val="00B0F0"/>
              </a:solidFill>
            </a:endParaRPr>
          </a:p>
          <a:p>
            <a:r>
              <a:rPr lang="en-US" altLang="zh-CN" sz="2400" b="1">
                <a:solidFill>
                  <a:srgbClr val="00B0F0"/>
                </a:solidFill>
              </a:rPr>
              <a:t> G1</a:t>
            </a:r>
            <a:r>
              <a:rPr lang="zh-CN" altLang="en-US" sz="2400" b="1">
                <a:solidFill>
                  <a:srgbClr val="00B0F0"/>
                </a:solidFill>
              </a:rPr>
              <a:t>：线性移动</a:t>
            </a:r>
            <a:r>
              <a:rPr lang="en-US" altLang="zh-CN" sz="2400" b="1">
                <a:solidFill>
                  <a:srgbClr val="00B0F0"/>
                </a:solidFill>
              </a:rPr>
              <a:t> </a:t>
            </a:r>
            <a:endParaRPr lang="en-US" altLang="zh-CN" sz="2400" b="1">
              <a:solidFill>
                <a:srgbClr val="00B0F0"/>
              </a:solidFill>
            </a:endParaRPr>
          </a:p>
          <a:p>
            <a:r>
              <a:rPr lang="en-US" altLang="zh-CN" sz="2400" b="1">
                <a:solidFill>
                  <a:srgbClr val="00B0F0"/>
                </a:solidFill>
                <a:sym typeface="+mn-ea"/>
              </a:rPr>
              <a:t> G1  X__Y__Z__E__F__</a:t>
            </a:r>
            <a:endParaRPr lang="en-US" altLang="zh-CN" sz="24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8765" y="5636895"/>
            <a:ext cx="375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E :</a:t>
            </a:r>
            <a:r>
              <a:rPr lang="zh-CN" altLang="en-US" sz="2000" b="1"/>
              <a:t>起点到终点之间的挤出量</a:t>
            </a:r>
            <a:endParaRPr lang="zh-CN" altLang="en-US" sz="2000" b="1"/>
          </a:p>
          <a:p>
            <a:r>
              <a:rPr lang="en-US" altLang="zh-CN" sz="2000" b="1"/>
              <a:t>F :</a:t>
            </a:r>
            <a:r>
              <a:rPr lang="zh-CN" altLang="en-US" sz="2000" b="1"/>
              <a:t>起点到终点之移动的每分钟进给速度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78355" y="151765"/>
            <a:ext cx="639953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;LAYER:2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G00 </a:t>
            </a:r>
            <a:r>
              <a:rPr lang="zh-CN" altLang="en-US" sz="2800" b="1"/>
              <a:t>X70.495 Y1.985 Z0.8 </a:t>
            </a:r>
            <a:r>
              <a:rPr lang="zh-CN" altLang="en-US" sz="2800" b="1">
                <a:solidFill>
                  <a:srgbClr val="FF0000"/>
                </a:solidFill>
              </a:rPr>
              <a:t>F</a:t>
            </a:r>
            <a:r>
              <a:rPr lang="zh-CN" altLang="en-US" sz="2800" b="1"/>
              <a:t>1000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M8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/>
              <a:t>G01 X70.455 Y1.585 Z0.8 </a:t>
            </a:r>
            <a:r>
              <a:rPr lang="zh-CN" altLang="en-US" sz="2800" b="1">
                <a:solidFill>
                  <a:srgbClr val="FF0000"/>
                </a:solidFill>
              </a:rPr>
              <a:t>F</a:t>
            </a:r>
            <a:r>
              <a:rPr lang="zh-CN" altLang="en-US" sz="2800" b="1"/>
              <a:t>1000</a:t>
            </a:r>
            <a:endParaRPr lang="zh-CN" altLang="en-US" sz="2800" b="1"/>
          </a:p>
          <a:p>
            <a:r>
              <a:rPr lang="zh-CN" altLang="en-US" sz="2800" b="1"/>
              <a:t>G01 X70.235 Y1.115 Z0.8</a:t>
            </a:r>
            <a:endParaRPr lang="zh-CN" altLang="en-US" sz="2800" b="1"/>
          </a:p>
          <a:p>
            <a:r>
              <a:rPr lang="zh-CN" altLang="en-US" sz="2800" b="1"/>
              <a:t>。。。。。。。。。</a:t>
            </a:r>
            <a:endParaRPr lang="zh-CN" altLang="en-US" sz="2800" b="1"/>
          </a:p>
          <a:p>
            <a:r>
              <a:rPr lang="zh-CN" altLang="en-US" sz="2800" b="1"/>
              <a:t>G01 X-2.885 Y5.245 Z0.8</a:t>
            </a:r>
            <a:endParaRPr lang="zh-CN" altLang="en-US" sz="2800" b="1"/>
          </a:p>
          <a:p>
            <a:r>
              <a:rPr lang="zh-CN" altLang="en-US" sz="2800" b="1"/>
              <a:t>G01 X1.095 Y9.095 Z0.8</a:t>
            </a:r>
            <a:endParaRPr lang="zh-CN" altLang="en-US" sz="2800" b="1"/>
          </a:p>
          <a:p>
            <a:r>
              <a:rPr lang="zh-CN" altLang="en-US" sz="2800" b="1"/>
              <a:t>G01 X4.215 Y11.905 Z0.8</a:t>
            </a:r>
            <a:endParaRPr lang="zh-CN" altLang="en-US" sz="2800" b="1"/>
          </a:p>
          <a:p>
            <a:r>
              <a:rPr lang="zh-CN" altLang="en-US" sz="2800" b="1"/>
              <a:t>G01 X6.575 Y13.895 Z0.8</a:t>
            </a:r>
            <a:endParaRPr lang="zh-CN" altLang="en-US" sz="2800" b="1"/>
          </a:p>
          <a:p>
            <a:r>
              <a:rPr lang="zh-CN" altLang="en-US" sz="2800" b="1"/>
              <a:t>G01 X8.745 Y15.395 Z0.8</a:t>
            </a:r>
            <a:endParaRPr lang="zh-CN" altLang="en-US" sz="2800" b="1"/>
          </a:p>
          <a:p>
            <a:r>
              <a:rPr lang="zh-CN" altLang="en-US" sz="2800" b="1"/>
              <a:t>G01 X14.145 Y18.595 Z0.8</a:t>
            </a:r>
            <a:endParaRPr lang="zh-CN" altLang="en-US" sz="2800" b="1"/>
          </a:p>
          <a:p>
            <a:r>
              <a:rPr lang="zh-CN" altLang="en-US" sz="2800" b="1"/>
              <a:t>。。。。。。。。。</a:t>
            </a:r>
            <a:endParaRPr lang="zh-CN" altLang="en-US" sz="2800" b="1"/>
          </a:p>
          <a:p>
            <a:r>
              <a:rPr lang="zh-CN" altLang="en-US" sz="2800" b="1"/>
              <a:t>G01 X70.495 Y1.985 Z0.8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FF0000"/>
                </a:solidFill>
              </a:rPr>
              <a:t>M9M10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2005" y="552450"/>
            <a:ext cx="751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）关于温度如何进行设定？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）给的</a:t>
            </a:r>
            <a:r>
              <a:rPr lang="en-US" altLang="zh-CN"/>
              <a:t>Gcode</a:t>
            </a:r>
            <a:r>
              <a:rPr lang="zh-CN" altLang="en-US"/>
              <a:t>中没有关于出丝速度（</a:t>
            </a:r>
            <a:r>
              <a:rPr lang="en-US" altLang="zh-CN"/>
              <a:t>“E”</a:t>
            </a:r>
            <a:r>
              <a:rPr lang="zh-CN" altLang="en-US"/>
              <a:t>）的设定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M8  ? M9  ? M10  ?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1601470"/>
            <a:ext cx="3813175" cy="258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454910" y="2040255"/>
              <a:ext cx="226949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2454910" y="2040255"/>
                <a:ext cx="22694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438400" y="2472055"/>
              <a:ext cx="2218055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438400" y="2472055"/>
                <a:ext cx="221805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299720"/>
            <a:ext cx="8273415" cy="5888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080" y="191135"/>
            <a:ext cx="141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加速度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8255"/>
            <a:ext cx="9305925" cy="6577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583055" y="3767455"/>
              <a:ext cx="1786255" cy="24809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583055" y="3767455"/>
                <a:ext cx="1786255" cy="2480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913255" y="5266055"/>
              <a:ext cx="948055" cy="82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1913255" y="5266055"/>
                <a:ext cx="9480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1896110" y="5477510"/>
              <a:ext cx="9906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1896110" y="5477510"/>
                <a:ext cx="9906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2018-01-13T01:00:06Z</dcterms:created>
  <dcterms:modified xsi:type="dcterms:W3CDTF">2018-01-13T01:53:30Z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