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50"/>
    <p:restoredTop sz="94719"/>
  </p:normalViewPr>
  <p:slideViewPr>
    <p:cSldViewPr snapToGrid="0">
      <p:cViewPr varScale="1">
        <p:scale>
          <a:sx n="152" d="100"/>
          <a:sy n="152" d="100"/>
        </p:scale>
        <p:origin x="1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7A82-8E7F-21AD-12D1-381F606C9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77287-456E-7043-60A2-C1F6D2CF1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3C438-1508-6DFC-D5AE-521333FB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71780-DFF8-1AF6-0A00-629F67A8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C3BBD-C6B3-5E54-4A4E-B51C1D6E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D3F2-1FC7-BB73-BB31-0ABD52BC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1E594-5DCD-029F-BDFE-427015648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2C0E-1297-2874-19D1-07F686BC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837A4-1240-ACC6-C620-F7BF11EC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16AA0-BF4B-138E-3D7D-0B6F3D10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4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47D7D-C113-62AF-5117-1C7BAC70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7135E-9E7C-DCD5-500D-82F4772E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48CF3-5B24-7084-9E17-6843D461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E069-31C7-5A0D-94DE-6378F5CB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3C99F-FABB-578B-061D-0ADC34DE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2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1263-5175-8F37-A26D-513146C8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A242-2E07-09BA-5646-150720D2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B345F-41F3-A9D9-F7E7-E58AF1C5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88A9-CE9B-4D35-D2A8-444E0B9C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456C7-7119-7C66-7E6F-0E55CA50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AAB8-7191-9834-F5D9-83A30A24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84ADA-4048-4CFC-012C-AAF5876E0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E99D-F533-E6DA-421A-68E3F468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5153F-A155-BE7D-5FD3-2E08203D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71435-8F85-372A-F849-FF1B89E7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58FF-5E95-4048-759A-C90F85DF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98FE-5178-9453-EB15-C820E29D5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18A25-C9B2-BBF8-528C-7E472D072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D4CB7-60A0-CD1A-9094-BFB85350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F3E48-675E-1F63-E934-9C412C86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1CC42-EC3C-382A-F6B7-02FB67F0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7D5F-BCCB-158D-1C2C-15F1CB43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5DBDB-A1FB-7D12-1B4C-2C60F4A6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41396-057C-BCAA-9AA1-F06DE9EC9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D6C6A-2277-7B15-996C-D67C6F71F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37B21-A3B6-0AAD-DD36-0C1001DD3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B484A-8BCC-6518-E467-7CE4CA1A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E0C94-41E8-9046-71DB-9E55BCF5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25EC8-105C-2FCF-B7F4-4C2D86FD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2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EEDA-7C9F-8FF6-AEC5-3C650987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B668F-12D4-C047-88BE-209E4602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78E24-C046-C392-9EA7-DDED4B38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4E6E8-6500-84B9-A9CE-D6AAEDAC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D5C90-0894-0C17-A82A-FEC1C148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AE565-AE52-9C96-DD47-64610DD1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68575-E486-7738-620E-C37688B2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6428-DC82-EB2B-F6EC-306A129B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15BE-00FC-175E-28D4-3F205421C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67DFC-EAE7-C5DF-83CB-44E144B10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85893-83B1-6846-8B87-3E15E378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9C8FF-2F47-149E-8FFF-FC855A4B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60197-DC17-3C71-61EE-17483591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9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F24B-D39F-A520-DCC9-E58349BC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56F3A-CF25-B767-96B6-903B48FCB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E2CD0-7DA1-1A42-4CD3-95D254D40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4F458-E989-CCAD-953D-827D4142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B1B17-9357-4D00-252C-372501E0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27CCD-6E96-96E4-2F62-9672938B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0F087-4D1B-F1C2-3672-6C2E4AC8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8A4A6-961E-2212-F455-CEC6FF5A5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A5B42-3C35-4920-F155-A7B4AF524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E1A39-6B7C-1C41-B748-86E8CB4FA6E7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1807-6C69-75A1-695F-A66C70863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36AA-7630-3469-73D7-B3ED39DA4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9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graph of a bar chart&#10;&#10;AI-generated content may be incorrect.">
            <a:extLst>
              <a:ext uri="{FF2B5EF4-FFF2-40B4-BE49-F238E27FC236}">
                <a16:creationId xmlns:a16="http://schemas.microsoft.com/office/drawing/2014/main" id="{33A59FA3-9178-E9F2-E1EA-D5516DEC3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41" y="1986681"/>
            <a:ext cx="11496318" cy="220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00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 HAN</dc:creator>
  <cp:lastModifiedBy>bh193</cp:lastModifiedBy>
  <cp:revision>85</cp:revision>
  <dcterms:created xsi:type="dcterms:W3CDTF">2025-02-10T21:54:43Z</dcterms:created>
  <dcterms:modified xsi:type="dcterms:W3CDTF">2025-03-13T04:55:51Z</dcterms:modified>
</cp:coreProperties>
</file>