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202"/>
    <a:srgbClr val="009400"/>
    <a:srgbClr val="000000"/>
    <a:srgbClr val="FF4C4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719"/>
  </p:normalViewPr>
  <p:slideViewPr>
    <p:cSldViewPr snapToGrid="0">
      <p:cViewPr>
        <p:scale>
          <a:sx n="135" d="100"/>
          <a:sy n="135" d="100"/>
        </p:scale>
        <p:origin x="19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A1359E-A05E-32B4-9E37-275E39213FA2}"/>
              </a:ext>
            </a:extLst>
          </p:cNvPr>
          <p:cNvGrpSpPr/>
          <p:nvPr/>
        </p:nvGrpSpPr>
        <p:grpSpPr>
          <a:xfrm>
            <a:off x="273253" y="384370"/>
            <a:ext cx="11099800" cy="2857500"/>
            <a:chOff x="273253" y="384370"/>
            <a:chExt cx="11099800" cy="2857500"/>
          </a:xfrm>
        </p:grpSpPr>
        <p:pic>
          <p:nvPicPr>
            <p:cNvPr id="107" name="Picture 106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3E11490-882A-6AAB-A089-B5561ECF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253" y="384370"/>
              <a:ext cx="2133600" cy="2857500"/>
            </a:xfrm>
            <a:prstGeom prst="rect">
              <a:avLst/>
            </a:prstGeom>
          </p:spPr>
        </p:pic>
        <p:pic>
          <p:nvPicPr>
            <p:cNvPr id="111" name="Picture 110" descr="A graph with numbers and symbols&#10;&#10;AI-generated content may be incorrect.">
              <a:extLst>
                <a:ext uri="{FF2B5EF4-FFF2-40B4-BE49-F238E27FC236}">
                  <a16:creationId xmlns:a16="http://schemas.microsoft.com/office/drawing/2014/main" id="{8DE85DF6-EA23-8925-F189-0BE1EF50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253" y="384370"/>
              <a:ext cx="2565400" cy="2857500"/>
            </a:xfrm>
            <a:prstGeom prst="rect">
              <a:avLst/>
            </a:prstGeom>
          </p:spPr>
        </p:pic>
        <p:pic>
          <p:nvPicPr>
            <p:cNvPr id="113" name="Picture 112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B999910C-94CF-452C-C3D2-B72337D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8653" y="384370"/>
              <a:ext cx="2133600" cy="2857500"/>
            </a:xfrm>
            <a:prstGeom prst="rect">
              <a:avLst/>
            </a:prstGeom>
          </p:spPr>
        </p:pic>
        <p:pic>
          <p:nvPicPr>
            <p:cNvPr id="115" name="Picture 114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44B08B3-F333-D6F1-DA07-9A8FE831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5853" y="384370"/>
              <a:ext cx="2133600" cy="2857500"/>
            </a:xfrm>
            <a:prstGeom prst="rect">
              <a:avLst/>
            </a:prstGeom>
          </p:spPr>
        </p:pic>
        <p:pic>
          <p:nvPicPr>
            <p:cNvPr id="118" name="Picture 117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33E48E6A-DA10-7E99-C4EF-5701F70E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9453" y="384370"/>
              <a:ext cx="21336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EC9511-0263-F5B9-34E7-23E997029E91}"/>
              </a:ext>
            </a:extLst>
          </p:cNvPr>
          <p:cNvGrpSpPr/>
          <p:nvPr/>
        </p:nvGrpSpPr>
        <p:grpSpPr>
          <a:xfrm>
            <a:off x="582944" y="1450801"/>
            <a:ext cx="11049000" cy="2679700"/>
            <a:chOff x="582944" y="1450801"/>
            <a:chExt cx="11049000" cy="2679700"/>
          </a:xfrm>
        </p:grpSpPr>
        <p:pic>
          <p:nvPicPr>
            <p:cNvPr id="24" name="Picture 23" descr="A graph of a graph with a red line&#10;&#10;AI-generated content may be incorrect.">
              <a:extLst>
                <a:ext uri="{FF2B5EF4-FFF2-40B4-BE49-F238E27FC236}">
                  <a16:creationId xmlns:a16="http://schemas.microsoft.com/office/drawing/2014/main" id="{E34A924D-75FE-41ED-737E-12EB9617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944" y="1450801"/>
              <a:ext cx="2565400" cy="2679700"/>
            </a:xfrm>
            <a:prstGeom prst="rect">
              <a:avLst/>
            </a:prstGeom>
          </p:spPr>
        </p:pic>
        <p:pic>
          <p:nvPicPr>
            <p:cNvPr id="26" name="Picture 25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EDBBB25-4124-2B4D-FD50-A1A80852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344" y="1476201"/>
              <a:ext cx="2120900" cy="2654300"/>
            </a:xfrm>
            <a:prstGeom prst="rect">
              <a:avLst/>
            </a:prstGeom>
          </p:spPr>
        </p:pic>
        <p:pic>
          <p:nvPicPr>
            <p:cNvPr id="28" name="Picture 27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72530B74-91CE-D847-9379-AEA6AC94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9244" y="1476201"/>
              <a:ext cx="2120900" cy="2654300"/>
            </a:xfrm>
            <a:prstGeom prst="rect">
              <a:avLst/>
            </a:prstGeom>
          </p:spPr>
        </p:pic>
        <p:pic>
          <p:nvPicPr>
            <p:cNvPr id="32" name="Picture 31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D736FD7-5BCF-E281-B00B-1EF2EFA5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0144" y="1476201"/>
              <a:ext cx="2120900" cy="2654300"/>
            </a:xfrm>
            <a:prstGeom prst="rect">
              <a:avLst/>
            </a:prstGeom>
          </p:spPr>
        </p:pic>
        <p:pic>
          <p:nvPicPr>
            <p:cNvPr id="39" name="Picture 38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E84C1672-D1D9-110A-9836-AC1D9334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1044" y="1476201"/>
              <a:ext cx="2120900" cy="265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F6EA1-CD9C-1243-737E-3AFBB4579AF3}"/>
              </a:ext>
            </a:extLst>
          </p:cNvPr>
          <p:cNvGrpSpPr/>
          <p:nvPr/>
        </p:nvGrpSpPr>
        <p:grpSpPr>
          <a:xfrm>
            <a:off x="970622" y="734200"/>
            <a:ext cx="11049000" cy="2844800"/>
            <a:chOff x="970622" y="734200"/>
            <a:chExt cx="11049000" cy="2844800"/>
          </a:xfrm>
        </p:grpSpPr>
        <p:pic>
          <p:nvPicPr>
            <p:cNvPr id="3" name="Picture 2" descr="A graph of blue bars&#10;&#10;AI-generated content may be incorrect.">
              <a:extLst>
                <a:ext uri="{FF2B5EF4-FFF2-40B4-BE49-F238E27FC236}">
                  <a16:creationId xmlns:a16="http://schemas.microsoft.com/office/drawing/2014/main" id="{F4C5CD43-C960-9041-4ACC-0A073F96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922" y="734200"/>
              <a:ext cx="2120900" cy="2844800"/>
            </a:xfrm>
            <a:prstGeom prst="rect">
              <a:avLst/>
            </a:prstGeom>
          </p:spPr>
        </p:pic>
        <p:pic>
          <p:nvPicPr>
            <p:cNvPr id="5" name="Picture 4" descr="A graph of blue bars&#10;&#10;AI-generated content may be incorrect.">
              <a:extLst>
                <a:ext uri="{FF2B5EF4-FFF2-40B4-BE49-F238E27FC236}">
                  <a16:creationId xmlns:a16="http://schemas.microsoft.com/office/drawing/2014/main" id="{9881BC8D-4852-21C4-38AE-A831EC2C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722" y="734200"/>
              <a:ext cx="2120900" cy="2844800"/>
            </a:xfrm>
            <a:prstGeom prst="rect">
              <a:avLst/>
            </a:prstGeom>
          </p:spPr>
        </p:pic>
        <p:pic>
          <p:nvPicPr>
            <p:cNvPr id="7" name="Picture 6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1B03E134-70E0-F24D-BE0D-EC01C34C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22" y="734200"/>
              <a:ext cx="2565400" cy="2844800"/>
            </a:xfrm>
            <a:prstGeom prst="rect">
              <a:avLst/>
            </a:prstGeom>
          </p:spPr>
        </p:pic>
        <p:pic>
          <p:nvPicPr>
            <p:cNvPr id="9" name="Picture 8" descr="A graph of blue bars&#10;&#10;AI-generated content may be incorrect.">
              <a:extLst>
                <a:ext uri="{FF2B5EF4-FFF2-40B4-BE49-F238E27FC236}">
                  <a16:creationId xmlns:a16="http://schemas.microsoft.com/office/drawing/2014/main" id="{7F3D877E-09A1-7842-508D-66753171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22" y="734200"/>
              <a:ext cx="2120900" cy="2844800"/>
            </a:xfrm>
            <a:prstGeom prst="rect">
              <a:avLst/>
            </a:prstGeom>
          </p:spPr>
        </p:pic>
        <p:pic>
          <p:nvPicPr>
            <p:cNvPr id="11" name="Picture 10" descr="A graph of blue bars&#10;&#10;AI-generated content may be incorrect.">
              <a:extLst>
                <a:ext uri="{FF2B5EF4-FFF2-40B4-BE49-F238E27FC236}">
                  <a16:creationId xmlns:a16="http://schemas.microsoft.com/office/drawing/2014/main" id="{2AB24C85-F3BB-E847-5DE2-77E06B3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7822" y="734200"/>
              <a:ext cx="21209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0787B-FD27-EB7E-6EFA-20F226D38476}"/>
              </a:ext>
            </a:extLst>
          </p:cNvPr>
          <p:cNvGrpSpPr/>
          <p:nvPr/>
        </p:nvGrpSpPr>
        <p:grpSpPr>
          <a:xfrm>
            <a:off x="363220" y="635000"/>
            <a:ext cx="11049000" cy="2540000"/>
            <a:chOff x="363220" y="635000"/>
            <a:chExt cx="11049000" cy="2540000"/>
          </a:xfrm>
        </p:grpSpPr>
        <p:pic>
          <p:nvPicPr>
            <p:cNvPr id="3" name="Picture 2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A29A6BD5-BBE0-B4D9-3D53-61074664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20" y="635000"/>
              <a:ext cx="2565400" cy="2540000"/>
            </a:xfrm>
            <a:prstGeom prst="rect">
              <a:avLst/>
            </a:prstGeom>
          </p:spPr>
        </p:pic>
        <p:pic>
          <p:nvPicPr>
            <p:cNvPr id="6" name="Picture 5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C4C525BE-5414-38E7-5F5C-F837AC7E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620" y="673100"/>
              <a:ext cx="2120900" cy="2501900"/>
            </a:xfrm>
            <a:prstGeom prst="rect">
              <a:avLst/>
            </a:prstGeom>
          </p:spPr>
        </p:pic>
        <p:pic>
          <p:nvPicPr>
            <p:cNvPr id="9" name="Picture 8" descr="A graph of a number of columns&#10;&#10;AI-generated content may be incorrect.">
              <a:extLst>
                <a:ext uri="{FF2B5EF4-FFF2-40B4-BE49-F238E27FC236}">
                  <a16:creationId xmlns:a16="http://schemas.microsoft.com/office/drawing/2014/main" id="{5BBBBF50-1971-50BD-1AA4-22640DF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520" y="673100"/>
              <a:ext cx="2120900" cy="2501900"/>
            </a:xfrm>
            <a:prstGeom prst="rect">
              <a:avLst/>
            </a:prstGeom>
          </p:spPr>
        </p:pic>
        <p:pic>
          <p:nvPicPr>
            <p:cNvPr id="11" name="Picture 10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10CABAF5-2A39-10C0-E87B-B202551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0420" y="673100"/>
              <a:ext cx="2120900" cy="2501900"/>
            </a:xfrm>
            <a:prstGeom prst="rect">
              <a:avLst/>
            </a:prstGeom>
          </p:spPr>
        </p:pic>
        <p:pic>
          <p:nvPicPr>
            <p:cNvPr id="14" name="Picture 13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B66AF3F-EBD3-A9E6-0DF9-6C4C172B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320" y="673100"/>
              <a:ext cx="21209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AE803F-A85E-7025-6F93-9F6EF991995B}"/>
              </a:ext>
            </a:extLst>
          </p:cNvPr>
          <p:cNvGrpSpPr/>
          <p:nvPr/>
        </p:nvGrpSpPr>
        <p:grpSpPr>
          <a:xfrm>
            <a:off x="1395659" y="1063823"/>
            <a:ext cx="7879477" cy="2106037"/>
            <a:chOff x="1395659" y="1063823"/>
            <a:chExt cx="7879477" cy="21060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94CB7-1F70-0B16-7A28-8C8FBD961E60}"/>
                </a:ext>
              </a:extLst>
            </p:cNvPr>
            <p:cNvSpPr txBox="1"/>
            <p:nvPr/>
          </p:nvSpPr>
          <p:spPr>
            <a:xfrm>
              <a:off x="1395659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endParaRPr lang="en-US" sz="1050" dirty="0"/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E30202"/>
                  </a:highlight>
                </a:rPr>
                <a:t>### Response: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651B5-3FC1-9B2D-8D88-22EB6EF2C3D0}"/>
                </a:ext>
              </a:extLst>
            </p:cNvPr>
            <p:cNvSpPr txBox="1"/>
            <p:nvPr/>
          </p:nvSpPr>
          <p:spPr>
            <a:xfrm>
              <a:off x="1395662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Plain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407-1BFC-7350-CFFE-21AC60F56B98}"/>
                </a:ext>
              </a:extLst>
            </p:cNvPr>
            <p:cNvSpPr txBox="1"/>
            <p:nvPr/>
          </p:nvSpPr>
          <p:spPr>
            <a:xfrm>
              <a:off x="5335397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min_distance: 8.72605</a:t>
              </a:r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008000"/>
                  </a:highlight>
                </a:rPr>
                <a:t>### Response: 1</a:t>
              </a:r>
              <a:endParaRPr lang="en-US" sz="1050" b="1" dirty="0">
                <a:highlight>
                  <a:srgbClr val="008000"/>
                </a:highlight>
              </a:endParaRPr>
            </a:p>
          </p:txBody>
        </p:sp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D004D70B-B1F7-44BF-E394-0497357A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17" y="2781150"/>
              <a:ext cx="388710" cy="388710"/>
            </a:xfrm>
            <a:prstGeom prst="rect">
              <a:avLst/>
            </a:prstGeom>
          </p:spPr>
        </p:pic>
        <p:pic>
          <p:nvPicPr>
            <p:cNvPr id="17" name="Graphic 16" descr="Checkbox Crossed with solid fill">
              <a:extLst>
                <a:ext uri="{FF2B5EF4-FFF2-40B4-BE49-F238E27FC236}">
                  <a16:creationId xmlns:a16="http://schemas.microsoft.com/office/drawing/2014/main" id="{046E7DED-2D08-C918-4B26-692CD98D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687" y="2780136"/>
              <a:ext cx="388716" cy="3887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B5BAB-9357-E9D6-FE77-9FC5E16CB406}"/>
                </a:ext>
              </a:extLst>
            </p:cNvPr>
            <p:cNvSpPr txBox="1"/>
            <p:nvPr/>
          </p:nvSpPr>
          <p:spPr>
            <a:xfrm>
              <a:off x="5335398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Heuristic-Driven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E88B6B-27F8-7B33-F3E3-534C9EA78199}"/>
                </a:ext>
              </a:extLst>
            </p:cNvPr>
            <p:cNvSpPr/>
            <p:nvPr/>
          </p:nvSpPr>
          <p:spPr>
            <a:xfrm>
              <a:off x="5335397" y="2403836"/>
              <a:ext cx="1555597" cy="388710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8043B-88ED-6AE7-0711-8169882BFE68}"/>
                </a:ext>
              </a:extLst>
            </p:cNvPr>
            <p:cNvSpPr txBox="1"/>
            <p:nvPr/>
          </p:nvSpPr>
          <p:spPr>
            <a:xfrm>
              <a:off x="7304968" y="2459692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Topological features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64CC58DD-D36B-A27D-1258-49D29F35C696}"/>
                </a:ext>
              </a:extLst>
            </p:cNvPr>
            <p:cNvSpPr/>
            <p:nvPr/>
          </p:nvSpPr>
          <p:spPr>
            <a:xfrm rot="10800000">
              <a:off x="6956176" y="2518063"/>
              <a:ext cx="348792" cy="16025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C4B11-9978-82A0-630A-71FB72D65F2E}"/>
                </a:ext>
              </a:extLst>
            </p:cNvPr>
            <p:cNvSpPr txBox="1"/>
            <p:nvPr/>
          </p:nvSpPr>
          <p:spPr>
            <a:xfrm>
              <a:off x="3110045" y="2459692"/>
              <a:ext cx="1857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No Topological features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4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135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bh193</cp:lastModifiedBy>
  <cp:revision>164</cp:revision>
  <dcterms:created xsi:type="dcterms:W3CDTF">2025-02-10T21:54:43Z</dcterms:created>
  <dcterms:modified xsi:type="dcterms:W3CDTF">2025-03-19T03:14:59Z</dcterms:modified>
</cp:coreProperties>
</file>