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7"/>
    <p:restoredTop sz="94719"/>
  </p:normalViewPr>
  <p:slideViewPr>
    <p:cSldViewPr snapToGrid="0">
      <p:cViewPr varScale="1">
        <p:scale>
          <a:sx n="152" d="100"/>
          <a:sy n="152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C612693-A906-CDEE-788A-F1965DDE4A15}"/>
              </a:ext>
            </a:extLst>
          </p:cNvPr>
          <p:cNvGrpSpPr/>
          <p:nvPr/>
        </p:nvGrpSpPr>
        <p:grpSpPr>
          <a:xfrm>
            <a:off x="766921" y="1169520"/>
            <a:ext cx="7263868" cy="1767464"/>
            <a:chOff x="766921" y="1169520"/>
            <a:chExt cx="7263868" cy="1767464"/>
          </a:xfrm>
        </p:grpSpPr>
        <p:pic>
          <p:nvPicPr>
            <p:cNvPr id="5" name="Picture 4" descr="A map of a city&#10;&#10;AI-generated content may be incorrect.">
              <a:extLst>
                <a:ext uri="{FF2B5EF4-FFF2-40B4-BE49-F238E27FC236}">
                  <a16:creationId xmlns:a16="http://schemas.microsoft.com/office/drawing/2014/main" id="{9EEA0F1F-0CD0-21DF-BBF0-76D62F73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471" t="23238" r="33235" b="23238"/>
            <a:stretch/>
          </p:blipFill>
          <p:spPr>
            <a:xfrm>
              <a:off x="766921" y="1477301"/>
              <a:ext cx="1815966" cy="1459683"/>
            </a:xfrm>
            <a:prstGeom prst="rect">
              <a:avLst/>
            </a:prstGeom>
          </p:spPr>
        </p:pic>
        <p:pic>
          <p:nvPicPr>
            <p:cNvPr id="2" name="Picture 1" descr="A map of a city&#10;&#10;AI-generated content may be incorrect.">
              <a:extLst>
                <a:ext uri="{FF2B5EF4-FFF2-40B4-BE49-F238E27FC236}">
                  <a16:creationId xmlns:a16="http://schemas.microsoft.com/office/drawing/2014/main" id="{D5B9ED48-588D-017C-FF15-41A31E2E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964" t="28434" r="37742" b="18041"/>
            <a:stretch/>
          </p:blipFill>
          <p:spPr>
            <a:xfrm>
              <a:off x="2582887" y="1477301"/>
              <a:ext cx="1815966" cy="1459683"/>
            </a:xfrm>
            <a:prstGeom prst="rect">
              <a:avLst/>
            </a:prstGeom>
          </p:spPr>
        </p:pic>
        <p:pic>
          <p:nvPicPr>
            <p:cNvPr id="4" name="Picture 3" descr="A map of a city&#10;&#10;AI-generated content may be incorrect.">
              <a:extLst>
                <a:ext uri="{FF2B5EF4-FFF2-40B4-BE49-F238E27FC236}">
                  <a16:creationId xmlns:a16="http://schemas.microsoft.com/office/drawing/2014/main" id="{D0D97044-5249-B11C-EFD9-FF6365C3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059" t="16470" r="35647" b="30005"/>
            <a:stretch/>
          </p:blipFill>
          <p:spPr>
            <a:xfrm>
              <a:off x="6214821" y="1477297"/>
              <a:ext cx="1815966" cy="1459684"/>
            </a:xfrm>
            <a:prstGeom prst="rect">
              <a:avLst/>
            </a:prstGeom>
          </p:spPr>
        </p:pic>
        <p:pic>
          <p:nvPicPr>
            <p:cNvPr id="6" name="Picture 5" descr="A map of a city&#10;&#10;AI-generated content may be incorrect.">
              <a:extLst>
                <a:ext uri="{FF2B5EF4-FFF2-40B4-BE49-F238E27FC236}">
                  <a16:creationId xmlns:a16="http://schemas.microsoft.com/office/drawing/2014/main" id="{D4A7370B-9132-AB60-DDF4-7F9953E96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3467" t="20131" r="33239" b="26346"/>
            <a:stretch/>
          </p:blipFill>
          <p:spPr>
            <a:xfrm>
              <a:off x="4398852" y="1477296"/>
              <a:ext cx="1815966" cy="14596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430F3-17BB-E617-255F-C6565780AAF2}"/>
                </a:ext>
              </a:extLst>
            </p:cNvPr>
            <p:cNvSpPr txBox="1"/>
            <p:nvPr/>
          </p:nvSpPr>
          <p:spPr>
            <a:xfrm>
              <a:off x="766922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456906-D0FE-1222-A985-89D872219DB7}"/>
                </a:ext>
              </a:extLst>
            </p:cNvPr>
            <p:cNvSpPr txBox="1"/>
            <p:nvPr/>
          </p:nvSpPr>
          <p:spPr>
            <a:xfrm>
              <a:off x="2582889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73CBB-800B-C91F-F612-33F43617213F}"/>
                </a:ext>
              </a:extLst>
            </p:cNvPr>
            <p:cNvSpPr txBox="1"/>
            <p:nvPr/>
          </p:nvSpPr>
          <p:spPr>
            <a:xfrm>
              <a:off x="4398858" y="1169520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D5EA2-1E1A-390E-1D6F-A1146B42E3EB}"/>
                </a:ext>
              </a:extLst>
            </p:cNvPr>
            <p:cNvSpPr txBox="1"/>
            <p:nvPr/>
          </p:nvSpPr>
          <p:spPr>
            <a:xfrm>
              <a:off x="6214825" y="1169520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013B9-E31C-F87E-1AF1-EA0AEF7C3A54}"/>
              </a:ext>
            </a:extLst>
          </p:cNvPr>
          <p:cNvGrpSpPr/>
          <p:nvPr/>
        </p:nvGrpSpPr>
        <p:grpSpPr>
          <a:xfrm>
            <a:off x="1395659" y="1063823"/>
            <a:ext cx="3394462" cy="2739031"/>
            <a:chOff x="1395659" y="1063823"/>
            <a:chExt cx="3394462" cy="273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0CE6-F1FD-13EF-B892-B65F0BBB4E12}"/>
                </a:ext>
              </a:extLst>
            </p:cNvPr>
            <p:cNvSpPr txBox="1"/>
            <p:nvPr/>
          </p:nvSpPr>
          <p:spPr>
            <a:xfrm>
              <a:off x="1395659" y="1371419"/>
              <a:ext cx="3394455" cy="9002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ADD79-7746-4C3B-ACB1-09267CDDED4B}"/>
                </a:ext>
              </a:extLst>
            </p:cNvPr>
            <p:cNvSpPr txBox="1"/>
            <p:nvPr/>
          </p:nvSpPr>
          <p:spPr>
            <a:xfrm>
              <a:off x="1395659" y="2579442"/>
              <a:ext cx="3394452" cy="1223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  <a:endParaRPr lang="en-US" sz="1050" b="1" dirty="0">
                <a:solidFill>
                  <a:schemeClr val="accent3"/>
                </a:solidFill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min_distance: 8.72605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D6A88-DF15-1E2E-7998-BAFCC7E0E041}"/>
                </a:ext>
              </a:extLst>
            </p:cNvPr>
            <p:cNvSpPr txBox="1"/>
            <p:nvPr/>
          </p:nvSpPr>
          <p:spPr>
            <a:xfrm>
              <a:off x="1395662" y="1063823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No-Features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B734-A8FD-965F-5745-EAE2EF153C75}"/>
                </a:ext>
              </a:extLst>
            </p:cNvPr>
            <p:cNvSpPr txBox="1"/>
            <p:nvPr/>
          </p:nvSpPr>
          <p:spPr>
            <a:xfrm>
              <a:off x="1395669" y="2271665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With-Features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2B3F57-10C9-A6DB-E6D6-211A14118A91}"/>
                </a:ext>
              </a:extLst>
            </p:cNvPr>
            <p:cNvSpPr/>
            <p:nvPr/>
          </p:nvSpPr>
          <p:spPr>
            <a:xfrm>
              <a:off x="1459701" y="3267503"/>
              <a:ext cx="1409351" cy="307777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84</cp:revision>
  <dcterms:created xsi:type="dcterms:W3CDTF">2025-02-10T21:54:43Z</dcterms:created>
  <dcterms:modified xsi:type="dcterms:W3CDTF">2025-02-15T20:42:03Z</dcterms:modified>
</cp:coreProperties>
</file>