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719"/>
  </p:normalViewPr>
  <p:slideViewPr>
    <p:cSldViewPr snapToGrid="0">
      <p:cViewPr varScale="1">
        <p:scale>
          <a:sx n="152" d="100"/>
          <a:sy n="152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A1359E-A05E-32B4-9E37-275E39213FA2}"/>
              </a:ext>
            </a:extLst>
          </p:cNvPr>
          <p:cNvGrpSpPr/>
          <p:nvPr/>
        </p:nvGrpSpPr>
        <p:grpSpPr>
          <a:xfrm>
            <a:off x="273253" y="384370"/>
            <a:ext cx="11099800" cy="2857500"/>
            <a:chOff x="273253" y="384370"/>
            <a:chExt cx="11099800" cy="2857500"/>
          </a:xfrm>
        </p:grpSpPr>
        <p:pic>
          <p:nvPicPr>
            <p:cNvPr id="107" name="Picture 106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3E11490-882A-6AAB-A089-B5561ECF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253" y="384370"/>
              <a:ext cx="2133600" cy="2857500"/>
            </a:xfrm>
            <a:prstGeom prst="rect">
              <a:avLst/>
            </a:prstGeom>
          </p:spPr>
        </p:pic>
        <p:pic>
          <p:nvPicPr>
            <p:cNvPr id="111" name="Picture 110" descr="A graph with numbers and symbols&#10;&#10;AI-generated content may be incorrect.">
              <a:extLst>
                <a:ext uri="{FF2B5EF4-FFF2-40B4-BE49-F238E27FC236}">
                  <a16:creationId xmlns:a16="http://schemas.microsoft.com/office/drawing/2014/main" id="{8DE85DF6-EA23-8925-F189-0BE1EF50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253" y="384370"/>
              <a:ext cx="2565400" cy="2857500"/>
            </a:xfrm>
            <a:prstGeom prst="rect">
              <a:avLst/>
            </a:prstGeom>
          </p:spPr>
        </p:pic>
        <p:pic>
          <p:nvPicPr>
            <p:cNvPr id="113" name="Picture 112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B999910C-94CF-452C-C3D2-B72337D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8653" y="384370"/>
              <a:ext cx="2133600" cy="2857500"/>
            </a:xfrm>
            <a:prstGeom prst="rect">
              <a:avLst/>
            </a:prstGeom>
          </p:spPr>
        </p:pic>
        <p:pic>
          <p:nvPicPr>
            <p:cNvPr id="115" name="Picture 114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44B08B3-F333-D6F1-DA07-9A8FE831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5853" y="384370"/>
              <a:ext cx="2133600" cy="2857500"/>
            </a:xfrm>
            <a:prstGeom prst="rect">
              <a:avLst/>
            </a:prstGeom>
          </p:spPr>
        </p:pic>
        <p:pic>
          <p:nvPicPr>
            <p:cNvPr id="118" name="Picture 117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33E48E6A-DA10-7E99-C4EF-5701F70E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9453" y="384370"/>
              <a:ext cx="21336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EC9511-0263-F5B9-34E7-23E997029E91}"/>
              </a:ext>
            </a:extLst>
          </p:cNvPr>
          <p:cNvGrpSpPr/>
          <p:nvPr/>
        </p:nvGrpSpPr>
        <p:grpSpPr>
          <a:xfrm>
            <a:off x="582944" y="1450801"/>
            <a:ext cx="11049000" cy="2679700"/>
            <a:chOff x="582944" y="1450801"/>
            <a:chExt cx="11049000" cy="2679700"/>
          </a:xfrm>
        </p:grpSpPr>
        <p:pic>
          <p:nvPicPr>
            <p:cNvPr id="24" name="Picture 23" descr="A graph of a graph with a red line&#10;&#10;AI-generated content may be incorrect.">
              <a:extLst>
                <a:ext uri="{FF2B5EF4-FFF2-40B4-BE49-F238E27FC236}">
                  <a16:creationId xmlns:a16="http://schemas.microsoft.com/office/drawing/2014/main" id="{E34A924D-75FE-41ED-737E-12EB9617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944" y="1450801"/>
              <a:ext cx="2565400" cy="2679700"/>
            </a:xfrm>
            <a:prstGeom prst="rect">
              <a:avLst/>
            </a:prstGeom>
          </p:spPr>
        </p:pic>
        <p:pic>
          <p:nvPicPr>
            <p:cNvPr id="26" name="Picture 25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EDBBB25-4124-2B4D-FD50-A1A80852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344" y="1476201"/>
              <a:ext cx="2120900" cy="2654300"/>
            </a:xfrm>
            <a:prstGeom prst="rect">
              <a:avLst/>
            </a:prstGeom>
          </p:spPr>
        </p:pic>
        <p:pic>
          <p:nvPicPr>
            <p:cNvPr id="28" name="Picture 27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72530B74-91CE-D847-9379-AEA6AC94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9244" y="1476201"/>
              <a:ext cx="2120900" cy="2654300"/>
            </a:xfrm>
            <a:prstGeom prst="rect">
              <a:avLst/>
            </a:prstGeom>
          </p:spPr>
        </p:pic>
        <p:pic>
          <p:nvPicPr>
            <p:cNvPr id="32" name="Picture 31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D736FD7-5BCF-E281-B00B-1EF2EFA5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0144" y="1476201"/>
              <a:ext cx="2120900" cy="2654300"/>
            </a:xfrm>
            <a:prstGeom prst="rect">
              <a:avLst/>
            </a:prstGeom>
          </p:spPr>
        </p:pic>
        <p:pic>
          <p:nvPicPr>
            <p:cNvPr id="39" name="Picture 38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E84C1672-D1D9-110A-9836-AC1D9334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1044" y="1476201"/>
              <a:ext cx="2120900" cy="265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FBE35F4-4898-C03B-6473-665AB2891ADA}"/>
              </a:ext>
            </a:extLst>
          </p:cNvPr>
          <p:cNvGrpSpPr/>
          <p:nvPr/>
        </p:nvGrpSpPr>
        <p:grpSpPr>
          <a:xfrm>
            <a:off x="843671" y="584200"/>
            <a:ext cx="11049000" cy="2844800"/>
            <a:chOff x="843671" y="584200"/>
            <a:chExt cx="11049000" cy="2844800"/>
          </a:xfrm>
        </p:grpSpPr>
        <p:pic>
          <p:nvPicPr>
            <p:cNvPr id="25" name="Picture 24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C38277E3-0024-6437-8AFF-601CA8FB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9971" y="584200"/>
              <a:ext cx="2120900" cy="2844800"/>
            </a:xfrm>
            <a:prstGeom prst="rect">
              <a:avLst/>
            </a:prstGeom>
          </p:spPr>
        </p:pic>
        <p:pic>
          <p:nvPicPr>
            <p:cNvPr id="29" name="Picture 28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2454F6C1-9C3F-E103-13E0-D3A1B986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1771" y="584200"/>
              <a:ext cx="2120900" cy="2844800"/>
            </a:xfrm>
            <a:prstGeom prst="rect">
              <a:avLst/>
            </a:prstGeom>
          </p:spPr>
        </p:pic>
        <p:pic>
          <p:nvPicPr>
            <p:cNvPr id="34" name="Picture 33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408E4997-E463-6079-1989-BE47D899D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9071" y="584200"/>
              <a:ext cx="2120900" cy="2844800"/>
            </a:xfrm>
            <a:prstGeom prst="rect">
              <a:avLst/>
            </a:prstGeom>
          </p:spPr>
        </p:pic>
        <p:pic>
          <p:nvPicPr>
            <p:cNvPr id="36" name="Picture 35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5F664A6F-0CF1-7C56-408A-4423F09B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0871" y="584200"/>
              <a:ext cx="2120900" cy="2844800"/>
            </a:xfrm>
            <a:prstGeom prst="rect">
              <a:avLst/>
            </a:prstGeom>
          </p:spPr>
        </p:pic>
        <p:pic>
          <p:nvPicPr>
            <p:cNvPr id="43" name="Picture 42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636F0E98-30D3-245E-EEAA-12CD5D07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671" y="584200"/>
              <a:ext cx="25654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44EFF95-D254-991F-56B3-A5C518BFD018}"/>
              </a:ext>
            </a:extLst>
          </p:cNvPr>
          <p:cNvGrpSpPr/>
          <p:nvPr/>
        </p:nvGrpSpPr>
        <p:grpSpPr>
          <a:xfrm>
            <a:off x="349250" y="1420769"/>
            <a:ext cx="11049000" cy="2540000"/>
            <a:chOff x="349250" y="1420769"/>
            <a:chExt cx="11049000" cy="2540000"/>
          </a:xfrm>
        </p:grpSpPr>
        <p:pic>
          <p:nvPicPr>
            <p:cNvPr id="17" name="Picture 16" descr="A graph with numbers and a red line&#10;&#10;AI-generated content may be incorrect.">
              <a:extLst>
                <a:ext uri="{FF2B5EF4-FFF2-40B4-BE49-F238E27FC236}">
                  <a16:creationId xmlns:a16="http://schemas.microsoft.com/office/drawing/2014/main" id="{448381CE-822D-4DE4-BEB5-178970B36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250" y="1420769"/>
              <a:ext cx="2565400" cy="2540000"/>
            </a:xfrm>
            <a:prstGeom prst="rect">
              <a:avLst/>
            </a:prstGeom>
          </p:spPr>
        </p:pic>
        <p:pic>
          <p:nvPicPr>
            <p:cNvPr id="19" name="Picture 18" descr="A graph of a bar graph&#10;&#10;AI-generated content may be incorrect.">
              <a:extLst>
                <a:ext uri="{FF2B5EF4-FFF2-40B4-BE49-F238E27FC236}">
                  <a16:creationId xmlns:a16="http://schemas.microsoft.com/office/drawing/2014/main" id="{87DD8E9F-6D62-7706-E1C3-F6684CADD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650" y="1448383"/>
              <a:ext cx="2120900" cy="2501900"/>
            </a:xfrm>
            <a:prstGeom prst="rect">
              <a:avLst/>
            </a:prstGeom>
          </p:spPr>
        </p:pic>
        <p:pic>
          <p:nvPicPr>
            <p:cNvPr id="21" name="Picture 20" descr="A graph of a bar graph&#10;&#10;AI-generated content may be incorrect.">
              <a:extLst>
                <a:ext uri="{FF2B5EF4-FFF2-40B4-BE49-F238E27FC236}">
                  <a16:creationId xmlns:a16="http://schemas.microsoft.com/office/drawing/2014/main" id="{16FCBC20-5C12-967D-5939-654BD160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6450" y="1458869"/>
              <a:ext cx="2120900" cy="2501900"/>
            </a:xfrm>
            <a:prstGeom prst="rect">
              <a:avLst/>
            </a:prstGeom>
          </p:spPr>
        </p:pic>
        <p:pic>
          <p:nvPicPr>
            <p:cNvPr id="23" name="Picture 22" descr="A graph of a bar graph&#10;&#10;AI-generated content may be incorrect.">
              <a:extLst>
                <a:ext uri="{FF2B5EF4-FFF2-40B4-BE49-F238E27FC236}">
                  <a16:creationId xmlns:a16="http://schemas.microsoft.com/office/drawing/2014/main" id="{23103AA0-1CAF-A4D9-0498-2ABD4F79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5550" y="1448383"/>
              <a:ext cx="2120900" cy="2501900"/>
            </a:xfrm>
            <a:prstGeom prst="rect">
              <a:avLst/>
            </a:prstGeom>
          </p:spPr>
        </p:pic>
        <p:pic>
          <p:nvPicPr>
            <p:cNvPr id="26" name="Picture 25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BCDD8916-7DB9-BAA8-8B4A-B9FA21FE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7350" y="1458869"/>
              <a:ext cx="21209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98</cp:revision>
  <dcterms:created xsi:type="dcterms:W3CDTF">2025-02-10T21:54:43Z</dcterms:created>
  <dcterms:modified xsi:type="dcterms:W3CDTF">2025-03-14T18:58:38Z</dcterms:modified>
</cp:coreProperties>
</file>