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202"/>
    <a:srgbClr val="009400"/>
    <a:srgbClr val="000000"/>
    <a:srgbClr val="FF4C44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 snapToGrid="0">
      <p:cViewPr varScale="1">
        <p:scale>
          <a:sx n="152" d="100"/>
          <a:sy n="152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0471-617C-45A2-5883-A294AFA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F6EA1-CD9C-1243-737E-3AFBB4579AF3}"/>
              </a:ext>
            </a:extLst>
          </p:cNvPr>
          <p:cNvGrpSpPr/>
          <p:nvPr/>
        </p:nvGrpSpPr>
        <p:grpSpPr>
          <a:xfrm>
            <a:off x="970622" y="734200"/>
            <a:ext cx="11049000" cy="2844800"/>
            <a:chOff x="970622" y="734200"/>
            <a:chExt cx="11049000" cy="2844800"/>
          </a:xfrm>
        </p:grpSpPr>
        <p:pic>
          <p:nvPicPr>
            <p:cNvPr id="3" name="Picture 2" descr="A graph of blue bars&#10;&#10;AI-generated content may be incorrect.">
              <a:extLst>
                <a:ext uri="{FF2B5EF4-FFF2-40B4-BE49-F238E27FC236}">
                  <a16:creationId xmlns:a16="http://schemas.microsoft.com/office/drawing/2014/main" id="{F4C5CD43-C960-9041-4ACC-0A073F96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922" y="734200"/>
              <a:ext cx="2120900" cy="2844800"/>
            </a:xfrm>
            <a:prstGeom prst="rect">
              <a:avLst/>
            </a:prstGeom>
          </p:spPr>
        </p:pic>
        <p:pic>
          <p:nvPicPr>
            <p:cNvPr id="5" name="Picture 4" descr="A graph of blue bars&#10;&#10;AI-generated content may be incorrect.">
              <a:extLst>
                <a:ext uri="{FF2B5EF4-FFF2-40B4-BE49-F238E27FC236}">
                  <a16:creationId xmlns:a16="http://schemas.microsoft.com/office/drawing/2014/main" id="{9881BC8D-4852-21C4-38AE-A831EC2C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722" y="734200"/>
              <a:ext cx="2120900" cy="2844800"/>
            </a:xfrm>
            <a:prstGeom prst="rect">
              <a:avLst/>
            </a:prstGeom>
          </p:spPr>
        </p:pic>
        <p:pic>
          <p:nvPicPr>
            <p:cNvPr id="7" name="Picture 6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1B03E134-70E0-F24D-BE0D-EC01C34C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22" y="734200"/>
              <a:ext cx="2565400" cy="2844800"/>
            </a:xfrm>
            <a:prstGeom prst="rect">
              <a:avLst/>
            </a:prstGeom>
          </p:spPr>
        </p:pic>
        <p:pic>
          <p:nvPicPr>
            <p:cNvPr id="9" name="Picture 8" descr="A graph of blue bars&#10;&#10;AI-generated content may be incorrect.">
              <a:extLst>
                <a:ext uri="{FF2B5EF4-FFF2-40B4-BE49-F238E27FC236}">
                  <a16:creationId xmlns:a16="http://schemas.microsoft.com/office/drawing/2014/main" id="{7F3D877E-09A1-7842-508D-66753171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022" y="734200"/>
              <a:ext cx="2120900" cy="2844800"/>
            </a:xfrm>
            <a:prstGeom prst="rect">
              <a:avLst/>
            </a:prstGeom>
          </p:spPr>
        </p:pic>
        <p:pic>
          <p:nvPicPr>
            <p:cNvPr id="11" name="Picture 10" descr="A graph of blue bars&#10;&#10;AI-generated content may be incorrect.">
              <a:extLst>
                <a:ext uri="{FF2B5EF4-FFF2-40B4-BE49-F238E27FC236}">
                  <a16:creationId xmlns:a16="http://schemas.microsoft.com/office/drawing/2014/main" id="{2AB24C85-F3BB-E847-5DE2-77E06B3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7822" y="734200"/>
              <a:ext cx="21209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69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BA59-45A8-9685-9C9F-94F573FD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2CB1CF-1A3A-80BC-42E4-5C66B570C10A}"/>
              </a:ext>
            </a:extLst>
          </p:cNvPr>
          <p:cNvGrpSpPr/>
          <p:nvPr/>
        </p:nvGrpSpPr>
        <p:grpSpPr>
          <a:xfrm>
            <a:off x="363220" y="635000"/>
            <a:ext cx="11049000" cy="2540000"/>
            <a:chOff x="363220" y="635000"/>
            <a:chExt cx="11049000" cy="2540000"/>
          </a:xfrm>
        </p:grpSpPr>
        <p:pic>
          <p:nvPicPr>
            <p:cNvPr id="6" name="Picture 5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C4C525BE-5414-38E7-5F5C-F837AC7E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8620" y="673100"/>
              <a:ext cx="2120900" cy="2501900"/>
            </a:xfrm>
            <a:prstGeom prst="rect">
              <a:avLst/>
            </a:prstGeom>
          </p:spPr>
        </p:pic>
        <p:pic>
          <p:nvPicPr>
            <p:cNvPr id="9" name="Picture 8" descr="A graph of a number of columns&#10;&#10;AI-generated content may be incorrect.">
              <a:extLst>
                <a:ext uri="{FF2B5EF4-FFF2-40B4-BE49-F238E27FC236}">
                  <a16:creationId xmlns:a16="http://schemas.microsoft.com/office/drawing/2014/main" id="{5BBBBF50-1971-50BD-1AA4-22640DF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9520" y="673100"/>
              <a:ext cx="2120900" cy="2501900"/>
            </a:xfrm>
            <a:prstGeom prst="rect">
              <a:avLst/>
            </a:prstGeom>
          </p:spPr>
        </p:pic>
        <p:pic>
          <p:nvPicPr>
            <p:cNvPr id="11" name="Picture 10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10CABAF5-2A39-10C0-E87B-B202551B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0420" y="673100"/>
              <a:ext cx="2120900" cy="2501900"/>
            </a:xfrm>
            <a:prstGeom prst="rect">
              <a:avLst/>
            </a:prstGeom>
          </p:spPr>
        </p:pic>
        <p:pic>
          <p:nvPicPr>
            <p:cNvPr id="14" name="Picture 13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B66AF3F-EBD3-A9E6-0DF9-6C4C172B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91320" y="673100"/>
              <a:ext cx="2120900" cy="2501900"/>
            </a:xfrm>
            <a:prstGeom prst="rect">
              <a:avLst/>
            </a:prstGeom>
          </p:spPr>
        </p:pic>
        <p:pic>
          <p:nvPicPr>
            <p:cNvPr id="4" name="Picture 3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6AECFB30-6EE0-F0F8-0E24-E64C4D4DB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220" y="635000"/>
              <a:ext cx="2565400" cy="25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3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AE803F-A85E-7025-6F93-9F6EF991995B}"/>
              </a:ext>
            </a:extLst>
          </p:cNvPr>
          <p:cNvGrpSpPr/>
          <p:nvPr/>
        </p:nvGrpSpPr>
        <p:grpSpPr>
          <a:xfrm>
            <a:off x="1395659" y="1063823"/>
            <a:ext cx="7879477" cy="2132383"/>
            <a:chOff x="1395659" y="1063823"/>
            <a:chExt cx="7879477" cy="21060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94CB7-1F70-0B16-7A28-8C8FBD961E60}"/>
                </a:ext>
              </a:extLst>
            </p:cNvPr>
            <p:cNvSpPr txBox="1"/>
            <p:nvPr/>
          </p:nvSpPr>
          <p:spPr>
            <a:xfrm>
              <a:off x="1395659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endParaRPr lang="en-US" sz="1050" dirty="0"/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E30202"/>
                  </a:highlight>
                </a:rPr>
                <a:t>### Response: 0</a:t>
              </a:r>
              <a:r>
                <a:rPr lang="en-US" sz="1050" b="1" i="1" dirty="0"/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651B5-3FC1-9B2D-8D88-22EB6EF2C3D0}"/>
                </a:ext>
              </a:extLst>
            </p:cNvPr>
            <p:cNvSpPr txBox="1"/>
            <p:nvPr/>
          </p:nvSpPr>
          <p:spPr>
            <a:xfrm>
              <a:off x="1395662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Plain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407-1BFC-7350-CFFE-21AC60F56B98}"/>
                </a:ext>
              </a:extLst>
            </p:cNvPr>
            <p:cNvSpPr txBox="1"/>
            <p:nvPr/>
          </p:nvSpPr>
          <p:spPr>
            <a:xfrm>
              <a:off x="5335397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min_distance: 8.72605</a:t>
              </a:r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008000"/>
                  </a:highlight>
                </a:rPr>
                <a:t>### Response: 1</a:t>
              </a:r>
              <a:r>
                <a:rPr lang="en-US" sz="1050" b="1" i="1" dirty="0"/>
                <a:t> </a:t>
              </a:r>
              <a:endParaRPr lang="en-US" sz="1050" b="1" dirty="0"/>
            </a:p>
          </p:txBody>
        </p:sp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D004D70B-B1F7-44BF-E394-0497357A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817" y="2781150"/>
              <a:ext cx="388710" cy="388710"/>
            </a:xfrm>
            <a:prstGeom prst="rect">
              <a:avLst/>
            </a:prstGeom>
          </p:spPr>
        </p:pic>
        <p:pic>
          <p:nvPicPr>
            <p:cNvPr id="17" name="Graphic 16" descr="Checkbox Crossed with solid fill">
              <a:extLst>
                <a:ext uri="{FF2B5EF4-FFF2-40B4-BE49-F238E27FC236}">
                  <a16:creationId xmlns:a16="http://schemas.microsoft.com/office/drawing/2014/main" id="{046E7DED-2D08-C918-4B26-692CD98D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4687" y="2780136"/>
              <a:ext cx="388716" cy="3887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AB5BAB-9357-E9D6-FE77-9FC5E16CB406}"/>
                </a:ext>
              </a:extLst>
            </p:cNvPr>
            <p:cNvSpPr txBox="1"/>
            <p:nvPr/>
          </p:nvSpPr>
          <p:spPr>
            <a:xfrm>
              <a:off x="5335398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Heuristic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EE88B6B-27F8-7B33-F3E3-534C9EA78199}"/>
                </a:ext>
              </a:extLst>
            </p:cNvPr>
            <p:cNvSpPr/>
            <p:nvPr/>
          </p:nvSpPr>
          <p:spPr>
            <a:xfrm>
              <a:off x="5400579" y="2403836"/>
              <a:ext cx="1456026" cy="388710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8043B-88ED-6AE7-0711-8169882BFE68}"/>
                </a:ext>
              </a:extLst>
            </p:cNvPr>
            <p:cNvSpPr txBox="1"/>
            <p:nvPr/>
          </p:nvSpPr>
          <p:spPr>
            <a:xfrm>
              <a:off x="7221078" y="2459692"/>
              <a:ext cx="20233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With Topological features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DC4B11-9978-82A0-630A-71FB72D65F2E}"/>
                </a:ext>
              </a:extLst>
            </p:cNvPr>
            <p:cNvSpPr txBox="1"/>
            <p:nvPr/>
          </p:nvSpPr>
          <p:spPr>
            <a:xfrm>
              <a:off x="3110045" y="2459692"/>
              <a:ext cx="1857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No Topological features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4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F4924F-36B9-4804-FFB2-B868E863466F}"/>
              </a:ext>
            </a:extLst>
          </p:cNvPr>
          <p:cNvGrpSpPr/>
          <p:nvPr/>
        </p:nvGrpSpPr>
        <p:grpSpPr>
          <a:xfrm>
            <a:off x="2176271" y="1119186"/>
            <a:ext cx="7263868" cy="1657570"/>
            <a:chOff x="766921" y="1169520"/>
            <a:chExt cx="7263868" cy="1767464"/>
          </a:xfrm>
        </p:grpSpPr>
        <p:pic>
          <p:nvPicPr>
            <p:cNvPr id="5" name="Picture 4" descr="A map of a city&#10;&#10;AI-generated content may be incorrect.">
              <a:extLst>
                <a:ext uri="{FF2B5EF4-FFF2-40B4-BE49-F238E27FC236}">
                  <a16:creationId xmlns:a16="http://schemas.microsoft.com/office/drawing/2014/main" id="{78E7114B-89D3-E88F-7095-E7077ADB5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3471" t="23238" r="33235" b="23238"/>
            <a:stretch/>
          </p:blipFill>
          <p:spPr>
            <a:xfrm>
              <a:off x="766921" y="1477301"/>
              <a:ext cx="1815966" cy="1459683"/>
            </a:xfrm>
            <a:prstGeom prst="rect">
              <a:avLst/>
            </a:prstGeom>
          </p:spPr>
        </p:pic>
        <p:pic>
          <p:nvPicPr>
            <p:cNvPr id="6" name="Picture 5" descr="A map of a city&#10;&#10;AI-generated content may be incorrect.">
              <a:extLst>
                <a:ext uri="{FF2B5EF4-FFF2-40B4-BE49-F238E27FC236}">
                  <a16:creationId xmlns:a16="http://schemas.microsoft.com/office/drawing/2014/main" id="{F0CE764C-D805-AE1C-C764-3AA8DC33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964" t="28434" r="37742" b="18041"/>
            <a:stretch/>
          </p:blipFill>
          <p:spPr>
            <a:xfrm>
              <a:off x="2582887" y="1477301"/>
              <a:ext cx="1815966" cy="1459683"/>
            </a:xfrm>
            <a:prstGeom prst="rect">
              <a:avLst/>
            </a:prstGeom>
          </p:spPr>
        </p:pic>
        <p:pic>
          <p:nvPicPr>
            <p:cNvPr id="7" name="Picture 6" descr="A map of a city&#10;&#10;AI-generated content may be incorrect.">
              <a:extLst>
                <a:ext uri="{FF2B5EF4-FFF2-40B4-BE49-F238E27FC236}">
                  <a16:creationId xmlns:a16="http://schemas.microsoft.com/office/drawing/2014/main" id="{96BBD60F-4D28-FB2A-4049-5034828F9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31059" t="16470" r="35647" b="30005"/>
            <a:stretch/>
          </p:blipFill>
          <p:spPr>
            <a:xfrm>
              <a:off x="6214821" y="1477297"/>
              <a:ext cx="1815966" cy="1459684"/>
            </a:xfrm>
            <a:prstGeom prst="rect">
              <a:avLst/>
            </a:prstGeom>
          </p:spPr>
        </p:pic>
        <p:pic>
          <p:nvPicPr>
            <p:cNvPr id="8" name="Picture 7" descr="A map of a city&#10;&#10;AI-generated content may be incorrect.">
              <a:extLst>
                <a:ext uri="{FF2B5EF4-FFF2-40B4-BE49-F238E27FC236}">
                  <a16:creationId xmlns:a16="http://schemas.microsoft.com/office/drawing/2014/main" id="{81A3E123-E256-1D54-91C0-40CEAE071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3467" t="20131" r="33239" b="26346"/>
            <a:stretch/>
          </p:blipFill>
          <p:spPr>
            <a:xfrm>
              <a:off x="4398852" y="1477296"/>
              <a:ext cx="1815966" cy="145968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9CDC02-5057-51A3-96C5-54C1C3476352}"/>
                </a:ext>
              </a:extLst>
            </p:cNvPr>
            <p:cNvSpPr txBox="1"/>
            <p:nvPr/>
          </p:nvSpPr>
          <p:spPr>
            <a:xfrm>
              <a:off x="766922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5D619B-11D4-EF37-D67E-601499324324}"/>
                </a:ext>
              </a:extLst>
            </p:cNvPr>
            <p:cNvSpPr txBox="1"/>
            <p:nvPr/>
          </p:nvSpPr>
          <p:spPr>
            <a:xfrm>
              <a:off x="2582889" y="1169522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Join Pair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3F497C-2AFC-DD93-833C-31789C98B0B6}"/>
                </a:ext>
              </a:extLst>
            </p:cNvPr>
            <p:cNvSpPr txBox="1"/>
            <p:nvPr/>
          </p:nvSpPr>
          <p:spPr>
            <a:xfrm>
              <a:off x="4398858" y="1169520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Positive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1F95CB-166A-9C56-AE21-4EF1CE1C7C19}"/>
                </a:ext>
              </a:extLst>
            </p:cNvPr>
            <p:cNvSpPr txBox="1"/>
            <p:nvPr/>
          </p:nvSpPr>
          <p:spPr>
            <a:xfrm>
              <a:off x="6214825" y="1169520"/>
              <a:ext cx="181596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Negative</a:t>
              </a:r>
              <a:r>
                <a:rPr lang="en-US" sz="1400" dirty="0">
                  <a:latin typeface="Chalkboard SE Light" panose="03050602040202020205" pitchFamily="66" charset="77"/>
                </a:rPr>
                <a:t> Union Pair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62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150</Words>
  <Application>Microsoft Macintosh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180</cp:revision>
  <dcterms:created xsi:type="dcterms:W3CDTF">2025-02-10T21:54:43Z</dcterms:created>
  <dcterms:modified xsi:type="dcterms:W3CDTF">2025-03-28T20:03:17Z</dcterms:modified>
</cp:coreProperties>
</file>