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719"/>
  </p:normalViewPr>
  <p:slideViewPr>
    <p:cSldViewPr snapToGrid="0">
      <p:cViewPr varScale="1">
        <p:scale>
          <a:sx n="140" d="100"/>
          <a:sy n="140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AI-generated content may be incorrect.">
            <a:extLst>
              <a:ext uri="{FF2B5EF4-FFF2-40B4-BE49-F238E27FC236}">
                <a16:creationId xmlns:a16="http://schemas.microsoft.com/office/drawing/2014/main" id="{9EEA0F1F-0CD0-21DF-BBF0-76D62F737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59" t="15372" r="33647" b="17569"/>
          <a:stretch/>
        </p:blipFill>
        <p:spPr>
          <a:xfrm>
            <a:off x="3090672" y="1755648"/>
            <a:ext cx="2587752" cy="2606040"/>
          </a:xfrm>
          <a:prstGeom prst="rect">
            <a:avLst/>
          </a:prstGeom>
        </p:spPr>
      </p:pic>
      <p:pic>
        <p:nvPicPr>
          <p:cNvPr id="7" name="Picture 6" descr="A map of a city&#10;&#10;AI-generated content may be incorrect.">
            <a:extLst>
              <a:ext uri="{FF2B5EF4-FFF2-40B4-BE49-F238E27FC236}">
                <a16:creationId xmlns:a16="http://schemas.microsoft.com/office/drawing/2014/main" id="{7CA78D86-5D61-586C-9559-CC2BA3E072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118" t="16470" r="37588" b="16470"/>
          <a:stretch/>
        </p:blipFill>
        <p:spPr>
          <a:xfrm>
            <a:off x="7141464" y="1655064"/>
            <a:ext cx="2587752" cy="2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BIN HAN</cp:lastModifiedBy>
  <cp:revision>2</cp:revision>
  <dcterms:created xsi:type="dcterms:W3CDTF">2025-02-10T21:54:43Z</dcterms:created>
  <dcterms:modified xsi:type="dcterms:W3CDTF">2025-02-10T21:56:52Z</dcterms:modified>
</cp:coreProperties>
</file>