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719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AI-generated content may be incorrect.">
            <a:extLst>
              <a:ext uri="{FF2B5EF4-FFF2-40B4-BE49-F238E27FC236}">
                <a16:creationId xmlns:a16="http://schemas.microsoft.com/office/drawing/2014/main" id="{9EEA0F1F-0CD0-21DF-BBF0-76D62F73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59" t="15372" r="33647" b="17569"/>
          <a:stretch/>
        </p:blipFill>
        <p:spPr>
          <a:xfrm>
            <a:off x="3090672" y="1755648"/>
            <a:ext cx="2587752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5EEB-6BF1-A388-3B79-733A5D3F2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city&#10;&#10;AI-generated content may be incorrect.">
            <a:extLst>
              <a:ext uri="{FF2B5EF4-FFF2-40B4-BE49-F238E27FC236}">
                <a16:creationId xmlns:a16="http://schemas.microsoft.com/office/drawing/2014/main" id="{7745C109-B578-CDBA-3F39-C6F262A9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18" t="16470" r="37588" b="16470"/>
          <a:stretch/>
        </p:blipFill>
        <p:spPr>
          <a:xfrm>
            <a:off x="7141464" y="1655064"/>
            <a:ext cx="2587752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35AE-ADD9-99EC-DC6A-E7051237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ity&#10;&#10;AI-generated content may be incorrect.">
            <a:extLst>
              <a:ext uri="{FF2B5EF4-FFF2-40B4-BE49-F238E27FC236}">
                <a16:creationId xmlns:a16="http://schemas.microsoft.com/office/drawing/2014/main" id="{81297506-04B0-B6AF-1466-6EC04552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67" t="16471" r="33239" b="16471"/>
          <a:stretch/>
        </p:blipFill>
        <p:spPr>
          <a:xfrm>
            <a:off x="5050698" y="2125979"/>
            <a:ext cx="2587752" cy="26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A1316-A0CD-026F-E95D-3D41B198F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a city&#10;&#10;AI-generated content may be incorrect.">
            <a:extLst>
              <a:ext uri="{FF2B5EF4-FFF2-40B4-BE49-F238E27FC236}">
                <a16:creationId xmlns:a16="http://schemas.microsoft.com/office/drawing/2014/main" id="{A0063A42-BA01-5983-1BD3-85846D7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59" t="13979" r="35647" b="18961"/>
          <a:stretch/>
        </p:blipFill>
        <p:spPr>
          <a:xfrm>
            <a:off x="2884544" y="1140558"/>
            <a:ext cx="2587753" cy="26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11</cp:revision>
  <dcterms:created xsi:type="dcterms:W3CDTF">2025-02-10T21:54:43Z</dcterms:created>
  <dcterms:modified xsi:type="dcterms:W3CDTF">2025-02-12T22:14:15Z</dcterms:modified>
</cp:coreProperties>
</file>