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3"/>
    <p:restoredTop sz="94719"/>
  </p:normalViewPr>
  <p:slideViewPr>
    <p:cSldViewPr snapToGrid="0">
      <p:cViewPr varScale="1">
        <p:scale>
          <a:sx n="152" d="100"/>
          <a:sy n="152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18074-362F-4A86-04F3-538B1225D168}"/>
              </a:ext>
            </a:extLst>
          </p:cNvPr>
          <p:cNvGrpSpPr/>
          <p:nvPr/>
        </p:nvGrpSpPr>
        <p:grpSpPr>
          <a:xfrm>
            <a:off x="766919" y="1169522"/>
            <a:ext cx="3631934" cy="4273157"/>
            <a:chOff x="766919" y="1169522"/>
            <a:chExt cx="3631934" cy="4273157"/>
          </a:xfrm>
        </p:grpSpPr>
        <p:pic>
          <p:nvPicPr>
            <p:cNvPr id="5" name="Picture 4" descr="A map of a city&#10;&#10;AI-generated content may be incorrect.">
              <a:extLst>
                <a:ext uri="{FF2B5EF4-FFF2-40B4-BE49-F238E27FC236}">
                  <a16:creationId xmlns:a16="http://schemas.microsoft.com/office/drawing/2014/main" id="{9EEA0F1F-0CD0-21DF-BBF0-76D62F73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059" t="15372" r="33647" b="17569"/>
            <a:stretch/>
          </p:blipFill>
          <p:spPr>
            <a:xfrm>
              <a:off x="766921" y="1477301"/>
              <a:ext cx="1815966" cy="1828800"/>
            </a:xfrm>
            <a:prstGeom prst="rect">
              <a:avLst/>
            </a:prstGeom>
          </p:spPr>
        </p:pic>
        <p:pic>
          <p:nvPicPr>
            <p:cNvPr id="2" name="Picture 1" descr="A map of a city&#10;&#10;AI-generated content may be incorrect.">
              <a:extLst>
                <a:ext uri="{FF2B5EF4-FFF2-40B4-BE49-F238E27FC236}">
                  <a16:creationId xmlns:a16="http://schemas.microsoft.com/office/drawing/2014/main" id="{D5B9ED48-588D-017C-FF15-41A31E2E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118" t="16470" r="37588" b="16470"/>
            <a:stretch/>
          </p:blipFill>
          <p:spPr>
            <a:xfrm>
              <a:off x="2582887" y="1477301"/>
              <a:ext cx="1815966" cy="1828800"/>
            </a:xfrm>
            <a:prstGeom prst="rect">
              <a:avLst/>
            </a:prstGeom>
          </p:spPr>
        </p:pic>
        <p:pic>
          <p:nvPicPr>
            <p:cNvPr id="4" name="Picture 3" descr="A map of a city&#10;&#10;AI-generated content may be incorrect.">
              <a:extLst>
                <a:ext uri="{FF2B5EF4-FFF2-40B4-BE49-F238E27FC236}">
                  <a16:creationId xmlns:a16="http://schemas.microsoft.com/office/drawing/2014/main" id="{D0D97044-5249-B11C-EFD9-FF6365C3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059" t="13979" r="35647" b="18961"/>
            <a:stretch/>
          </p:blipFill>
          <p:spPr>
            <a:xfrm>
              <a:off x="2582885" y="3613878"/>
              <a:ext cx="1815966" cy="1828800"/>
            </a:xfrm>
            <a:prstGeom prst="rect">
              <a:avLst/>
            </a:prstGeom>
          </p:spPr>
        </p:pic>
        <p:pic>
          <p:nvPicPr>
            <p:cNvPr id="6" name="Picture 5" descr="A map of a city&#10;&#10;AI-generated content may be incorrect.">
              <a:extLst>
                <a:ext uri="{FF2B5EF4-FFF2-40B4-BE49-F238E27FC236}">
                  <a16:creationId xmlns:a16="http://schemas.microsoft.com/office/drawing/2014/main" id="{D4A7370B-9132-AB60-DDF4-7F9953E96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3467" t="16471" r="33239" b="16471"/>
            <a:stretch/>
          </p:blipFill>
          <p:spPr>
            <a:xfrm>
              <a:off x="766919" y="3613879"/>
              <a:ext cx="1815966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430F3-17BB-E617-255F-C6565780AAF2}"/>
                </a:ext>
              </a:extLst>
            </p:cNvPr>
            <p:cNvSpPr txBox="1"/>
            <p:nvPr/>
          </p:nvSpPr>
          <p:spPr>
            <a:xfrm>
              <a:off x="766922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456906-D0FE-1222-A985-89D872219DB7}"/>
                </a:ext>
              </a:extLst>
            </p:cNvPr>
            <p:cNvSpPr txBox="1"/>
            <p:nvPr/>
          </p:nvSpPr>
          <p:spPr>
            <a:xfrm>
              <a:off x="2582889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73CBB-800B-C91F-F612-33F43617213F}"/>
                </a:ext>
              </a:extLst>
            </p:cNvPr>
            <p:cNvSpPr txBox="1"/>
            <p:nvPr/>
          </p:nvSpPr>
          <p:spPr>
            <a:xfrm>
              <a:off x="766922" y="3306101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D5EA2-1E1A-390E-1D6F-A1146B42E3EB}"/>
                </a:ext>
              </a:extLst>
            </p:cNvPr>
            <p:cNvSpPr txBox="1"/>
            <p:nvPr/>
          </p:nvSpPr>
          <p:spPr>
            <a:xfrm>
              <a:off x="2582889" y="3306101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1235F0-0A4A-CDD4-C04E-455C458B0990}"/>
              </a:ext>
            </a:extLst>
          </p:cNvPr>
          <p:cNvGrpSpPr/>
          <p:nvPr/>
        </p:nvGrpSpPr>
        <p:grpSpPr>
          <a:xfrm>
            <a:off x="1395642" y="1063823"/>
            <a:ext cx="3394472" cy="3546764"/>
            <a:chOff x="1395642" y="1063823"/>
            <a:chExt cx="3394472" cy="35467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0CE6-F1FD-13EF-B892-B65F0BBB4E12}"/>
                </a:ext>
              </a:extLst>
            </p:cNvPr>
            <p:cNvSpPr txBox="1"/>
            <p:nvPr/>
          </p:nvSpPr>
          <p:spPr>
            <a:xfrm>
              <a:off x="1395659" y="1371419"/>
              <a:ext cx="3394455" cy="1223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### Instruction: </a:t>
              </a:r>
              <a:r>
                <a:rPr lang="en-US" sz="1050" dirty="0"/>
                <a:t>{}</a:t>
              </a:r>
            </a:p>
            <a:p>
              <a:endParaRPr lang="en-US" sz="1050" dirty="0"/>
            </a:p>
            <a:p>
              <a:r>
                <a:rPr lang="en-US" sz="1050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r>
                <a:rPr lang="en-US" sz="1050" i="1" dirty="0"/>
                <a:t>### Response: </a:t>
              </a:r>
              <a:r>
                <a:rPr lang="en-US" sz="1050" dirty="0"/>
                <a:t>{}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ADD79-7746-4C3B-ACB1-09267CDDED4B}"/>
                </a:ext>
              </a:extLst>
            </p:cNvPr>
            <p:cNvSpPr txBox="1"/>
            <p:nvPr/>
          </p:nvSpPr>
          <p:spPr>
            <a:xfrm>
              <a:off x="1395642" y="2902427"/>
              <a:ext cx="3394452" cy="1708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### Instruction: </a:t>
              </a:r>
              <a:r>
                <a:rPr lang="en-US" sz="1050" dirty="0"/>
                <a:t>{}</a:t>
              </a:r>
            </a:p>
            <a:p>
              <a:endParaRPr lang="en-US" sz="1050" dirty="0"/>
            </a:p>
            <a:p>
              <a:r>
                <a:rPr lang="en-US" sz="1050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</a:t>
              </a:r>
              <a:r>
                <a:rPr lang="en-US" sz="1050" b="1" dirty="0" err="1">
                  <a:solidFill>
                    <a:schemeClr val="accent3"/>
                  </a:solidFill>
                </a:rPr>
                <a:t>min_angle</a:t>
              </a:r>
              <a:r>
                <a:rPr lang="en-US" sz="1050" b="1" dirty="0">
                  <a:solidFill>
                    <a:schemeClr val="accent3"/>
                  </a:solidFill>
                </a:rPr>
                <a:t>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</a:t>
              </a:r>
              <a:r>
                <a:rPr lang="en-US" sz="1050" b="1" dirty="0" err="1">
                  <a:solidFill>
                    <a:schemeClr val="accent3"/>
                  </a:solidFill>
                </a:rPr>
                <a:t>min_distance</a:t>
              </a:r>
              <a:r>
                <a:rPr lang="en-US" sz="1050" b="1" dirty="0">
                  <a:solidFill>
                    <a:schemeClr val="accent3"/>
                  </a:solidFill>
                </a:rPr>
                <a:t>: 8.72605</a:t>
              </a:r>
            </a:p>
            <a:p>
              <a:endParaRPr lang="en-US" sz="1050" b="1" dirty="0">
                <a:solidFill>
                  <a:schemeClr val="accent3"/>
                </a:solidFill>
              </a:endParaRPr>
            </a:p>
            <a:p>
              <a:r>
                <a:rPr lang="en-US" sz="1050" i="1" dirty="0"/>
                <a:t>### Response: </a:t>
              </a:r>
              <a:r>
                <a:rPr lang="en-US" sz="1050" dirty="0"/>
                <a:t>{}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D6A88-DF15-1E2E-7998-BAFCC7E0E041}"/>
                </a:ext>
              </a:extLst>
            </p:cNvPr>
            <p:cNvSpPr txBox="1"/>
            <p:nvPr/>
          </p:nvSpPr>
          <p:spPr>
            <a:xfrm>
              <a:off x="1395662" y="1063823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No-Heuristics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B734-A8FD-965F-5745-EAE2EF153C75}"/>
                </a:ext>
              </a:extLst>
            </p:cNvPr>
            <p:cNvSpPr txBox="1"/>
            <p:nvPr/>
          </p:nvSpPr>
          <p:spPr>
            <a:xfrm>
              <a:off x="1395652" y="2594650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With-Heuristics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6D6FD64-8EF9-0CAA-2493-AE69D2FFC835}"/>
                </a:ext>
              </a:extLst>
            </p:cNvPr>
            <p:cNvSpPr/>
            <p:nvPr/>
          </p:nvSpPr>
          <p:spPr>
            <a:xfrm>
              <a:off x="1459685" y="3817881"/>
              <a:ext cx="1468074" cy="469783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63</cp:revision>
  <dcterms:created xsi:type="dcterms:W3CDTF">2025-02-10T21:54:43Z</dcterms:created>
  <dcterms:modified xsi:type="dcterms:W3CDTF">2025-02-13T07:24:32Z</dcterms:modified>
</cp:coreProperties>
</file>