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84"/>
    <p:restoredTop sz="94719"/>
  </p:normalViewPr>
  <p:slideViewPr>
    <p:cSldViewPr snapToGrid="0">
      <p:cViewPr varScale="1">
        <p:scale>
          <a:sx n="152" d="100"/>
          <a:sy n="152" d="100"/>
        </p:scale>
        <p:origin x="13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57A82-8E7F-21AD-12D1-381F606C9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77287-456E-7043-60A2-C1F6D2CF1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3C438-1508-6DFC-D5AE-521333FBD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71780-DFF8-1AF6-0A00-629F67A85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C3BBD-C6B3-5E54-4A4E-B51C1D6E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1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ED3F2-1FC7-BB73-BB31-0ABD52BCA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1E594-5DCD-029F-BDFE-427015648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C2C0E-1297-2874-19D1-07F686BCA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837A4-1240-ACC6-C620-F7BF11EC5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16AA0-BF4B-138E-3D7D-0B6F3D104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4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447D7D-C113-62AF-5117-1C7BAC701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67135E-9E7C-DCD5-500D-82F4772E1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48CF3-5B24-7084-9E17-6843D4617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BE069-31C7-5A0D-94DE-6378F5CB5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3C99F-FABB-578B-061D-0ADC34DE0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25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F1263-5175-8F37-A26D-513146C8A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9A242-2E07-09BA-5646-150720D2B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B345F-41F3-A9D9-F7E7-E58AF1C51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188A9-CE9B-4D35-D2A8-444E0B9C7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456C7-7119-7C66-7E6F-0E55CA50A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2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6AAB8-7191-9834-F5D9-83A30A248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84ADA-4048-4CFC-012C-AAF5876E0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2E99D-F533-E6DA-421A-68E3F468E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5153F-A155-BE7D-5FD3-2E08203D9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71435-8F85-372A-F849-FF1B89E7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6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C58FF-5E95-4048-759A-C90F85DFF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898FE-5178-9453-EB15-C820E29D5A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18A25-C9B2-BBF8-528C-7E472D072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D4CB7-60A0-CD1A-9094-BFB85350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2/14/25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F3E48-675E-1F63-E934-9C412C860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1CC42-EC3C-382A-F6B7-02FB67F00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2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27D5F-BCCB-158D-1C2C-15F1CB435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5DBDB-A1FB-7D12-1B4C-2C60F4A6B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41396-057C-BCAA-9AA1-F06DE9EC9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7D6C6A-2277-7B15-996C-D67C6F71F1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037B21-A3B6-0AAD-DD36-0C1001DD36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3B484A-8BCC-6518-E467-7CE4CA1A3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2/14/25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8E0C94-41E8-9046-71DB-9E55BCF5E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925EC8-105C-2FCF-B7F4-4C2D86FD1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2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EEDA-7C9F-8FF6-AEC5-3C6509872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5B668F-12D4-C047-88BE-209E4602B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2/14/25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878E24-C046-C392-9EA7-DDED4B38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4E6E8-6500-84B9-A9CE-D6AAEDAC5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2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1D5C90-0894-0C17-A82A-FEC1C148C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2/14/25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8AE565-AE52-9C96-DD47-64610DD11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68575-E486-7738-620E-C37688B23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87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76428-DC82-EB2B-F6EC-306A129B7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815BE-00FC-175E-28D4-3F205421C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67DFC-EAE7-C5DF-83CB-44E144B10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85893-83B1-6846-8B87-3E15E378A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2/14/25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9C8FF-2F47-149E-8FFF-FC855A4B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60197-DC17-3C71-61EE-174835911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95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2F24B-D39F-A520-DCC9-E58349BC7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456F3A-CF25-B767-96B6-903B48FCBD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E2CD0-7DA1-1A42-4CD3-95D254D40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4F458-E989-CCAD-953D-827D41426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2/14/25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B1B17-9357-4D00-252C-372501E0B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27CCD-6E96-96E4-2F62-9672938BD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43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70F087-4D1B-F1C2-3672-6C2E4AC82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8A4A6-961E-2212-F455-CEC6FF5A5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A5B42-3C35-4920-F155-A7B4AF524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DE1A39-6B7C-1C41-B748-86E8CB4FA6E7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71807-6C69-75A1-695F-A66C70863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936AA-7630-3469-73D7-B3ED39DA4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93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ADAB702-0033-3B72-B55F-0A14E9727427}"/>
              </a:ext>
            </a:extLst>
          </p:cNvPr>
          <p:cNvGrpSpPr/>
          <p:nvPr/>
        </p:nvGrpSpPr>
        <p:grpSpPr>
          <a:xfrm>
            <a:off x="766921" y="1169522"/>
            <a:ext cx="3631937" cy="3534923"/>
            <a:chOff x="766921" y="1169522"/>
            <a:chExt cx="3631937" cy="3534923"/>
          </a:xfrm>
        </p:grpSpPr>
        <p:pic>
          <p:nvPicPr>
            <p:cNvPr id="5" name="Picture 4" descr="A map of a city&#10;&#10;AI-generated content may be incorrect.">
              <a:extLst>
                <a:ext uri="{FF2B5EF4-FFF2-40B4-BE49-F238E27FC236}">
                  <a16:creationId xmlns:a16="http://schemas.microsoft.com/office/drawing/2014/main" id="{9EEA0F1F-0CD0-21DF-BBF0-76D62F737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3471" t="23238" r="33235" b="23238"/>
            <a:stretch/>
          </p:blipFill>
          <p:spPr>
            <a:xfrm>
              <a:off x="766921" y="1477301"/>
              <a:ext cx="1815966" cy="1459683"/>
            </a:xfrm>
            <a:prstGeom prst="rect">
              <a:avLst/>
            </a:prstGeom>
          </p:spPr>
        </p:pic>
        <p:pic>
          <p:nvPicPr>
            <p:cNvPr id="2" name="Picture 1" descr="A map of a city&#10;&#10;AI-generated content may be incorrect.">
              <a:extLst>
                <a:ext uri="{FF2B5EF4-FFF2-40B4-BE49-F238E27FC236}">
                  <a16:creationId xmlns:a16="http://schemas.microsoft.com/office/drawing/2014/main" id="{D5B9ED48-588D-017C-FF15-41A31E2E0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8964" t="28434" r="37742" b="18041"/>
            <a:stretch/>
          </p:blipFill>
          <p:spPr>
            <a:xfrm>
              <a:off x="2582887" y="1477301"/>
              <a:ext cx="1815966" cy="1459683"/>
            </a:xfrm>
            <a:prstGeom prst="rect">
              <a:avLst/>
            </a:prstGeom>
          </p:spPr>
        </p:pic>
        <p:pic>
          <p:nvPicPr>
            <p:cNvPr id="4" name="Picture 3" descr="A map of a city&#10;&#10;AI-generated content may be incorrect.">
              <a:extLst>
                <a:ext uri="{FF2B5EF4-FFF2-40B4-BE49-F238E27FC236}">
                  <a16:creationId xmlns:a16="http://schemas.microsoft.com/office/drawing/2014/main" id="{D0D97044-5249-B11C-EFD9-FF6365C36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31059" t="16470" r="35647" b="30005"/>
            <a:stretch/>
          </p:blipFill>
          <p:spPr>
            <a:xfrm>
              <a:off x="2582890" y="3244761"/>
              <a:ext cx="1815966" cy="1459684"/>
            </a:xfrm>
            <a:prstGeom prst="rect">
              <a:avLst/>
            </a:prstGeom>
          </p:spPr>
        </p:pic>
        <p:pic>
          <p:nvPicPr>
            <p:cNvPr id="6" name="Picture 5" descr="A map of a city&#10;&#10;AI-generated content may be incorrect.">
              <a:extLst>
                <a:ext uri="{FF2B5EF4-FFF2-40B4-BE49-F238E27FC236}">
                  <a16:creationId xmlns:a16="http://schemas.microsoft.com/office/drawing/2014/main" id="{D4A7370B-9132-AB60-DDF4-7F9953E96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33467" t="20131" r="33239" b="26346"/>
            <a:stretch/>
          </p:blipFill>
          <p:spPr>
            <a:xfrm>
              <a:off x="766921" y="3244760"/>
              <a:ext cx="1815966" cy="145968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79430F3-17BB-E617-255F-C6565780AAF2}"/>
                </a:ext>
              </a:extLst>
            </p:cNvPr>
            <p:cNvSpPr txBox="1"/>
            <p:nvPr/>
          </p:nvSpPr>
          <p:spPr>
            <a:xfrm>
              <a:off x="766922" y="1169522"/>
              <a:ext cx="1815964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3"/>
                  </a:solidFill>
                  <a:latin typeface="Chalkboard SE Light" panose="03050602040202020205" pitchFamily="66" charset="77"/>
                </a:rPr>
                <a:t>Positive</a:t>
              </a:r>
              <a:r>
                <a:rPr lang="en-US" sz="1400" dirty="0">
                  <a:latin typeface="Chalkboard SE Light" panose="03050602040202020205" pitchFamily="66" charset="77"/>
                </a:rPr>
                <a:t> Join Pair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0456906-D0FE-1222-A985-89D872219DB7}"/>
                </a:ext>
              </a:extLst>
            </p:cNvPr>
            <p:cNvSpPr txBox="1"/>
            <p:nvPr/>
          </p:nvSpPr>
          <p:spPr>
            <a:xfrm>
              <a:off x="2582889" y="1169522"/>
              <a:ext cx="1815964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Chalkboard SE Light" panose="03050602040202020205" pitchFamily="66" charset="77"/>
                </a:rPr>
                <a:t>Negative</a:t>
              </a:r>
              <a:r>
                <a:rPr lang="en-US" sz="1400" dirty="0">
                  <a:latin typeface="Chalkboard SE Light" panose="03050602040202020205" pitchFamily="66" charset="77"/>
                </a:rPr>
                <a:t> Join Pair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573CBB-800B-C91F-F612-33F43617213F}"/>
                </a:ext>
              </a:extLst>
            </p:cNvPr>
            <p:cNvSpPr txBox="1"/>
            <p:nvPr/>
          </p:nvSpPr>
          <p:spPr>
            <a:xfrm>
              <a:off x="766927" y="2936984"/>
              <a:ext cx="1815964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3"/>
                  </a:solidFill>
                  <a:latin typeface="Chalkboard SE Light" panose="03050602040202020205" pitchFamily="66" charset="77"/>
                </a:rPr>
                <a:t>Positive</a:t>
              </a:r>
              <a:r>
                <a:rPr lang="en-US" sz="1400" dirty="0">
                  <a:latin typeface="Chalkboard SE Light" panose="03050602040202020205" pitchFamily="66" charset="77"/>
                </a:rPr>
                <a:t> Union Pair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AFD5EA2-1E1A-390E-1D6F-A1146B42E3EB}"/>
                </a:ext>
              </a:extLst>
            </p:cNvPr>
            <p:cNvSpPr txBox="1"/>
            <p:nvPr/>
          </p:nvSpPr>
          <p:spPr>
            <a:xfrm>
              <a:off x="2582894" y="2936984"/>
              <a:ext cx="1815964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Chalkboard SE Light" panose="03050602040202020205" pitchFamily="66" charset="77"/>
                </a:rPr>
                <a:t>Negative</a:t>
              </a:r>
              <a:r>
                <a:rPr lang="en-US" sz="1400" dirty="0">
                  <a:latin typeface="Chalkboard SE Light" panose="03050602040202020205" pitchFamily="66" charset="77"/>
                </a:rPr>
                <a:t> Union Pair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156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AC013B9-E31C-F87E-1AF1-EA0AEF7C3A54}"/>
              </a:ext>
            </a:extLst>
          </p:cNvPr>
          <p:cNvGrpSpPr/>
          <p:nvPr/>
        </p:nvGrpSpPr>
        <p:grpSpPr>
          <a:xfrm>
            <a:off x="1395659" y="1063823"/>
            <a:ext cx="3394462" cy="2739031"/>
            <a:chOff x="1395659" y="1063823"/>
            <a:chExt cx="3394462" cy="273903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3E0CE6-F1FD-13EF-B892-B65F0BBB4E12}"/>
                </a:ext>
              </a:extLst>
            </p:cNvPr>
            <p:cNvSpPr txBox="1"/>
            <p:nvPr/>
          </p:nvSpPr>
          <p:spPr>
            <a:xfrm>
              <a:off x="1395659" y="1371419"/>
              <a:ext cx="3394455" cy="9002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b="1" i="1" dirty="0"/>
                <a:t>### Instruction: </a:t>
              </a:r>
              <a:r>
                <a:rPr lang="en-US" sz="1050" b="1" dirty="0"/>
                <a:t>{}</a:t>
              </a:r>
            </a:p>
            <a:p>
              <a:r>
                <a:rPr lang="en-US" sz="1050" b="1" i="1" dirty="0"/>
                <a:t>### User:</a:t>
              </a:r>
            </a:p>
            <a:p>
              <a:r>
                <a:rPr lang="en-US" sz="1050" dirty="0"/>
                <a:t>Sidewalk: {'coordinates': [[-122.2, 47.5], [-122.1, 47.5]]}</a:t>
              </a:r>
            </a:p>
            <a:p>
              <a:r>
                <a:rPr lang="en-US" sz="1050" dirty="0"/>
                <a:t>Road: {'coordinates': [[-122.5, 47.2],  [-122.5, 47.2]]}</a:t>
              </a:r>
            </a:p>
            <a:p>
              <a:r>
                <a:rPr lang="en-US" sz="1050" b="1" i="1" dirty="0"/>
                <a:t>### Response: </a:t>
              </a:r>
              <a:r>
                <a:rPr lang="en-US" sz="1050" b="1" dirty="0"/>
                <a:t>{}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4ADD79-7746-4C3B-ACB1-09267CDDED4B}"/>
                </a:ext>
              </a:extLst>
            </p:cNvPr>
            <p:cNvSpPr txBox="1"/>
            <p:nvPr/>
          </p:nvSpPr>
          <p:spPr>
            <a:xfrm>
              <a:off x="1395659" y="2579442"/>
              <a:ext cx="3394452" cy="12234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b="1" i="1" dirty="0"/>
                <a:t>### Instruction: </a:t>
              </a:r>
              <a:r>
                <a:rPr lang="en-US" sz="1050" b="1" dirty="0"/>
                <a:t>{}</a:t>
              </a:r>
            </a:p>
            <a:p>
              <a:r>
                <a:rPr lang="en-US" sz="1050" b="1" i="1" dirty="0"/>
                <a:t>### User:</a:t>
              </a:r>
            </a:p>
            <a:p>
              <a:r>
                <a:rPr lang="en-US" sz="1050" dirty="0"/>
                <a:t>Sidewalk: {'coordinates': [[-122.2, 47.5], [-122.1, 47.5]]}</a:t>
              </a:r>
            </a:p>
            <a:p>
              <a:r>
                <a:rPr lang="en-US" sz="1050" dirty="0"/>
                <a:t>Road: {'coordinates': [[-122.5, 47.2],  [-122.5, 47.2]]}</a:t>
              </a:r>
              <a:endParaRPr lang="en-US" sz="1050" b="1" dirty="0">
                <a:solidFill>
                  <a:schemeClr val="accent3"/>
                </a:solidFill>
              </a:endParaRPr>
            </a:p>
            <a:p>
              <a:r>
                <a:rPr lang="en-US" sz="1050" b="1" dirty="0">
                  <a:solidFill>
                    <a:schemeClr val="accent3"/>
                  </a:solidFill>
                </a:rPr>
                <a:t>min_angle: 9.97387</a:t>
              </a:r>
            </a:p>
            <a:p>
              <a:r>
                <a:rPr lang="en-US" sz="1050" b="1" dirty="0">
                  <a:solidFill>
                    <a:schemeClr val="accent3"/>
                  </a:solidFill>
                </a:rPr>
                <a:t>min_distance: 8.72605</a:t>
              </a:r>
            </a:p>
            <a:p>
              <a:r>
                <a:rPr lang="en-US" sz="1050" b="1" i="1" dirty="0"/>
                <a:t>### Response: </a:t>
              </a:r>
              <a:r>
                <a:rPr lang="en-US" sz="1050" b="1" dirty="0"/>
                <a:t>{}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98D6A88-DF15-1E2E-7998-BAFCC7E0E041}"/>
                </a:ext>
              </a:extLst>
            </p:cNvPr>
            <p:cNvSpPr txBox="1"/>
            <p:nvPr/>
          </p:nvSpPr>
          <p:spPr>
            <a:xfrm>
              <a:off x="1395662" y="1063823"/>
              <a:ext cx="3394452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Chalkboard SE Light" panose="03050602040202020205" pitchFamily="66" charset="77"/>
                </a:rPr>
                <a:t>No-Features Prompting</a:t>
              </a:r>
              <a:endParaRPr lang="en-US" sz="1400" dirty="0">
                <a:latin typeface="Chalkboard SE Light" panose="03050602040202020205" pitchFamily="66" charset="7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478B734-A8FD-965F-5745-EAE2EF153C75}"/>
                </a:ext>
              </a:extLst>
            </p:cNvPr>
            <p:cNvSpPr txBox="1"/>
            <p:nvPr/>
          </p:nvSpPr>
          <p:spPr>
            <a:xfrm>
              <a:off x="1395669" y="2271665"/>
              <a:ext cx="3394452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3"/>
                  </a:solidFill>
                  <a:latin typeface="Chalkboard SE Light" panose="03050602040202020205" pitchFamily="66" charset="77"/>
                </a:rPr>
                <a:t>With-Features Prompting</a:t>
              </a:r>
              <a:endParaRPr lang="en-US" sz="1400" dirty="0">
                <a:latin typeface="Chalkboard SE Light" panose="03050602040202020205" pitchFamily="66" charset="77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2B3F57-10C9-A6DB-E6D6-211A14118A91}"/>
                </a:ext>
              </a:extLst>
            </p:cNvPr>
            <p:cNvSpPr/>
            <p:nvPr/>
          </p:nvSpPr>
          <p:spPr>
            <a:xfrm>
              <a:off x="1459701" y="3267503"/>
              <a:ext cx="1409351" cy="307777"/>
            </a:xfrm>
            <a:prstGeom prst="rect">
              <a:avLst/>
            </a:prstGeom>
            <a:noFill/>
            <a:ln w="9525">
              <a:solidFill>
                <a:schemeClr val="accent3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62009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108</Words>
  <Application>Microsoft Macintosh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Chalkboard SE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BIN HAN</dc:creator>
  <cp:lastModifiedBy>BIN HAN</cp:lastModifiedBy>
  <cp:revision>82</cp:revision>
  <dcterms:created xsi:type="dcterms:W3CDTF">2025-02-10T21:54:43Z</dcterms:created>
  <dcterms:modified xsi:type="dcterms:W3CDTF">2025-02-14T20:16:33Z</dcterms:modified>
</cp:coreProperties>
</file>