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4.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2" r:id="rId5"/>
    <p:sldMasterId id="2147483702" r:id="rId6"/>
    <p:sldMasterId id="2147483721" r:id="rId7"/>
    <p:sldMasterId id="2147483746" r:id="rId8"/>
  </p:sldMasterIdLst>
  <p:notesMasterIdLst>
    <p:notesMasterId r:id="rId16"/>
  </p:notesMasterIdLst>
  <p:sldIdLst>
    <p:sldId id="290" r:id="rId9"/>
    <p:sldId id="291" r:id="rId10"/>
    <p:sldId id="279" r:id="rId11"/>
    <p:sldId id="1593" r:id="rId12"/>
    <p:sldId id="1560" r:id="rId13"/>
    <p:sldId id="1600" r:id="rId14"/>
    <p:sldId id="15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4BBB"/>
    <a:srgbClr val="00BCF2"/>
    <a:srgbClr val="FFB900"/>
    <a:srgbClr val="C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214" autoAdjust="0"/>
  </p:normalViewPr>
  <p:slideViewPr>
    <p:cSldViewPr snapToGrid="0">
      <p:cViewPr varScale="1">
        <p:scale>
          <a:sx n="89" d="100"/>
          <a:sy n="89" d="100"/>
        </p:scale>
        <p:origin x="174" y="3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5" Type="http://schemas.openxmlformats.org/officeDocument/2006/relationships/slideMaster" Target="slideMasters/slideMaster2.xml"/><Relationship Id="rId15" Type="http://schemas.openxmlformats.org/officeDocument/2006/relationships/slide" Target="slides/slide7.xml"/><Relationship Id="rId10" Type="http://schemas.openxmlformats.org/officeDocument/2006/relationships/slide" Target="slides/slide2.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ABE044-29F6-4F30-801A-31E35CA94FA8}"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0E68EC94-2D97-4AC6-A6A7-37B836C10C43}">
      <dgm:prSet phldrT="[Text]"/>
      <dgm:spPr/>
      <dgm:t>
        <a:bodyPr/>
        <a:lstStyle/>
        <a:p>
          <a:endParaRPr lang="en-US"/>
        </a:p>
      </dgm:t>
    </dgm:pt>
    <dgm:pt modelId="{52E3E14F-9873-4CE6-AE61-CE7A2AB80799}" type="parTrans" cxnId="{1C2A15D0-4BD6-4B29-8F43-478BCE438C94}">
      <dgm:prSet/>
      <dgm:spPr/>
      <dgm:t>
        <a:bodyPr/>
        <a:lstStyle/>
        <a:p>
          <a:endParaRPr lang="en-US"/>
        </a:p>
      </dgm:t>
    </dgm:pt>
    <dgm:pt modelId="{A52F6142-D21F-49A4-A561-9BBD6B0FD0EB}" type="sibTrans" cxnId="{1C2A15D0-4BD6-4B29-8F43-478BCE438C94}">
      <dgm:prSet/>
      <dgm:spPr/>
      <dgm:t>
        <a:bodyPr/>
        <a:lstStyle/>
        <a:p>
          <a:endParaRPr lang="en-US"/>
        </a:p>
      </dgm:t>
    </dgm:pt>
    <dgm:pt modelId="{DA2B9C83-42B2-4054-AB14-E3DBBD3F7B33}" type="pres">
      <dgm:prSet presAssocID="{31ABE044-29F6-4F30-801A-31E35CA94FA8}" presName="Name0" presStyleCnt="0">
        <dgm:presLayoutVars>
          <dgm:dir/>
          <dgm:animLvl val="lvl"/>
          <dgm:resizeHandles/>
        </dgm:presLayoutVars>
      </dgm:prSet>
      <dgm:spPr/>
    </dgm:pt>
    <dgm:pt modelId="{6840A61E-B0E5-4E25-826C-4E9231E4205E}" type="pres">
      <dgm:prSet presAssocID="{0E68EC94-2D97-4AC6-A6A7-37B836C10C43}" presName="linNode" presStyleCnt="0"/>
      <dgm:spPr/>
    </dgm:pt>
    <dgm:pt modelId="{2A585D83-9D6C-4102-BB8A-237661A4AB19}" type="pres">
      <dgm:prSet presAssocID="{0E68EC94-2D97-4AC6-A6A7-37B836C10C43}" presName="parentShp" presStyleLbl="node1" presStyleIdx="0" presStyleCnt="1" custScaleX="56907" custScaleY="58214">
        <dgm:presLayoutVars>
          <dgm:bulletEnabled val="1"/>
        </dgm:presLayoutVars>
      </dgm:prSet>
      <dgm:spPr/>
    </dgm:pt>
    <dgm:pt modelId="{1FA9D418-1C27-4F29-9204-B7AD1DE7112E}" type="pres">
      <dgm:prSet presAssocID="{0E68EC94-2D97-4AC6-A6A7-37B836C10C43}" presName="childShp" presStyleLbl="bgAccFollowNode1" presStyleIdx="0" presStyleCnt="1" custScaleX="68851" custScaleY="53007">
        <dgm:presLayoutVars>
          <dgm:bulletEnabled val="1"/>
        </dgm:presLayoutVars>
      </dgm:prSet>
      <dgm:spPr/>
    </dgm:pt>
  </dgm:ptLst>
  <dgm:cxnLst>
    <dgm:cxn modelId="{469EB007-01C9-4194-819F-0607C491BAF6}" type="presOf" srcId="{31ABE044-29F6-4F30-801A-31E35CA94FA8}" destId="{DA2B9C83-42B2-4054-AB14-E3DBBD3F7B33}" srcOrd="0" destOrd="0" presId="urn:microsoft.com/office/officeart/2005/8/layout/vList6"/>
    <dgm:cxn modelId="{87773F40-7220-4425-83D2-973D37E8DC93}" type="presOf" srcId="{0E68EC94-2D97-4AC6-A6A7-37B836C10C43}" destId="{2A585D83-9D6C-4102-BB8A-237661A4AB19}" srcOrd="0" destOrd="0" presId="urn:microsoft.com/office/officeart/2005/8/layout/vList6"/>
    <dgm:cxn modelId="{1C2A15D0-4BD6-4B29-8F43-478BCE438C94}" srcId="{31ABE044-29F6-4F30-801A-31E35CA94FA8}" destId="{0E68EC94-2D97-4AC6-A6A7-37B836C10C43}" srcOrd="0" destOrd="0" parTransId="{52E3E14F-9873-4CE6-AE61-CE7A2AB80799}" sibTransId="{A52F6142-D21F-49A4-A561-9BBD6B0FD0EB}"/>
    <dgm:cxn modelId="{0F539CB5-F336-415D-B387-0B643A8E4AC5}" type="presParOf" srcId="{DA2B9C83-42B2-4054-AB14-E3DBBD3F7B33}" destId="{6840A61E-B0E5-4E25-826C-4E9231E4205E}" srcOrd="0" destOrd="0" presId="urn:microsoft.com/office/officeart/2005/8/layout/vList6"/>
    <dgm:cxn modelId="{4FCCDD90-F93A-4742-9F5B-F5521C5B3C47}" type="presParOf" srcId="{6840A61E-B0E5-4E25-826C-4E9231E4205E}" destId="{2A585D83-9D6C-4102-BB8A-237661A4AB19}" srcOrd="0" destOrd="0" presId="urn:microsoft.com/office/officeart/2005/8/layout/vList6"/>
    <dgm:cxn modelId="{EA4CD17F-0EBD-410F-8ED3-7E85E3AB9EAE}" type="presParOf" srcId="{6840A61E-B0E5-4E25-826C-4E9231E4205E}" destId="{1FA9D418-1C27-4F29-9204-B7AD1DE7112E}"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A9D418-1C27-4F29-9204-B7AD1DE7112E}">
      <dsp:nvSpPr>
        <dsp:cNvPr id="0" name=""/>
        <dsp:cNvSpPr/>
      </dsp:nvSpPr>
      <dsp:spPr>
        <a:xfrm>
          <a:off x="4643392" y="1224567"/>
          <a:ext cx="4710034" cy="2762565"/>
        </a:xfrm>
        <a:prstGeom prst="rightArrow">
          <a:avLst>
            <a:gd name="adj1" fmla="val 75000"/>
            <a:gd name="adj2" fmla="val 50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585D83-9D6C-4102-BB8A-237661A4AB19}">
      <dsp:nvSpPr>
        <dsp:cNvPr id="0" name=""/>
        <dsp:cNvSpPr/>
      </dsp:nvSpPr>
      <dsp:spPr>
        <a:xfrm>
          <a:off x="2048088" y="1088880"/>
          <a:ext cx="2595304" cy="303393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marL="0" lvl="0" indent="0" algn="ctr" defTabSz="2889250">
            <a:lnSpc>
              <a:spcPct val="90000"/>
            </a:lnSpc>
            <a:spcBef>
              <a:spcPct val="0"/>
            </a:spcBef>
            <a:spcAft>
              <a:spcPct val="35000"/>
            </a:spcAft>
            <a:buNone/>
          </a:pPr>
          <a:endParaRPr lang="en-US" sz="6500" kern="1200"/>
        </a:p>
      </dsp:txBody>
      <dsp:txXfrm>
        <a:off x="2174780" y="1215572"/>
        <a:ext cx="2341920" cy="2780555"/>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EAE8FA-D7B2-4534-825C-89895736491D}" type="datetimeFigureOut">
              <a:rPr lang="en-US" smtClean="0"/>
              <a:t>6/27/2018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194323-46EB-47FD-802B-1151F9FD2B5B}" type="slidenum">
              <a:rPr lang="en-US" smtClean="0"/>
              <a:t>‹#›</a:t>
            </a:fld>
            <a:endParaRPr lang="en-US"/>
          </a:p>
        </p:txBody>
      </p:sp>
    </p:spTree>
    <p:extLst>
      <p:ext uri="{BB962C8B-B14F-4D97-AF65-F5344CB8AC3E}">
        <p14:creationId xmlns:p14="http://schemas.microsoft.com/office/powerpoint/2010/main" val="2023717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194323-46EB-47FD-802B-1151F9FD2B5B}" type="slidenum">
              <a:rPr lang="en-US" smtClean="0"/>
              <a:t>1</a:t>
            </a:fld>
            <a:endParaRPr lang="en-US"/>
          </a:p>
        </p:txBody>
      </p:sp>
    </p:spTree>
    <p:extLst>
      <p:ext uri="{BB962C8B-B14F-4D97-AF65-F5344CB8AC3E}">
        <p14:creationId xmlns:p14="http://schemas.microsoft.com/office/powerpoint/2010/main" val="999643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This slide is required. </a:t>
            </a:r>
            <a:r>
              <a:rPr lang="en-US" b="1" u="sng" dirty="0"/>
              <a:t>Do NOT delete. </a:t>
            </a:r>
            <a:r>
              <a:rPr lang="en-US" b="1" u="none" dirty="0"/>
              <a:t>This should be the first slide after your Title Slide.  </a:t>
            </a:r>
          </a:p>
          <a:p>
            <a:pPr marL="171450" indent="-171450">
              <a:buFont typeface="Arial" panose="020B0604020202020204" pitchFamily="34" charset="0"/>
              <a:buChar char="•"/>
            </a:pPr>
            <a:r>
              <a:rPr lang="en-US" b="0" u="none" dirty="0"/>
              <a:t>This slide should introduce the session by identifying how this information helps the attendee, partners and customers be more successful.  Why is this content important?</a:t>
            </a:r>
          </a:p>
          <a:p>
            <a:pPr marL="171450" indent="-171450">
              <a:buFont typeface="Arial" panose="020B0604020202020204" pitchFamily="34" charset="0"/>
              <a:buChar char="•"/>
            </a:pPr>
            <a:r>
              <a:rPr lang="en-US" b="0" u="none" dirty="0"/>
              <a:t>This slide should call out what’s important about the session (sort of the why should we care, why is this important and how will it help our customers/partners be successful) as well as the key takeaways/objective associated with the session.  Call out what attendees will be able to execute on using the information gained in this session.  What will they be able to walk away from this session and execute on with their customers.</a:t>
            </a:r>
          </a:p>
          <a:p>
            <a:pPr marL="171450" indent="-171450">
              <a:buFont typeface="Arial" panose="020B0604020202020204" pitchFamily="34" charset="0"/>
              <a:buChar char="•"/>
            </a:pPr>
            <a:r>
              <a:rPr lang="en-US" b="0" u="none" dirty="0"/>
              <a:t>Good Objectives should be SMART (specific, measurable, achievable, realistic, time-bound). Focus on the key takeaways and why this information is important to the attendee, our partners and our customers.</a:t>
            </a:r>
          </a:p>
          <a:p>
            <a:pPr marL="0" indent="0">
              <a:buFont typeface="Arial" panose="020B0604020202020204" pitchFamily="34" charset="0"/>
              <a:buNone/>
            </a:pPr>
            <a:endParaRPr lang="en-US" b="0" u="sng" dirty="0"/>
          </a:p>
        </p:txBody>
      </p:sp>
      <p:sp>
        <p:nvSpPr>
          <p:cNvPr id="4" name="Slide Number Placeholder 3"/>
          <p:cNvSpPr>
            <a:spLocks noGrp="1"/>
          </p:cNvSpPr>
          <p:nvPr>
            <p:ph type="sldNum" sz="quarter" idx="10"/>
          </p:nvPr>
        </p:nvSpPr>
        <p:spPr/>
        <p:txBody>
          <a:bodyPr/>
          <a:lstStyle/>
          <a:p>
            <a:fld id="{F5194323-46EB-47FD-802B-1151F9FD2B5B}" type="slidenum">
              <a:rPr lang="en-US" smtClean="0"/>
              <a:t>2</a:t>
            </a:fld>
            <a:endParaRPr lang="en-US"/>
          </a:p>
        </p:txBody>
      </p:sp>
    </p:spTree>
    <p:extLst>
      <p:ext uri="{BB962C8B-B14F-4D97-AF65-F5344CB8AC3E}">
        <p14:creationId xmlns:p14="http://schemas.microsoft.com/office/powerpoint/2010/main" val="402533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a:p>
        </p:txBody>
      </p:sp>
      <p:sp>
        <p:nvSpPr>
          <p:cNvPr id="10" name="Date Placeholder 9"/>
          <p:cNvSpPr>
            <a:spLocks noGrp="1"/>
          </p:cNvSpPr>
          <p:nvPr>
            <p:ph type="dt" idx="13"/>
          </p:nvPr>
        </p:nvSpPr>
        <p:spPr/>
        <p:txBody>
          <a:bodyPr/>
          <a:lstStyle/>
          <a:p>
            <a:fld id="{174E4CE6-2FE4-433F-87B8-CB5DD266EBFC}" type="datetime8">
              <a:rPr lang="en-US" smtClean="0"/>
              <a:t>6/27/2018 6:05 PM</a:t>
            </a:fld>
            <a:endParaRPr lang="en-US"/>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a:p>
        </p:txBody>
      </p:sp>
    </p:spTree>
    <p:extLst>
      <p:ext uri="{BB962C8B-B14F-4D97-AF65-F5344CB8AC3E}">
        <p14:creationId xmlns:p14="http://schemas.microsoft.com/office/powerpoint/2010/main" val="803201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1BFE1E-206D-47C0-B8F7-4BE786723783}" type="slidenum">
              <a:rPr kumimoji="0" lang="de-DE"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4537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1BFE1E-206D-47C0-B8F7-4BE786723783}" type="slidenum">
              <a:rPr kumimoji="0" lang="de-DE"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1767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ADAA47-4E1C-49C7-AF85-DF9C4A6BF20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9525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6/27/2018 6:05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78327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Intelligent Cloud Architect Boot Camp">
    <p:bg>
      <p:bgPr>
        <a:solidFill>
          <a:schemeClr val="bg2"/>
        </a:solidFill>
        <a:effectLst/>
      </p:bgPr>
    </p:bg>
    <p:spTree>
      <p:nvGrpSpPr>
        <p:cNvPr id="1" name=""/>
        <p:cNvGrpSpPr/>
        <p:nvPr/>
      </p:nvGrpSpPr>
      <p:grpSpPr>
        <a:xfrm>
          <a:off x="0" y="0"/>
          <a:ext cx="0" cy="0"/>
          <a:chOff x="0" y="0"/>
          <a:chExt cx="0" cy="0"/>
        </a:xfrm>
      </p:grpSpPr>
      <p:sp>
        <p:nvSpPr>
          <p:cNvPr id="11" name="Arc 12">
            <a:extLst>
              <a:ext uri="{FF2B5EF4-FFF2-40B4-BE49-F238E27FC236}">
                <a16:creationId xmlns:a16="http://schemas.microsoft.com/office/drawing/2014/main" id="{4482FD05-F4F6-4D52-A0D4-67F8B984BC9F}"/>
              </a:ext>
            </a:extLst>
          </p:cNvPr>
          <p:cNvSpPr/>
          <p:nvPr userDrawn="1"/>
        </p:nvSpPr>
        <p:spPr>
          <a:xfrm rot="16200000">
            <a:off x="8300546" y="1869065"/>
            <a:ext cx="2659858" cy="5123677"/>
          </a:xfrm>
          <a:custGeom>
            <a:avLst/>
            <a:gdLst>
              <a:gd name="connsiteX0" fmla="*/ 1485900 w 2971800"/>
              <a:gd name="connsiteY0" fmla="*/ 0 h 4581267"/>
              <a:gd name="connsiteX1" fmla="*/ 2735082 w 2971800"/>
              <a:gd name="connsiteY1" fmla="*/ 1050219 h 4581267"/>
              <a:gd name="connsiteX2" fmla="*/ 2971785 w 2971800"/>
              <a:gd name="connsiteY2" fmla="*/ 2301099 h 4581267"/>
              <a:gd name="connsiteX3" fmla="*/ 1485900 w 2971800"/>
              <a:gd name="connsiteY3" fmla="*/ 2290634 h 4581267"/>
              <a:gd name="connsiteX4" fmla="*/ 1485900 w 2971800"/>
              <a:gd name="connsiteY4" fmla="*/ 0 h 4581267"/>
              <a:gd name="connsiteX0" fmla="*/ 1485900 w 2971800"/>
              <a:gd name="connsiteY0" fmla="*/ 0 h 4581267"/>
              <a:gd name="connsiteX1" fmla="*/ 2735082 w 2971800"/>
              <a:gd name="connsiteY1" fmla="*/ 1050219 h 4581267"/>
              <a:gd name="connsiteX2" fmla="*/ 2971785 w 2971800"/>
              <a:gd name="connsiteY2" fmla="*/ 2301099 h 4581267"/>
              <a:gd name="connsiteX0" fmla="*/ 0 w 1485900"/>
              <a:gd name="connsiteY0" fmla="*/ 0 h 5095102"/>
              <a:gd name="connsiteX1" fmla="*/ 1249182 w 1485900"/>
              <a:gd name="connsiteY1" fmla="*/ 1050219 h 5095102"/>
              <a:gd name="connsiteX2" fmla="*/ 1485885 w 1485900"/>
              <a:gd name="connsiteY2" fmla="*/ 2301099 h 5095102"/>
              <a:gd name="connsiteX3" fmla="*/ 0 w 1485900"/>
              <a:gd name="connsiteY3" fmla="*/ 2290634 h 5095102"/>
              <a:gd name="connsiteX4" fmla="*/ 0 w 1485900"/>
              <a:gd name="connsiteY4" fmla="*/ 0 h 5095102"/>
              <a:gd name="connsiteX0" fmla="*/ 0 w 1485900"/>
              <a:gd name="connsiteY0" fmla="*/ 0 h 5095102"/>
              <a:gd name="connsiteX1" fmla="*/ 1249182 w 1485900"/>
              <a:gd name="connsiteY1" fmla="*/ 1050219 h 5095102"/>
              <a:gd name="connsiteX2" fmla="*/ 457184 w 1485900"/>
              <a:gd name="connsiteY2" fmla="*/ 5095102 h 5095102"/>
              <a:gd name="connsiteX0" fmla="*/ 1143000 w 2628900"/>
              <a:gd name="connsiteY0" fmla="*/ 0 h 5095102"/>
              <a:gd name="connsiteX1" fmla="*/ 2392182 w 2628900"/>
              <a:gd name="connsiteY1" fmla="*/ 1050219 h 5095102"/>
              <a:gd name="connsiteX2" fmla="*/ 2628885 w 2628900"/>
              <a:gd name="connsiteY2" fmla="*/ 2301099 h 5095102"/>
              <a:gd name="connsiteX3" fmla="*/ 1143000 w 2628900"/>
              <a:gd name="connsiteY3" fmla="*/ 2290634 h 5095102"/>
              <a:gd name="connsiteX4" fmla="*/ 1143000 w 2628900"/>
              <a:gd name="connsiteY4" fmla="*/ 0 h 5095102"/>
              <a:gd name="connsiteX0" fmla="*/ 0 w 2628900"/>
              <a:gd name="connsiteY0" fmla="*/ 1816100 h 5095102"/>
              <a:gd name="connsiteX1" fmla="*/ 2392182 w 2628900"/>
              <a:gd name="connsiteY1" fmla="*/ 1050219 h 5095102"/>
              <a:gd name="connsiteX2" fmla="*/ 1600184 w 2628900"/>
              <a:gd name="connsiteY2"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2425520 w 2662238"/>
              <a:gd name="connsiteY1" fmla="*/ 1050219 h 5095102"/>
              <a:gd name="connsiteX2" fmla="*/ 1633522 w 2662238"/>
              <a:gd name="connsiteY2"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3958 w 2659858"/>
              <a:gd name="connsiteY0" fmla="*/ 0 h 5123677"/>
              <a:gd name="connsiteX1" fmla="*/ 2423140 w 2659858"/>
              <a:gd name="connsiteY1" fmla="*/ 1050219 h 5123677"/>
              <a:gd name="connsiteX2" fmla="*/ 2659843 w 2659858"/>
              <a:gd name="connsiteY2" fmla="*/ 2301099 h 5123677"/>
              <a:gd name="connsiteX3" fmla="*/ 1173958 w 2659858"/>
              <a:gd name="connsiteY3" fmla="*/ 2290634 h 5123677"/>
              <a:gd name="connsiteX4" fmla="*/ 1173958 w 2659858"/>
              <a:gd name="connsiteY4" fmla="*/ 0 h 5123677"/>
              <a:gd name="connsiteX0" fmla="*/ 0 w 2659858"/>
              <a:gd name="connsiteY0" fmla="*/ 1889922 h 5123677"/>
              <a:gd name="connsiteX1" fmla="*/ 1650192 w 2659858"/>
              <a:gd name="connsiteY1" fmla="*/ 5123677 h 5123677"/>
              <a:gd name="connsiteX0" fmla="*/ 1173958 w 2659858"/>
              <a:gd name="connsiteY0" fmla="*/ 0 h 5123677"/>
              <a:gd name="connsiteX1" fmla="*/ 2423140 w 2659858"/>
              <a:gd name="connsiteY1" fmla="*/ 1050219 h 5123677"/>
              <a:gd name="connsiteX2" fmla="*/ 2659843 w 2659858"/>
              <a:gd name="connsiteY2" fmla="*/ 2301099 h 5123677"/>
              <a:gd name="connsiteX3" fmla="*/ 1173958 w 2659858"/>
              <a:gd name="connsiteY3" fmla="*/ 2290634 h 5123677"/>
              <a:gd name="connsiteX4" fmla="*/ 1173958 w 2659858"/>
              <a:gd name="connsiteY4" fmla="*/ 0 h 5123677"/>
              <a:gd name="connsiteX0" fmla="*/ 0 w 2659858"/>
              <a:gd name="connsiteY0" fmla="*/ 1889922 h 5123677"/>
              <a:gd name="connsiteX1" fmla="*/ 1650192 w 2659858"/>
              <a:gd name="connsiteY1" fmla="*/ 5123677 h 5123677"/>
            </a:gdLst>
            <a:ahLst/>
            <a:cxnLst>
              <a:cxn ang="0">
                <a:pos x="connsiteX0" y="connsiteY0"/>
              </a:cxn>
              <a:cxn ang="0">
                <a:pos x="connsiteX1" y="connsiteY1"/>
              </a:cxn>
            </a:cxnLst>
            <a:rect l="l" t="t" r="r" b="b"/>
            <a:pathLst>
              <a:path w="2659858" h="5123677" stroke="0" extrusionOk="0">
                <a:moveTo>
                  <a:pt x="1173958" y="0"/>
                </a:moveTo>
                <a:cubicBezTo>
                  <a:pt x="1679080" y="0"/>
                  <a:pt x="2149608" y="395585"/>
                  <a:pt x="2423140" y="1050219"/>
                </a:cubicBezTo>
                <a:cubicBezTo>
                  <a:pt x="2578929" y="1423063"/>
                  <a:pt x="2661157" y="1857606"/>
                  <a:pt x="2659843" y="2301099"/>
                </a:cubicBezTo>
                <a:lnTo>
                  <a:pt x="1173958" y="2290634"/>
                </a:lnTo>
                <a:lnTo>
                  <a:pt x="1173958" y="0"/>
                </a:lnTo>
                <a:close/>
              </a:path>
              <a:path w="2659858" h="5123677" fill="none">
                <a:moveTo>
                  <a:pt x="0" y="1889922"/>
                </a:moveTo>
                <a:cubicBezTo>
                  <a:pt x="1442247" y="2534466"/>
                  <a:pt x="1905795" y="3976716"/>
                  <a:pt x="1650192" y="5123677"/>
                </a:cubicBezTo>
              </a:path>
            </a:pathLst>
          </a:custGeom>
          <a:noFill/>
          <a:ln w="12700">
            <a:solidFill>
              <a:schemeClr val="accent1">
                <a:lumMod val="20000"/>
                <a:lumOff val="80000"/>
                <a:alpha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2" name="Arc 12">
            <a:extLst>
              <a:ext uri="{FF2B5EF4-FFF2-40B4-BE49-F238E27FC236}">
                <a16:creationId xmlns:a16="http://schemas.microsoft.com/office/drawing/2014/main" id="{E73B8847-EA8B-4495-9732-9FA0DB1963B0}"/>
              </a:ext>
            </a:extLst>
          </p:cNvPr>
          <p:cNvSpPr/>
          <p:nvPr userDrawn="1"/>
        </p:nvSpPr>
        <p:spPr>
          <a:xfrm rot="16200000">
            <a:off x="4275597" y="-1752531"/>
            <a:ext cx="6569893" cy="9188265"/>
          </a:xfrm>
          <a:custGeom>
            <a:avLst/>
            <a:gdLst>
              <a:gd name="connsiteX0" fmla="*/ 1485900 w 2971800"/>
              <a:gd name="connsiteY0" fmla="*/ 0 h 4581267"/>
              <a:gd name="connsiteX1" fmla="*/ 2735082 w 2971800"/>
              <a:gd name="connsiteY1" fmla="*/ 1050219 h 4581267"/>
              <a:gd name="connsiteX2" fmla="*/ 2971785 w 2971800"/>
              <a:gd name="connsiteY2" fmla="*/ 2301099 h 4581267"/>
              <a:gd name="connsiteX3" fmla="*/ 1485900 w 2971800"/>
              <a:gd name="connsiteY3" fmla="*/ 2290634 h 4581267"/>
              <a:gd name="connsiteX4" fmla="*/ 1485900 w 2971800"/>
              <a:gd name="connsiteY4" fmla="*/ 0 h 4581267"/>
              <a:gd name="connsiteX0" fmla="*/ 1485900 w 2971800"/>
              <a:gd name="connsiteY0" fmla="*/ 0 h 4581267"/>
              <a:gd name="connsiteX1" fmla="*/ 2735082 w 2971800"/>
              <a:gd name="connsiteY1" fmla="*/ 1050219 h 4581267"/>
              <a:gd name="connsiteX2" fmla="*/ 2971785 w 2971800"/>
              <a:gd name="connsiteY2" fmla="*/ 2301099 h 4581267"/>
              <a:gd name="connsiteX0" fmla="*/ 0 w 1485900"/>
              <a:gd name="connsiteY0" fmla="*/ 0 h 5095102"/>
              <a:gd name="connsiteX1" fmla="*/ 1249182 w 1485900"/>
              <a:gd name="connsiteY1" fmla="*/ 1050219 h 5095102"/>
              <a:gd name="connsiteX2" fmla="*/ 1485885 w 1485900"/>
              <a:gd name="connsiteY2" fmla="*/ 2301099 h 5095102"/>
              <a:gd name="connsiteX3" fmla="*/ 0 w 1485900"/>
              <a:gd name="connsiteY3" fmla="*/ 2290634 h 5095102"/>
              <a:gd name="connsiteX4" fmla="*/ 0 w 1485900"/>
              <a:gd name="connsiteY4" fmla="*/ 0 h 5095102"/>
              <a:gd name="connsiteX0" fmla="*/ 0 w 1485900"/>
              <a:gd name="connsiteY0" fmla="*/ 0 h 5095102"/>
              <a:gd name="connsiteX1" fmla="*/ 1249182 w 1485900"/>
              <a:gd name="connsiteY1" fmla="*/ 1050219 h 5095102"/>
              <a:gd name="connsiteX2" fmla="*/ 457184 w 1485900"/>
              <a:gd name="connsiteY2" fmla="*/ 5095102 h 5095102"/>
              <a:gd name="connsiteX0" fmla="*/ 1143000 w 2628900"/>
              <a:gd name="connsiteY0" fmla="*/ 0 h 5095102"/>
              <a:gd name="connsiteX1" fmla="*/ 2392182 w 2628900"/>
              <a:gd name="connsiteY1" fmla="*/ 1050219 h 5095102"/>
              <a:gd name="connsiteX2" fmla="*/ 2628885 w 2628900"/>
              <a:gd name="connsiteY2" fmla="*/ 2301099 h 5095102"/>
              <a:gd name="connsiteX3" fmla="*/ 1143000 w 2628900"/>
              <a:gd name="connsiteY3" fmla="*/ 2290634 h 5095102"/>
              <a:gd name="connsiteX4" fmla="*/ 1143000 w 2628900"/>
              <a:gd name="connsiteY4" fmla="*/ 0 h 5095102"/>
              <a:gd name="connsiteX0" fmla="*/ 0 w 2628900"/>
              <a:gd name="connsiteY0" fmla="*/ 1816100 h 5095102"/>
              <a:gd name="connsiteX1" fmla="*/ 2392182 w 2628900"/>
              <a:gd name="connsiteY1" fmla="*/ 1050219 h 5095102"/>
              <a:gd name="connsiteX2" fmla="*/ 1600184 w 2628900"/>
              <a:gd name="connsiteY2"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2425520 w 2662238"/>
              <a:gd name="connsiteY1" fmla="*/ 1050219 h 5095102"/>
              <a:gd name="connsiteX2" fmla="*/ 1633522 w 2662238"/>
              <a:gd name="connsiteY2"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3958 w 2659858"/>
              <a:gd name="connsiteY0" fmla="*/ 0 h 5123677"/>
              <a:gd name="connsiteX1" fmla="*/ 2423140 w 2659858"/>
              <a:gd name="connsiteY1" fmla="*/ 1050219 h 5123677"/>
              <a:gd name="connsiteX2" fmla="*/ 2659843 w 2659858"/>
              <a:gd name="connsiteY2" fmla="*/ 2301099 h 5123677"/>
              <a:gd name="connsiteX3" fmla="*/ 1173958 w 2659858"/>
              <a:gd name="connsiteY3" fmla="*/ 2290634 h 5123677"/>
              <a:gd name="connsiteX4" fmla="*/ 1173958 w 2659858"/>
              <a:gd name="connsiteY4" fmla="*/ 0 h 5123677"/>
              <a:gd name="connsiteX0" fmla="*/ 0 w 2659858"/>
              <a:gd name="connsiteY0" fmla="*/ 1889922 h 5123677"/>
              <a:gd name="connsiteX1" fmla="*/ 1650192 w 2659858"/>
              <a:gd name="connsiteY1" fmla="*/ 5123677 h 5123677"/>
              <a:gd name="connsiteX0" fmla="*/ 1173958 w 2659858"/>
              <a:gd name="connsiteY0" fmla="*/ 0 h 5123677"/>
              <a:gd name="connsiteX1" fmla="*/ 2423140 w 2659858"/>
              <a:gd name="connsiteY1" fmla="*/ 1050219 h 5123677"/>
              <a:gd name="connsiteX2" fmla="*/ 2659843 w 2659858"/>
              <a:gd name="connsiteY2" fmla="*/ 2301099 h 5123677"/>
              <a:gd name="connsiteX3" fmla="*/ 1173958 w 2659858"/>
              <a:gd name="connsiteY3" fmla="*/ 2290634 h 5123677"/>
              <a:gd name="connsiteX4" fmla="*/ 1173958 w 2659858"/>
              <a:gd name="connsiteY4" fmla="*/ 0 h 5123677"/>
              <a:gd name="connsiteX0" fmla="*/ 0 w 2659858"/>
              <a:gd name="connsiteY0" fmla="*/ 1889922 h 5123677"/>
              <a:gd name="connsiteX1" fmla="*/ 1650192 w 2659858"/>
              <a:gd name="connsiteY1" fmla="*/ 5123677 h 5123677"/>
              <a:gd name="connsiteX0" fmla="*/ 1173958 w 2659858"/>
              <a:gd name="connsiteY0" fmla="*/ 0 h 5123677"/>
              <a:gd name="connsiteX1" fmla="*/ 2423140 w 2659858"/>
              <a:gd name="connsiteY1" fmla="*/ 1050219 h 5123677"/>
              <a:gd name="connsiteX2" fmla="*/ 2659843 w 2659858"/>
              <a:gd name="connsiteY2" fmla="*/ 2301099 h 5123677"/>
              <a:gd name="connsiteX3" fmla="*/ 1173958 w 2659858"/>
              <a:gd name="connsiteY3" fmla="*/ 2290634 h 5123677"/>
              <a:gd name="connsiteX4" fmla="*/ 1173958 w 2659858"/>
              <a:gd name="connsiteY4" fmla="*/ 0 h 5123677"/>
              <a:gd name="connsiteX0" fmla="*/ 0 w 2659858"/>
              <a:gd name="connsiteY0" fmla="*/ 1889922 h 5123677"/>
              <a:gd name="connsiteX1" fmla="*/ 1650192 w 2659858"/>
              <a:gd name="connsiteY1" fmla="*/ 5123677 h 5123677"/>
              <a:gd name="connsiteX0" fmla="*/ 1150209 w 2636109"/>
              <a:gd name="connsiteY0" fmla="*/ 0 h 5123677"/>
              <a:gd name="connsiteX1" fmla="*/ 2399391 w 2636109"/>
              <a:gd name="connsiteY1" fmla="*/ 1050219 h 5123677"/>
              <a:gd name="connsiteX2" fmla="*/ 2636094 w 2636109"/>
              <a:gd name="connsiteY2" fmla="*/ 2301099 h 5123677"/>
              <a:gd name="connsiteX3" fmla="*/ 1150209 w 2636109"/>
              <a:gd name="connsiteY3" fmla="*/ 2290634 h 5123677"/>
              <a:gd name="connsiteX4" fmla="*/ 1150209 w 2636109"/>
              <a:gd name="connsiteY4" fmla="*/ 0 h 5123677"/>
              <a:gd name="connsiteX0" fmla="*/ 0 w 2636109"/>
              <a:gd name="connsiteY0" fmla="*/ 2045387 h 5123677"/>
              <a:gd name="connsiteX1" fmla="*/ 1626443 w 2636109"/>
              <a:gd name="connsiteY1" fmla="*/ 5123677 h 5123677"/>
              <a:gd name="connsiteX0" fmla="*/ 1150209 w 2636109"/>
              <a:gd name="connsiteY0" fmla="*/ 0 h 5123677"/>
              <a:gd name="connsiteX1" fmla="*/ 2399391 w 2636109"/>
              <a:gd name="connsiteY1" fmla="*/ 1050219 h 5123677"/>
              <a:gd name="connsiteX2" fmla="*/ 2636094 w 2636109"/>
              <a:gd name="connsiteY2" fmla="*/ 2301099 h 5123677"/>
              <a:gd name="connsiteX3" fmla="*/ 1150209 w 2636109"/>
              <a:gd name="connsiteY3" fmla="*/ 2290634 h 5123677"/>
              <a:gd name="connsiteX4" fmla="*/ 1150209 w 2636109"/>
              <a:gd name="connsiteY4" fmla="*/ 0 h 5123677"/>
              <a:gd name="connsiteX0" fmla="*/ 0 w 2636109"/>
              <a:gd name="connsiteY0" fmla="*/ 2045387 h 5123677"/>
              <a:gd name="connsiteX1" fmla="*/ 1626443 w 2636109"/>
              <a:gd name="connsiteY1" fmla="*/ 5123677 h 5123677"/>
              <a:gd name="connsiteX0" fmla="*/ 1150209 w 2636109"/>
              <a:gd name="connsiteY0" fmla="*/ 0 h 5123677"/>
              <a:gd name="connsiteX1" fmla="*/ 2399391 w 2636109"/>
              <a:gd name="connsiteY1" fmla="*/ 1050219 h 5123677"/>
              <a:gd name="connsiteX2" fmla="*/ 2636094 w 2636109"/>
              <a:gd name="connsiteY2" fmla="*/ 2301099 h 5123677"/>
              <a:gd name="connsiteX3" fmla="*/ 1150209 w 2636109"/>
              <a:gd name="connsiteY3" fmla="*/ 2290634 h 5123677"/>
              <a:gd name="connsiteX4" fmla="*/ 1150209 w 2636109"/>
              <a:gd name="connsiteY4" fmla="*/ 0 h 5123677"/>
              <a:gd name="connsiteX0" fmla="*/ 0 w 2636109"/>
              <a:gd name="connsiteY0" fmla="*/ 2045387 h 5123677"/>
              <a:gd name="connsiteX1" fmla="*/ 1626443 w 2636109"/>
              <a:gd name="connsiteY1" fmla="*/ 5123677 h 5123677"/>
            </a:gdLst>
            <a:ahLst/>
            <a:cxnLst>
              <a:cxn ang="0">
                <a:pos x="connsiteX0" y="connsiteY0"/>
              </a:cxn>
              <a:cxn ang="0">
                <a:pos x="connsiteX1" y="connsiteY1"/>
              </a:cxn>
            </a:cxnLst>
            <a:rect l="l" t="t" r="r" b="b"/>
            <a:pathLst>
              <a:path w="2636109" h="5123677" stroke="0" extrusionOk="0">
                <a:moveTo>
                  <a:pt x="1150209" y="0"/>
                </a:moveTo>
                <a:cubicBezTo>
                  <a:pt x="1655331" y="0"/>
                  <a:pt x="2125859" y="395585"/>
                  <a:pt x="2399391" y="1050219"/>
                </a:cubicBezTo>
                <a:cubicBezTo>
                  <a:pt x="2555180" y="1423063"/>
                  <a:pt x="2637408" y="1857606"/>
                  <a:pt x="2636094" y="2301099"/>
                </a:cubicBezTo>
                <a:lnTo>
                  <a:pt x="1150209" y="2290634"/>
                </a:lnTo>
                <a:lnTo>
                  <a:pt x="1150209" y="0"/>
                </a:lnTo>
                <a:close/>
              </a:path>
              <a:path w="2636109" h="5123677" fill="none">
                <a:moveTo>
                  <a:pt x="0" y="2045387"/>
                </a:moveTo>
                <a:cubicBezTo>
                  <a:pt x="1360446" y="2375211"/>
                  <a:pt x="1736915" y="4098056"/>
                  <a:pt x="1626443" y="5123677"/>
                </a:cubicBezTo>
              </a:path>
            </a:pathLst>
          </a:custGeom>
          <a:noFill/>
          <a:ln w="12700">
            <a:solidFill>
              <a:schemeClr val="accent1">
                <a:lumMod val="20000"/>
                <a:lumOff val="80000"/>
                <a:alpha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1">
            <a:extLst>
              <a:ext uri="{FF2B5EF4-FFF2-40B4-BE49-F238E27FC236}">
                <a16:creationId xmlns:a16="http://schemas.microsoft.com/office/drawing/2014/main" id="{1F943766-1615-4432-905C-072976630204}"/>
              </a:ext>
            </a:extLst>
          </p:cNvPr>
          <p:cNvSpPr>
            <a:spLocks/>
          </p:cNvSpPr>
          <p:nvPr userDrawn="1"/>
        </p:nvSpPr>
        <p:spPr bwMode="auto">
          <a:xfrm>
            <a:off x="-92364" y="4651948"/>
            <a:ext cx="12284364" cy="2258859"/>
          </a:xfrm>
          <a:custGeom>
            <a:avLst/>
            <a:gdLst>
              <a:gd name="T0" fmla="*/ 4468 w 4666"/>
              <a:gd name="T1" fmla="*/ 394 h 887"/>
              <a:gd name="T2" fmla="*/ 4208 w 4666"/>
              <a:gd name="T3" fmla="*/ 497 h 887"/>
              <a:gd name="T4" fmla="*/ 4019 w 4666"/>
              <a:gd name="T5" fmla="*/ 257 h 887"/>
              <a:gd name="T6" fmla="*/ 3962 w 4666"/>
              <a:gd name="T7" fmla="*/ 180 h 887"/>
              <a:gd name="T8" fmla="*/ 3796 w 4666"/>
              <a:gd name="T9" fmla="*/ 257 h 887"/>
              <a:gd name="T10" fmla="*/ 3739 w 4666"/>
              <a:gd name="T11" fmla="*/ 320 h 887"/>
              <a:gd name="T12" fmla="*/ 3606 w 4666"/>
              <a:gd name="T13" fmla="*/ 109 h 887"/>
              <a:gd name="T14" fmla="*/ 3364 w 4666"/>
              <a:gd name="T15" fmla="*/ 0 h 887"/>
              <a:gd name="T16" fmla="*/ 2978 w 4666"/>
              <a:gd name="T17" fmla="*/ 257 h 887"/>
              <a:gd name="T18" fmla="*/ 2926 w 4666"/>
              <a:gd name="T19" fmla="*/ 180 h 887"/>
              <a:gd name="T20" fmla="*/ 2760 w 4666"/>
              <a:gd name="T21" fmla="*/ 257 h 887"/>
              <a:gd name="T22" fmla="*/ 2703 w 4666"/>
              <a:gd name="T23" fmla="*/ 497 h 887"/>
              <a:gd name="T24" fmla="*/ 2512 w 4666"/>
              <a:gd name="T25" fmla="*/ 394 h 887"/>
              <a:gd name="T26" fmla="*/ 2254 w 4666"/>
              <a:gd name="T27" fmla="*/ 320 h 887"/>
              <a:gd name="T28" fmla="*/ 1955 w 4666"/>
              <a:gd name="T29" fmla="*/ 91 h 887"/>
              <a:gd name="T30" fmla="*/ 1751 w 4666"/>
              <a:gd name="T31" fmla="*/ 465 h 887"/>
              <a:gd name="T32" fmla="*/ 1567 w 4666"/>
              <a:gd name="T33" fmla="*/ 394 h 887"/>
              <a:gd name="T34" fmla="*/ 1325 w 4666"/>
              <a:gd name="T35" fmla="*/ 394 h 887"/>
              <a:gd name="T36" fmla="*/ 1290 w 4666"/>
              <a:gd name="T37" fmla="*/ 497 h 887"/>
              <a:gd name="T38" fmla="*/ 1099 w 4666"/>
              <a:gd name="T39" fmla="*/ 428 h 887"/>
              <a:gd name="T40" fmla="*/ 1044 w 4666"/>
              <a:gd name="T41" fmla="*/ 351 h 887"/>
              <a:gd name="T42" fmla="*/ 876 w 4666"/>
              <a:gd name="T43" fmla="*/ 428 h 887"/>
              <a:gd name="T44" fmla="*/ 821 w 4666"/>
              <a:gd name="T45" fmla="*/ 634 h 887"/>
              <a:gd name="T46" fmla="*/ 567 w 4666"/>
              <a:gd name="T47" fmla="*/ 465 h 887"/>
              <a:gd name="T48" fmla="*/ 325 w 4666"/>
              <a:gd name="T49" fmla="*/ 603 h 887"/>
              <a:gd name="T50" fmla="*/ 0 w 4666"/>
              <a:gd name="T51" fmla="*/ 887 h 887"/>
              <a:gd name="T52" fmla="*/ 327 w 4666"/>
              <a:gd name="T53" fmla="*/ 887 h 887"/>
              <a:gd name="T54" fmla="*/ 567 w 4666"/>
              <a:gd name="T55" fmla="*/ 887 h 887"/>
              <a:gd name="T56" fmla="*/ 860 w 4666"/>
              <a:gd name="T57" fmla="*/ 887 h 887"/>
              <a:gd name="T58" fmla="*/ 1099 w 4666"/>
              <a:gd name="T59" fmla="*/ 887 h 887"/>
              <a:gd name="T60" fmla="*/ 1204 w 4666"/>
              <a:gd name="T61" fmla="*/ 887 h 887"/>
              <a:gd name="T62" fmla="*/ 1321 w 4666"/>
              <a:gd name="T63" fmla="*/ 887 h 887"/>
              <a:gd name="T64" fmla="*/ 1346 w 4666"/>
              <a:gd name="T65" fmla="*/ 887 h 887"/>
              <a:gd name="T66" fmla="*/ 1553 w 4666"/>
              <a:gd name="T67" fmla="*/ 887 h 887"/>
              <a:gd name="T68" fmla="*/ 1751 w 4666"/>
              <a:gd name="T69" fmla="*/ 887 h 887"/>
              <a:gd name="T70" fmla="*/ 1827 w 4666"/>
              <a:gd name="T71" fmla="*/ 887 h 887"/>
              <a:gd name="T72" fmla="*/ 2254 w 4666"/>
              <a:gd name="T73" fmla="*/ 887 h 887"/>
              <a:gd name="T74" fmla="*/ 2512 w 4666"/>
              <a:gd name="T75" fmla="*/ 887 h 887"/>
              <a:gd name="T76" fmla="*/ 2741 w 4666"/>
              <a:gd name="T77" fmla="*/ 887 h 887"/>
              <a:gd name="T78" fmla="*/ 2981 w 4666"/>
              <a:gd name="T79" fmla="*/ 887 h 887"/>
              <a:gd name="T80" fmla="*/ 3364 w 4666"/>
              <a:gd name="T81" fmla="*/ 887 h 887"/>
              <a:gd name="T82" fmla="*/ 3606 w 4666"/>
              <a:gd name="T83" fmla="*/ 887 h 887"/>
              <a:gd name="T84" fmla="*/ 3780 w 4666"/>
              <a:gd name="T85" fmla="*/ 887 h 887"/>
              <a:gd name="T86" fmla="*/ 4019 w 4666"/>
              <a:gd name="T87" fmla="*/ 887 h 887"/>
              <a:gd name="T88" fmla="*/ 4208 w 4666"/>
              <a:gd name="T89" fmla="*/ 887 h 887"/>
              <a:gd name="T90" fmla="*/ 4468 w 4666"/>
              <a:gd name="T91" fmla="*/ 887 h 887"/>
              <a:gd name="T92" fmla="*/ 4666 w 4666"/>
              <a:gd name="T93" fmla="*/ 722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66" h="887">
                <a:moveTo>
                  <a:pt x="4468" y="722"/>
                </a:moveTo>
                <a:lnTo>
                  <a:pt x="4468" y="394"/>
                </a:lnTo>
                <a:lnTo>
                  <a:pt x="4208" y="394"/>
                </a:lnTo>
                <a:lnTo>
                  <a:pt x="4208" y="497"/>
                </a:lnTo>
                <a:lnTo>
                  <a:pt x="4019" y="497"/>
                </a:lnTo>
                <a:lnTo>
                  <a:pt x="4019" y="257"/>
                </a:lnTo>
                <a:lnTo>
                  <a:pt x="3962" y="257"/>
                </a:lnTo>
                <a:lnTo>
                  <a:pt x="3962" y="180"/>
                </a:lnTo>
                <a:lnTo>
                  <a:pt x="3796" y="180"/>
                </a:lnTo>
                <a:lnTo>
                  <a:pt x="3796" y="257"/>
                </a:lnTo>
                <a:lnTo>
                  <a:pt x="3739" y="257"/>
                </a:lnTo>
                <a:lnTo>
                  <a:pt x="3739" y="320"/>
                </a:lnTo>
                <a:lnTo>
                  <a:pt x="3606" y="320"/>
                </a:lnTo>
                <a:lnTo>
                  <a:pt x="3606" y="109"/>
                </a:lnTo>
                <a:lnTo>
                  <a:pt x="3364" y="306"/>
                </a:lnTo>
                <a:lnTo>
                  <a:pt x="3364" y="0"/>
                </a:lnTo>
                <a:lnTo>
                  <a:pt x="2978" y="0"/>
                </a:lnTo>
                <a:lnTo>
                  <a:pt x="2978" y="257"/>
                </a:lnTo>
                <a:lnTo>
                  <a:pt x="2926" y="257"/>
                </a:lnTo>
                <a:lnTo>
                  <a:pt x="2926" y="180"/>
                </a:lnTo>
                <a:lnTo>
                  <a:pt x="2760" y="180"/>
                </a:lnTo>
                <a:lnTo>
                  <a:pt x="2760" y="257"/>
                </a:lnTo>
                <a:lnTo>
                  <a:pt x="2703" y="257"/>
                </a:lnTo>
                <a:lnTo>
                  <a:pt x="2703" y="497"/>
                </a:lnTo>
                <a:lnTo>
                  <a:pt x="2512" y="497"/>
                </a:lnTo>
                <a:lnTo>
                  <a:pt x="2512" y="394"/>
                </a:lnTo>
                <a:lnTo>
                  <a:pt x="2254" y="394"/>
                </a:lnTo>
                <a:lnTo>
                  <a:pt x="2254" y="320"/>
                </a:lnTo>
                <a:lnTo>
                  <a:pt x="1955" y="320"/>
                </a:lnTo>
                <a:lnTo>
                  <a:pt x="1955" y="91"/>
                </a:lnTo>
                <a:lnTo>
                  <a:pt x="1751" y="91"/>
                </a:lnTo>
                <a:lnTo>
                  <a:pt x="1751" y="465"/>
                </a:lnTo>
                <a:lnTo>
                  <a:pt x="1567" y="465"/>
                </a:lnTo>
                <a:lnTo>
                  <a:pt x="1567" y="394"/>
                </a:lnTo>
                <a:lnTo>
                  <a:pt x="1550" y="394"/>
                </a:lnTo>
                <a:lnTo>
                  <a:pt x="1325" y="394"/>
                </a:lnTo>
                <a:lnTo>
                  <a:pt x="1290" y="394"/>
                </a:lnTo>
                <a:lnTo>
                  <a:pt x="1290" y="497"/>
                </a:lnTo>
                <a:lnTo>
                  <a:pt x="1099" y="497"/>
                </a:lnTo>
                <a:lnTo>
                  <a:pt x="1099" y="428"/>
                </a:lnTo>
                <a:lnTo>
                  <a:pt x="1044" y="428"/>
                </a:lnTo>
                <a:lnTo>
                  <a:pt x="1044" y="351"/>
                </a:lnTo>
                <a:lnTo>
                  <a:pt x="876" y="351"/>
                </a:lnTo>
                <a:lnTo>
                  <a:pt x="876" y="428"/>
                </a:lnTo>
                <a:lnTo>
                  <a:pt x="821" y="428"/>
                </a:lnTo>
                <a:lnTo>
                  <a:pt x="821" y="634"/>
                </a:lnTo>
                <a:lnTo>
                  <a:pt x="567" y="634"/>
                </a:lnTo>
                <a:lnTo>
                  <a:pt x="567" y="465"/>
                </a:lnTo>
                <a:lnTo>
                  <a:pt x="325" y="465"/>
                </a:lnTo>
                <a:lnTo>
                  <a:pt x="325" y="603"/>
                </a:lnTo>
                <a:lnTo>
                  <a:pt x="0" y="603"/>
                </a:lnTo>
                <a:lnTo>
                  <a:pt x="0" y="887"/>
                </a:lnTo>
                <a:lnTo>
                  <a:pt x="325" y="887"/>
                </a:lnTo>
                <a:lnTo>
                  <a:pt x="327" y="887"/>
                </a:lnTo>
                <a:lnTo>
                  <a:pt x="563" y="887"/>
                </a:lnTo>
                <a:lnTo>
                  <a:pt x="567" y="887"/>
                </a:lnTo>
                <a:lnTo>
                  <a:pt x="821" y="887"/>
                </a:lnTo>
                <a:lnTo>
                  <a:pt x="860" y="887"/>
                </a:lnTo>
                <a:lnTo>
                  <a:pt x="1061" y="887"/>
                </a:lnTo>
                <a:lnTo>
                  <a:pt x="1099" y="887"/>
                </a:lnTo>
                <a:lnTo>
                  <a:pt x="1104" y="887"/>
                </a:lnTo>
                <a:lnTo>
                  <a:pt x="1204" y="887"/>
                </a:lnTo>
                <a:lnTo>
                  <a:pt x="1290" y="887"/>
                </a:lnTo>
                <a:lnTo>
                  <a:pt x="1321" y="887"/>
                </a:lnTo>
                <a:lnTo>
                  <a:pt x="1325" y="887"/>
                </a:lnTo>
                <a:lnTo>
                  <a:pt x="1346" y="887"/>
                </a:lnTo>
                <a:lnTo>
                  <a:pt x="1550" y="887"/>
                </a:lnTo>
                <a:lnTo>
                  <a:pt x="1553" y="887"/>
                </a:lnTo>
                <a:lnTo>
                  <a:pt x="1567" y="887"/>
                </a:lnTo>
                <a:lnTo>
                  <a:pt x="1751" y="887"/>
                </a:lnTo>
                <a:lnTo>
                  <a:pt x="1795" y="887"/>
                </a:lnTo>
                <a:lnTo>
                  <a:pt x="1827" y="887"/>
                </a:lnTo>
                <a:lnTo>
                  <a:pt x="1955" y="887"/>
                </a:lnTo>
                <a:lnTo>
                  <a:pt x="2254" y="887"/>
                </a:lnTo>
                <a:lnTo>
                  <a:pt x="2483" y="887"/>
                </a:lnTo>
                <a:lnTo>
                  <a:pt x="2512" y="887"/>
                </a:lnTo>
                <a:lnTo>
                  <a:pt x="2703" y="887"/>
                </a:lnTo>
                <a:lnTo>
                  <a:pt x="2741" y="887"/>
                </a:lnTo>
                <a:lnTo>
                  <a:pt x="2978" y="887"/>
                </a:lnTo>
                <a:lnTo>
                  <a:pt x="2981" y="887"/>
                </a:lnTo>
                <a:lnTo>
                  <a:pt x="3356" y="887"/>
                </a:lnTo>
                <a:lnTo>
                  <a:pt x="3364" y="887"/>
                </a:lnTo>
                <a:lnTo>
                  <a:pt x="3481" y="887"/>
                </a:lnTo>
                <a:lnTo>
                  <a:pt x="3606" y="887"/>
                </a:lnTo>
                <a:lnTo>
                  <a:pt x="3739" y="887"/>
                </a:lnTo>
                <a:lnTo>
                  <a:pt x="3780" y="887"/>
                </a:lnTo>
                <a:lnTo>
                  <a:pt x="3980" y="887"/>
                </a:lnTo>
                <a:lnTo>
                  <a:pt x="4019" y="887"/>
                </a:lnTo>
                <a:lnTo>
                  <a:pt x="4124" y="887"/>
                </a:lnTo>
                <a:lnTo>
                  <a:pt x="4208" y="887"/>
                </a:lnTo>
                <a:lnTo>
                  <a:pt x="4239" y="887"/>
                </a:lnTo>
                <a:lnTo>
                  <a:pt x="4468" y="887"/>
                </a:lnTo>
                <a:lnTo>
                  <a:pt x="4666" y="887"/>
                </a:lnTo>
                <a:lnTo>
                  <a:pt x="4666" y="722"/>
                </a:lnTo>
                <a:lnTo>
                  <a:pt x="4468" y="722"/>
                </a:lnTo>
                <a:close/>
              </a:path>
            </a:pathLst>
          </a:custGeom>
          <a:solidFill>
            <a:srgbClr val="00188F">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4" name="Rectangle 13">
            <a:extLst>
              <a:ext uri="{FF2B5EF4-FFF2-40B4-BE49-F238E27FC236}">
                <a16:creationId xmlns:a16="http://schemas.microsoft.com/office/drawing/2014/main" id="{7CAC56D8-7E55-4F0C-8E9D-9362AAA1BE8A}"/>
              </a:ext>
            </a:extLst>
          </p:cNvPr>
          <p:cNvSpPr/>
          <p:nvPr userDrawn="1"/>
        </p:nvSpPr>
        <p:spPr>
          <a:xfrm>
            <a:off x="6079376" y="456225"/>
            <a:ext cx="5936412" cy="1421928"/>
          </a:xfrm>
          <a:prstGeom prst="rect">
            <a:avLst/>
          </a:prstGeom>
        </p:spPr>
        <p:txBody>
          <a:bodyPr wrap="square">
            <a:spAutoFit/>
          </a:bodyPr>
          <a:lstStyle/>
          <a:p>
            <a:pPr>
              <a:lnSpc>
                <a:spcPct val="90000"/>
              </a:lnSpc>
            </a:pPr>
            <a:r>
              <a:rPr lang="en-US" sz="4800" b="1" kern="1200" cap="none" spc="-98" baseline="0">
                <a:ln w="3175">
                  <a:noFill/>
                </a:ln>
                <a:solidFill>
                  <a:schemeClr val="tx1"/>
                </a:solidFill>
                <a:effectLst/>
                <a:latin typeface="Segoe UI" panose="020B0502040204020203" pitchFamily="34" charset="0"/>
                <a:ea typeface="+mn-ea"/>
                <a:cs typeface="Segoe UI" panose="020B0502040204020203" pitchFamily="34" charset="0"/>
              </a:rPr>
              <a:t>Intelligent Cloud Architect Boot Camp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6" name="Group 15">
            <a:extLst>
              <a:ext uri="{FF2B5EF4-FFF2-40B4-BE49-F238E27FC236}">
                <a16:creationId xmlns:a16="http://schemas.microsoft.com/office/drawing/2014/main" id="{E4A0A9EA-1D72-4B03-B077-A762734DCADB}"/>
              </a:ext>
            </a:extLst>
          </p:cNvPr>
          <p:cNvGrpSpPr/>
          <p:nvPr userDrawn="1"/>
        </p:nvGrpSpPr>
        <p:grpSpPr>
          <a:xfrm>
            <a:off x="8203269" y="2925966"/>
            <a:ext cx="2361568" cy="2089069"/>
            <a:chOff x="8219218" y="1658816"/>
            <a:chExt cx="3816414" cy="3146214"/>
          </a:xfrm>
        </p:grpSpPr>
        <p:sp>
          <p:nvSpPr>
            <p:cNvPr id="17" name="Rectangle 117">
              <a:extLst>
                <a:ext uri="{FF2B5EF4-FFF2-40B4-BE49-F238E27FC236}">
                  <a16:creationId xmlns:a16="http://schemas.microsoft.com/office/drawing/2014/main" id="{152D6DEB-F313-4840-9689-F5E120073005}"/>
                </a:ext>
              </a:extLst>
            </p:cNvPr>
            <p:cNvSpPr>
              <a:spLocks noChangeArrowheads="1"/>
            </p:cNvSpPr>
            <p:nvPr userDrawn="1"/>
          </p:nvSpPr>
          <p:spPr bwMode="auto">
            <a:xfrm>
              <a:off x="11474472" y="2182741"/>
              <a:ext cx="2660" cy="26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8" name="Freeform 118">
              <a:extLst>
                <a:ext uri="{FF2B5EF4-FFF2-40B4-BE49-F238E27FC236}">
                  <a16:creationId xmlns:a16="http://schemas.microsoft.com/office/drawing/2014/main" id="{47EE5AC8-4E33-401B-A686-655AC85D8F06}"/>
                </a:ext>
              </a:extLst>
            </p:cNvPr>
            <p:cNvSpPr>
              <a:spLocks/>
            </p:cNvSpPr>
            <p:nvPr userDrawn="1"/>
          </p:nvSpPr>
          <p:spPr bwMode="auto">
            <a:xfrm>
              <a:off x="8860164" y="2653477"/>
              <a:ext cx="2287188" cy="2029215"/>
            </a:xfrm>
            <a:custGeom>
              <a:avLst/>
              <a:gdLst>
                <a:gd name="T0" fmla="*/ 162 w 590"/>
                <a:gd name="T1" fmla="*/ 526 h 526"/>
                <a:gd name="T2" fmla="*/ 0 w 590"/>
                <a:gd name="T3" fmla="*/ 526 h 526"/>
                <a:gd name="T4" fmla="*/ 0 w 590"/>
                <a:gd name="T5" fmla="*/ 514 h 526"/>
                <a:gd name="T6" fmla="*/ 162 w 590"/>
                <a:gd name="T7" fmla="*/ 514 h 526"/>
                <a:gd name="T8" fmla="*/ 241 w 590"/>
                <a:gd name="T9" fmla="*/ 434 h 526"/>
                <a:gd name="T10" fmla="*/ 241 w 590"/>
                <a:gd name="T11" fmla="*/ 283 h 526"/>
                <a:gd name="T12" fmla="*/ 333 w 590"/>
                <a:gd name="T13" fmla="*/ 192 h 526"/>
                <a:gd name="T14" fmla="*/ 499 w 590"/>
                <a:gd name="T15" fmla="*/ 192 h 526"/>
                <a:gd name="T16" fmla="*/ 578 w 590"/>
                <a:gd name="T17" fmla="*/ 112 h 526"/>
                <a:gd name="T18" fmla="*/ 578 w 590"/>
                <a:gd name="T19" fmla="*/ 0 h 526"/>
                <a:gd name="T20" fmla="*/ 590 w 590"/>
                <a:gd name="T21" fmla="*/ 0 h 526"/>
                <a:gd name="T22" fmla="*/ 590 w 590"/>
                <a:gd name="T23" fmla="*/ 112 h 526"/>
                <a:gd name="T24" fmla="*/ 499 w 590"/>
                <a:gd name="T25" fmla="*/ 204 h 526"/>
                <a:gd name="T26" fmla="*/ 333 w 590"/>
                <a:gd name="T27" fmla="*/ 204 h 526"/>
                <a:gd name="T28" fmla="*/ 253 w 590"/>
                <a:gd name="T29" fmla="*/ 283 h 526"/>
                <a:gd name="T30" fmla="*/ 253 w 590"/>
                <a:gd name="T31" fmla="*/ 434 h 526"/>
                <a:gd name="T32" fmla="*/ 162 w 590"/>
                <a:gd name="T33" fmla="*/ 52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 h="526">
                  <a:moveTo>
                    <a:pt x="162" y="526"/>
                  </a:moveTo>
                  <a:cubicBezTo>
                    <a:pt x="0" y="526"/>
                    <a:pt x="0" y="526"/>
                    <a:pt x="0" y="526"/>
                  </a:cubicBezTo>
                  <a:cubicBezTo>
                    <a:pt x="0" y="514"/>
                    <a:pt x="0" y="514"/>
                    <a:pt x="0" y="514"/>
                  </a:cubicBezTo>
                  <a:cubicBezTo>
                    <a:pt x="162" y="514"/>
                    <a:pt x="162" y="514"/>
                    <a:pt x="162" y="514"/>
                  </a:cubicBezTo>
                  <a:cubicBezTo>
                    <a:pt x="206" y="514"/>
                    <a:pt x="241" y="478"/>
                    <a:pt x="241" y="434"/>
                  </a:cubicBezTo>
                  <a:cubicBezTo>
                    <a:pt x="241" y="283"/>
                    <a:pt x="241" y="283"/>
                    <a:pt x="241" y="283"/>
                  </a:cubicBezTo>
                  <a:cubicBezTo>
                    <a:pt x="241" y="233"/>
                    <a:pt x="282" y="192"/>
                    <a:pt x="333" y="192"/>
                  </a:cubicBezTo>
                  <a:cubicBezTo>
                    <a:pt x="499" y="192"/>
                    <a:pt x="499" y="192"/>
                    <a:pt x="499" y="192"/>
                  </a:cubicBezTo>
                  <a:cubicBezTo>
                    <a:pt x="542" y="192"/>
                    <a:pt x="578" y="156"/>
                    <a:pt x="578" y="112"/>
                  </a:cubicBezTo>
                  <a:cubicBezTo>
                    <a:pt x="578" y="0"/>
                    <a:pt x="578" y="0"/>
                    <a:pt x="578" y="0"/>
                  </a:cubicBezTo>
                  <a:cubicBezTo>
                    <a:pt x="590" y="0"/>
                    <a:pt x="590" y="0"/>
                    <a:pt x="590" y="0"/>
                  </a:cubicBezTo>
                  <a:cubicBezTo>
                    <a:pt x="590" y="112"/>
                    <a:pt x="590" y="112"/>
                    <a:pt x="590" y="112"/>
                  </a:cubicBezTo>
                  <a:cubicBezTo>
                    <a:pt x="590" y="163"/>
                    <a:pt x="549" y="204"/>
                    <a:pt x="499" y="204"/>
                  </a:cubicBezTo>
                  <a:cubicBezTo>
                    <a:pt x="333" y="204"/>
                    <a:pt x="333" y="204"/>
                    <a:pt x="333" y="204"/>
                  </a:cubicBezTo>
                  <a:cubicBezTo>
                    <a:pt x="289" y="204"/>
                    <a:pt x="253" y="239"/>
                    <a:pt x="253" y="283"/>
                  </a:cubicBezTo>
                  <a:cubicBezTo>
                    <a:pt x="253" y="434"/>
                    <a:pt x="253" y="434"/>
                    <a:pt x="253" y="434"/>
                  </a:cubicBezTo>
                  <a:cubicBezTo>
                    <a:pt x="253" y="485"/>
                    <a:pt x="212" y="526"/>
                    <a:pt x="162" y="5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9" name="Freeform 119">
              <a:extLst>
                <a:ext uri="{FF2B5EF4-FFF2-40B4-BE49-F238E27FC236}">
                  <a16:creationId xmlns:a16="http://schemas.microsoft.com/office/drawing/2014/main" id="{FA277C21-003B-4A3A-8D1B-1FE9E3B81F4A}"/>
                </a:ext>
              </a:extLst>
            </p:cNvPr>
            <p:cNvSpPr>
              <a:spLocks/>
            </p:cNvSpPr>
            <p:nvPr userDrawn="1"/>
          </p:nvSpPr>
          <p:spPr bwMode="auto">
            <a:xfrm>
              <a:off x="10213859" y="1658816"/>
              <a:ext cx="1821773" cy="1021256"/>
            </a:xfrm>
            <a:custGeom>
              <a:avLst/>
              <a:gdLst>
                <a:gd name="T0" fmla="*/ 194 w 470"/>
                <a:gd name="T1" fmla="*/ 52 h 265"/>
                <a:gd name="T2" fmla="*/ 283 w 470"/>
                <a:gd name="T3" fmla="*/ 0 h 265"/>
                <a:gd name="T4" fmla="*/ 386 w 470"/>
                <a:gd name="T5" fmla="*/ 101 h 265"/>
                <a:gd name="T6" fmla="*/ 387 w 470"/>
                <a:gd name="T7" fmla="*/ 101 h 265"/>
                <a:gd name="T8" fmla="*/ 470 w 470"/>
                <a:gd name="T9" fmla="*/ 183 h 265"/>
                <a:gd name="T10" fmla="*/ 387 w 470"/>
                <a:gd name="T11" fmla="*/ 265 h 265"/>
                <a:gd name="T12" fmla="*/ 66 w 470"/>
                <a:gd name="T13" fmla="*/ 265 h 265"/>
                <a:gd name="T14" fmla="*/ 0 w 470"/>
                <a:gd name="T15" fmla="*/ 200 h 265"/>
                <a:gd name="T16" fmla="*/ 64 w 470"/>
                <a:gd name="T17" fmla="*/ 134 h 265"/>
                <a:gd name="T18" fmla="*/ 63 w 470"/>
                <a:gd name="T19" fmla="*/ 118 h 265"/>
                <a:gd name="T20" fmla="*/ 145 w 470"/>
                <a:gd name="T21" fmla="*/ 35 h 265"/>
                <a:gd name="T22" fmla="*/ 194 w 470"/>
                <a:gd name="T23" fmla="*/ 5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0" h="265">
                  <a:moveTo>
                    <a:pt x="194" y="52"/>
                  </a:moveTo>
                  <a:cubicBezTo>
                    <a:pt x="212" y="21"/>
                    <a:pt x="245" y="0"/>
                    <a:pt x="283" y="0"/>
                  </a:cubicBezTo>
                  <a:cubicBezTo>
                    <a:pt x="340" y="0"/>
                    <a:pt x="385" y="45"/>
                    <a:pt x="386" y="101"/>
                  </a:cubicBezTo>
                  <a:cubicBezTo>
                    <a:pt x="387" y="101"/>
                    <a:pt x="387" y="101"/>
                    <a:pt x="387" y="101"/>
                  </a:cubicBezTo>
                  <a:cubicBezTo>
                    <a:pt x="433" y="101"/>
                    <a:pt x="470" y="138"/>
                    <a:pt x="470" y="183"/>
                  </a:cubicBezTo>
                  <a:cubicBezTo>
                    <a:pt x="470" y="229"/>
                    <a:pt x="433" y="265"/>
                    <a:pt x="387" y="265"/>
                  </a:cubicBezTo>
                  <a:cubicBezTo>
                    <a:pt x="66" y="265"/>
                    <a:pt x="66" y="265"/>
                    <a:pt x="66" y="265"/>
                  </a:cubicBezTo>
                  <a:cubicBezTo>
                    <a:pt x="30" y="265"/>
                    <a:pt x="0" y="236"/>
                    <a:pt x="0" y="200"/>
                  </a:cubicBezTo>
                  <a:cubicBezTo>
                    <a:pt x="0" y="164"/>
                    <a:pt x="29" y="135"/>
                    <a:pt x="64" y="134"/>
                  </a:cubicBezTo>
                  <a:cubicBezTo>
                    <a:pt x="63" y="129"/>
                    <a:pt x="63" y="123"/>
                    <a:pt x="63" y="118"/>
                  </a:cubicBezTo>
                  <a:cubicBezTo>
                    <a:pt x="63" y="72"/>
                    <a:pt x="99" y="35"/>
                    <a:pt x="145" y="35"/>
                  </a:cubicBezTo>
                  <a:cubicBezTo>
                    <a:pt x="163" y="35"/>
                    <a:pt x="180" y="41"/>
                    <a:pt x="194" y="5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0" name="Freeform 120">
              <a:extLst>
                <a:ext uri="{FF2B5EF4-FFF2-40B4-BE49-F238E27FC236}">
                  <a16:creationId xmlns:a16="http://schemas.microsoft.com/office/drawing/2014/main" id="{30DBB117-27A2-40E1-B084-487DC0D15B7C}"/>
                </a:ext>
              </a:extLst>
            </p:cNvPr>
            <p:cNvSpPr>
              <a:spLocks/>
            </p:cNvSpPr>
            <p:nvPr userDrawn="1"/>
          </p:nvSpPr>
          <p:spPr bwMode="auto">
            <a:xfrm>
              <a:off x="10277688" y="2076360"/>
              <a:ext cx="1757944" cy="603712"/>
            </a:xfrm>
            <a:custGeom>
              <a:avLst/>
              <a:gdLst>
                <a:gd name="T0" fmla="*/ 405 w 454"/>
                <a:gd name="T1" fmla="*/ 0 h 157"/>
                <a:gd name="T2" fmla="*/ 428 w 454"/>
                <a:gd name="T3" fmla="*/ 57 h 157"/>
                <a:gd name="T4" fmla="*/ 346 w 454"/>
                <a:gd name="T5" fmla="*/ 139 h 157"/>
                <a:gd name="T6" fmla="*/ 24 w 454"/>
                <a:gd name="T7" fmla="*/ 139 h 157"/>
                <a:gd name="T8" fmla="*/ 0 w 454"/>
                <a:gd name="T9" fmla="*/ 135 h 157"/>
                <a:gd name="T10" fmla="*/ 50 w 454"/>
                <a:gd name="T11" fmla="*/ 157 h 157"/>
                <a:gd name="T12" fmla="*/ 371 w 454"/>
                <a:gd name="T13" fmla="*/ 157 h 157"/>
                <a:gd name="T14" fmla="*/ 454 w 454"/>
                <a:gd name="T15" fmla="*/ 75 h 157"/>
                <a:gd name="T16" fmla="*/ 405 w 454"/>
                <a:gd name="T1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4" h="157">
                  <a:moveTo>
                    <a:pt x="405" y="0"/>
                  </a:moveTo>
                  <a:cubicBezTo>
                    <a:pt x="420" y="15"/>
                    <a:pt x="428" y="35"/>
                    <a:pt x="428" y="57"/>
                  </a:cubicBezTo>
                  <a:cubicBezTo>
                    <a:pt x="428" y="102"/>
                    <a:pt x="391" y="139"/>
                    <a:pt x="346" y="139"/>
                  </a:cubicBezTo>
                  <a:cubicBezTo>
                    <a:pt x="24" y="139"/>
                    <a:pt x="24" y="139"/>
                    <a:pt x="24" y="139"/>
                  </a:cubicBezTo>
                  <a:cubicBezTo>
                    <a:pt x="16" y="139"/>
                    <a:pt x="8" y="138"/>
                    <a:pt x="0" y="135"/>
                  </a:cubicBezTo>
                  <a:cubicBezTo>
                    <a:pt x="12" y="149"/>
                    <a:pt x="30" y="157"/>
                    <a:pt x="50" y="157"/>
                  </a:cubicBezTo>
                  <a:cubicBezTo>
                    <a:pt x="371" y="157"/>
                    <a:pt x="371" y="157"/>
                    <a:pt x="371" y="157"/>
                  </a:cubicBezTo>
                  <a:cubicBezTo>
                    <a:pt x="417" y="157"/>
                    <a:pt x="454" y="121"/>
                    <a:pt x="454" y="75"/>
                  </a:cubicBezTo>
                  <a:cubicBezTo>
                    <a:pt x="454" y="42"/>
                    <a:pt x="434" y="13"/>
                    <a:pt x="405"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1" name="Freeform 121">
              <a:extLst>
                <a:ext uri="{FF2B5EF4-FFF2-40B4-BE49-F238E27FC236}">
                  <a16:creationId xmlns:a16="http://schemas.microsoft.com/office/drawing/2014/main" id="{A979BB99-0B05-4B6E-BF6C-40B84C979F6D}"/>
                </a:ext>
              </a:extLst>
            </p:cNvPr>
            <p:cNvSpPr>
              <a:spLocks/>
            </p:cNvSpPr>
            <p:nvPr userDrawn="1"/>
          </p:nvSpPr>
          <p:spPr bwMode="auto">
            <a:xfrm>
              <a:off x="8219218" y="4560352"/>
              <a:ext cx="119679" cy="196804"/>
            </a:xfrm>
            <a:custGeom>
              <a:avLst/>
              <a:gdLst>
                <a:gd name="T0" fmla="*/ 22 w 31"/>
                <a:gd name="T1" fmla="*/ 0 h 51"/>
                <a:gd name="T2" fmla="*/ 0 w 31"/>
                <a:gd name="T3" fmla="*/ 0 h 51"/>
                <a:gd name="T4" fmla="*/ 0 w 31"/>
                <a:gd name="T5" fmla="*/ 51 h 51"/>
                <a:gd name="T6" fmla="*/ 22 w 31"/>
                <a:gd name="T7" fmla="*/ 51 h 51"/>
                <a:gd name="T8" fmla="*/ 31 w 31"/>
                <a:gd name="T9" fmla="*/ 43 h 51"/>
                <a:gd name="T10" fmla="*/ 31 w 31"/>
                <a:gd name="T11" fmla="*/ 9 h 51"/>
                <a:gd name="T12" fmla="*/ 22 w 31"/>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31" h="51">
                  <a:moveTo>
                    <a:pt x="22" y="0"/>
                  </a:moveTo>
                  <a:cubicBezTo>
                    <a:pt x="0" y="0"/>
                    <a:pt x="0" y="0"/>
                    <a:pt x="0" y="0"/>
                  </a:cubicBezTo>
                  <a:cubicBezTo>
                    <a:pt x="0" y="51"/>
                    <a:pt x="0" y="51"/>
                    <a:pt x="0" y="51"/>
                  </a:cubicBezTo>
                  <a:cubicBezTo>
                    <a:pt x="22" y="51"/>
                    <a:pt x="22" y="51"/>
                    <a:pt x="22" y="51"/>
                  </a:cubicBezTo>
                  <a:cubicBezTo>
                    <a:pt x="27" y="51"/>
                    <a:pt x="31" y="48"/>
                    <a:pt x="31" y="43"/>
                  </a:cubicBezTo>
                  <a:cubicBezTo>
                    <a:pt x="31" y="9"/>
                    <a:pt x="31" y="9"/>
                    <a:pt x="31" y="9"/>
                  </a:cubicBezTo>
                  <a:cubicBezTo>
                    <a:pt x="31" y="4"/>
                    <a:pt x="27" y="0"/>
                    <a:pt x="2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2" name="Freeform 122">
              <a:extLst>
                <a:ext uri="{FF2B5EF4-FFF2-40B4-BE49-F238E27FC236}">
                  <a16:creationId xmlns:a16="http://schemas.microsoft.com/office/drawing/2014/main" id="{5CBBC5E3-D11E-4195-A716-BA2A2BB03558}"/>
                </a:ext>
              </a:extLst>
            </p:cNvPr>
            <p:cNvSpPr>
              <a:spLocks/>
            </p:cNvSpPr>
            <p:nvPr userDrawn="1"/>
          </p:nvSpPr>
          <p:spPr bwMode="auto">
            <a:xfrm>
              <a:off x="8860164" y="4597585"/>
              <a:ext cx="101062" cy="119679"/>
            </a:xfrm>
            <a:custGeom>
              <a:avLst/>
              <a:gdLst>
                <a:gd name="T0" fmla="*/ 11 w 26"/>
                <a:gd name="T1" fmla="*/ 31 h 31"/>
                <a:gd name="T2" fmla="*/ 26 w 26"/>
                <a:gd name="T3" fmla="*/ 16 h 31"/>
                <a:gd name="T4" fmla="*/ 11 w 26"/>
                <a:gd name="T5" fmla="*/ 0 h 31"/>
                <a:gd name="T6" fmla="*/ 0 w 26"/>
                <a:gd name="T7" fmla="*/ 0 h 31"/>
                <a:gd name="T8" fmla="*/ 0 w 26"/>
                <a:gd name="T9" fmla="*/ 31 h 31"/>
                <a:gd name="T10" fmla="*/ 11 w 26"/>
                <a:gd name="T11" fmla="*/ 31 h 31"/>
              </a:gdLst>
              <a:ahLst/>
              <a:cxnLst>
                <a:cxn ang="0">
                  <a:pos x="T0" y="T1"/>
                </a:cxn>
                <a:cxn ang="0">
                  <a:pos x="T2" y="T3"/>
                </a:cxn>
                <a:cxn ang="0">
                  <a:pos x="T4" y="T5"/>
                </a:cxn>
                <a:cxn ang="0">
                  <a:pos x="T6" y="T7"/>
                </a:cxn>
                <a:cxn ang="0">
                  <a:pos x="T8" y="T9"/>
                </a:cxn>
                <a:cxn ang="0">
                  <a:pos x="T10" y="T11"/>
                </a:cxn>
              </a:cxnLst>
              <a:rect l="0" t="0" r="r" b="b"/>
              <a:pathLst>
                <a:path w="26" h="31">
                  <a:moveTo>
                    <a:pt x="11" y="31"/>
                  </a:moveTo>
                  <a:cubicBezTo>
                    <a:pt x="19" y="31"/>
                    <a:pt x="26" y="24"/>
                    <a:pt x="26" y="16"/>
                  </a:cubicBezTo>
                  <a:cubicBezTo>
                    <a:pt x="26" y="7"/>
                    <a:pt x="19" y="0"/>
                    <a:pt x="11" y="0"/>
                  </a:cubicBezTo>
                  <a:cubicBezTo>
                    <a:pt x="0" y="0"/>
                    <a:pt x="0" y="0"/>
                    <a:pt x="0" y="0"/>
                  </a:cubicBezTo>
                  <a:cubicBezTo>
                    <a:pt x="0" y="31"/>
                    <a:pt x="0" y="31"/>
                    <a:pt x="0" y="31"/>
                  </a:cubicBezTo>
                  <a:lnTo>
                    <a:pt x="11" y="3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3" name="Freeform 123">
              <a:extLst>
                <a:ext uri="{FF2B5EF4-FFF2-40B4-BE49-F238E27FC236}">
                  <a16:creationId xmlns:a16="http://schemas.microsoft.com/office/drawing/2014/main" id="{662702DC-698E-454A-8ED3-DE28379639FF}"/>
                </a:ext>
              </a:extLst>
            </p:cNvPr>
            <p:cNvSpPr>
              <a:spLocks/>
            </p:cNvSpPr>
            <p:nvPr userDrawn="1"/>
          </p:nvSpPr>
          <p:spPr bwMode="auto">
            <a:xfrm>
              <a:off x="8267090" y="4509822"/>
              <a:ext cx="598393" cy="295208"/>
            </a:xfrm>
            <a:custGeom>
              <a:avLst/>
              <a:gdLst>
                <a:gd name="T0" fmla="*/ 154 w 154"/>
                <a:gd name="T1" fmla="*/ 23 h 77"/>
                <a:gd name="T2" fmla="*/ 121 w 154"/>
                <a:gd name="T3" fmla="*/ 4 h 77"/>
                <a:gd name="T4" fmla="*/ 105 w 154"/>
                <a:gd name="T5" fmla="*/ 0 h 77"/>
                <a:gd name="T6" fmla="*/ 8 w 154"/>
                <a:gd name="T7" fmla="*/ 0 h 77"/>
                <a:gd name="T8" fmla="*/ 0 w 154"/>
                <a:gd name="T9" fmla="*/ 9 h 77"/>
                <a:gd name="T10" fmla="*/ 0 w 154"/>
                <a:gd name="T11" fmla="*/ 68 h 77"/>
                <a:gd name="T12" fmla="*/ 8 w 154"/>
                <a:gd name="T13" fmla="*/ 77 h 77"/>
                <a:gd name="T14" fmla="*/ 105 w 154"/>
                <a:gd name="T15" fmla="*/ 77 h 77"/>
                <a:gd name="T16" fmla="*/ 121 w 154"/>
                <a:gd name="T17" fmla="*/ 73 h 77"/>
                <a:gd name="T18" fmla="*/ 154 w 154"/>
                <a:gd name="T19" fmla="*/ 54 h 77"/>
                <a:gd name="T20" fmla="*/ 154 w 154"/>
                <a:gd name="T21" fmla="*/ 2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4" h="77">
                  <a:moveTo>
                    <a:pt x="154" y="23"/>
                  </a:moveTo>
                  <a:cubicBezTo>
                    <a:pt x="121" y="4"/>
                    <a:pt x="121" y="4"/>
                    <a:pt x="121" y="4"/>
                  </a:cubicBezTo>
                  <a:cubicBezTo>
                    <a:pt x="117" y="2"/>
                    <a:pt x="110" y="0"/>
                    <a:pt x="105" y="0"/>
                  </a:cubicBezTo>
                  <a:cubicBezTo>
                    <a:pt x="8" y="0"/>
                    <a:pt x="8" y="0"/>
                    <a:pt x="8" y="0"/>
                  </a:cubicBezTo>
                  <a:cubicBezTo>
                    <a:pt x="4" y="0"/>
                    <a:pt x="0" y="4"/>
                    <a:pt x="0" y="9"/>
                  </a:cubicBezTo>
                  <a:cubicBezTo>
                    <a:pt x="0" y="68"/>
                    <a:pt x="0" y="68"/>
                    <a:pt x="0" y="68"/>
                  </a:cubicBezTo>
                  <a:cubicBezTo>
                    <a:pt x="0" y="73"/>
                    <a:pt x="4" y="77"/>
                    <a:pt x="8" y="77"/>
                  </a:cubicBezTo>
                  <a:cubicBezTo>
                    <a:pt x="105" y="77"/>
                    <a:pt x="105" y="77"/>
                    <a:pt x="105" y="77"/>
                  </a:cubicBezTo>
                  <a:cubicBezTo>
                    <a:pt x="110" y="77"/>
                    <a:pt x="117" y="75"/>
                    <a:pt x="121" y="73"/>
                  </a:cubicBezTo>
                  <a:cubicBezTo>
                    <a:pt x="154" y="54"/>
                    <a:pt x="154" y="54"/>
                    <a:pt x="154" y="54"/>
                  </a:cubicBezTo>
                  <a:lnTo>
                    <a:pt x="154" y="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4" name="Freeform 124">
              <a:extLst>
                <a:ext uri="{FF2B5EF4-FFF2-40B4-BE49-F238E27FC236}">
                  <a16:creationId xmlns:a16="http://schemas.microsoft.com/office/drawing/2014/main" id="{2F26795F-DD2F-495C-B65F-D1743C314C12}"/>
                </a:ext>
              </a:extLst>
            </p:cNvPr>
            <p:cNvSpPr>
              <a:spLocks/>
            </p:cNvSpPr>
            <p:nvPr userDrawn="1"/>
          </p:nvSpPr>
          <p:spPr bwMode="auto">
            <a:xfrm>
              <a:off x="8267090" y="4512480"/>
              <a:ext cx="598393" cy="292547"/>
            </a:xfrm>
            <a:custGeom>
              <a:avLst/>
              <a:gdLst>
                <a:gd name="T0" fmla="*/ 5 w 154"/>
                <a:gd name="T1" fmla="*/ 0 h 76"/>
                <a:gd name="T2" fmla="*/ 5 w 154"/>
                <a:gd name="T3" fmla="*/ 59 h 76"/>
                <a:gd name="T4" fmla="*/ 13 w 154"/>
                <a:gd name="T5" fmla="*/ 67 h 76"/>
                <a:gd name="T6" fmla="*/ 110 w 154"/>
                <a:gd name="T7" fmla="*/ 67 h 76"/>
                <a:gd name="T8" fmla="*/ 126 w 154"/>
                <a:gd name="T9" fmla="*/ 64 h 76"/>
                <a:gd name="T10" fmla="*/ 154 w 154"/>
                <a:gd name="T11" fmla="*/ 47 h 76"/>
                <a:gd name="T12" fmla="*/ 154 w 154"/>
                <a:gd name="T13" fmla="*/ 53 h 76"/>
                <a:gd name="T14" fmla="*/ 121 w 154"/>
                <a:gd name="T15" fmla="*/ 72 h 76"/>
                <a:gd name="T16" fmla="*/ 105 w 154"/>
                <a:gd name="T17" fmla="*/ 76 h 76"/>
                <a:gd name="T18" fmla="*/ 8 w 154"/>
                <a:gd name="T19" fmla="*/ 76 h 76"/>
                <a:gd name="T20" fmla="*/ 0 w 154"/>
                <a:gd name="T21" fmla="*/ 67 h 76"/>
                <a:gd name="T22" fmla="*/ 0 w 154"/>
                <a:gd name="T23" fmla="*/ 8 h 76"/>
                <a:gd name="T24" fmla="*/ 5 w 154"/>
                <a:gd name="T2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76">
                  <a:moveTo>
                    <a:pt x="5" y="0"/>
                  </a:moveTo>
                  <a:cubicBezTo>
                    <a:pt x="5" y="59"/>
                    <a:pt x="5" y="59"/>
                    <a:pt x="5" y="59"/>
                  </a:cubicBezTo>
                  <a:cubicBezTo>
                    <a:pt x="5" y="64"/>
                    <a:pt x="9" y="67"/>
                    <a:pt x="13" y="67"/>
                  </a:cubicBezTo>
                  <a:cubicBezTo>
                    <a:pt x="110" y="67"/>
                    <a:pt x="110" y="67"/>
                    <a:pt x="110" y="67"/>
                  </a:cubicBezTo>
                  <a:cubicBezTo>
                    <a:pt x="115" y="67"/>
                    <a:pt x="122" y="66"/>
                    <a:pt x="126" y="64"/>
                  </a:cubicBezTo>
                  <a:cubicBezTo>
                    <a:pt x="154" y="47"/>
                    <a:pt x="154" y="47"/>
                    <a:pt x="154" y="47"/>
                  </a:cubicBezTo>
                  <a:cubicBezTo>
                    <a:pt x="154" y="53"/>
                    <a:pt x="154" y="53"/>
                    <a:pt x="154" y="53"/>
                  </a:cubicBezTo>
                  <a:cubicBezTo>
                    <a:pt x="121" y="72"/>
                    <a:pt x="121" y="72"/>
                    <a:pt x="121" y="72"/>
                  </a:cubicBezTo>
                  <a:cubicBezTo>
                    <a:pt x="117" y="74"/>
                    <a:pt x="110" y="76"/>
                    <a:pt x="105" y="76"/>
                  </a:cubicBezTo>
                  <a:cubicBezTo>
                    <a:pt x="8" y="76"/>
                    <a:pt x="8" y="76"/>
                    <a:pt x="8" y="76"/>
                  </a:cubicBezTo>
                  <a:cubicBezTo>
                    <a:pt x="4" y="76"/>
                    <a:pt x="0" y="72"/>
                    <a:pt x="0" y="67"/>
                  </a:cubicBezTo>
                  <a:cubicBezTo>
                    <a:pt x="0" y="8"/>
                    <a:pt x="0" y="8"/>
                    <a:pt x="0" y="8"/>
                  </a:cubicBezTo>
                  <a:cubicBezTo>
                    <a:pt x="0" y="5"/>
                    <a:pt x="2" y="2"/>
                    <a:pt x="5" y="0"/>
                  </a:cubicBezTo>
                  <a:close/>
                </a:path>
              </a:pathLst>
            </a:custGeom>
            <a:solidFill>
              <a:srgbClr val="C8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5" name="Rectangle 125">
              <a:extLst>
                <a:ext uri="{FF2B5EF4-FFF2-40B4-BE49-F238E27FC236}">
                  <a16:creationId xmlns:a16="http://schemas.microsoft.com/office/drawing/2014/main" id="{0AFFE1CB-5B49-4478-9448-59BC06330D82}"/>
                </a:ext>
              </a:extLst>
            </p:cNvPr>
            <p:cNvSpPr>
              <a:spLocks noChangeArrowheads="1"/>
            </p:cNvSpPr>
            <p:nvPr userDrawn="1"/>
          </p:nvSpPr>
          <p:spPr bwMode="auto">
            <a:xfrm>
              <a:off x="8219218" y="4706626"/>
              <a:ext cx="47871" cy="5053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6" name="Freeform 126">
              <a:extLst>
                <a:ext uri="{FF2B5EF4-FFF2-40B4-BE49-F238E27FC236}">
                  <a16:creationId xmlns:a16="http://schemas.microsoft.com/office/drawing/2014/main" id="{90FEE50E-B757-4A7D-8439-3AD720E5759A}"/>
                </a:ext>
              </a:extLst>
            </p:cNvPr>
            <p:cNvSpPr>
              <a:spLocks/>
            </p:cNvSpPr>
            <p:nvPr userDrawn="1"/>
          </p:nvSpPr>
          <p:spPr bwMode="auto">
            <a:xfrm>
              <a:off x="8860164" y="4648117"/>
              <a:ext cx="101062" cy="69148"/>
            </a:xfrm>
            <a:custGeom>
              <a:avLst/>
              <a:gdLst>
                <a:gd name="T0" fmla="*/ 26 w 26"/>
                <a:gd name="T1" fmla="*/ 0 h 18"/>
                <a:gd name="T2" fmla="*/ 26 w 26"/>
                <a:gd name="T3" fmla="*/ 3 h 18"/>
                <a:gd name="T4" fmla="*/ 11 w 26"/>
                <a:gd name="T5" fmla="*/ 18 h 18"/>
                <a:gd name="T6" fmla="*/ 0 w 26"/>
                <a:gd name="T7" fmla="*/ 18 h 18"/>
                <a:gd name="T8" fmla="*/ 0 w 26"/>
                <a:gd name="T9" fmla="*/ 13 h 18"/>
                <a:gd name="T10" fmla="*/ 11 w 26"/>
                <a:gd name="T11" fmla="*/ 13 h 18"/>
                <a:gd name="T12" fmla="*/ 26 w 26"/>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6" h="18">
                  <a:moveTo>
                    <a:pt x="26" y="0"/>
                  </a:moveTo>
                  <a:cubicBezTo>
                    <a:pt x="26" y="1"/>
                    <a:pt x="26" y="2"/>
                    <a:pt x="26" y="3"/>
                  </a:cubicBezTo>
                  <a:cubicBezTo>
                    <a:pt x="26" y="11"/>
                    <a:pt x="19" y="18"/>
                    <a:pt x="11" y="18"/>
                  </a:cubicBezTo>
                  <a:cubicBezTo>
                    <a:pt x="0" y="18"/>
                    <a:pt x="0" y="18"/>
                    <a:pt x="0" y="18"/>
                  </a:cubicBezTo>
                  <a:cubicBezTo>
                    <a:pt x="0" y="13"/>
                    <a:pt x="0" y="13"/>
                    <a:pt x="0" y="13"/>
                  </a:cubicBezTo>
                  <a:cubicBezTo>
                    <a:pt x="11" y="13"/>
                    <a:pt x="11" y="13"/>
                    <a:pt x="11" y="13"/>
                  </a:cubicBezTo>
                  <a:cubicBezTo>
                    <a:pt x="19" y="13"/>
                    <a:pt x="25" y="7"/>
                    <a:pt x="26" y="0"/>
                  </a:cubicBez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8295039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75097000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70189618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247842529"/>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650742893"/>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420063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858267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19190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18007488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273463396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Walkin Microsoft Ready - Editable">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
        <p:nvSpPr>
          <p:cNvPr id="2" name="TextBox 1">
            <a:extLst>
              <a:ext uri="{FF2B5EF4-FFF2-40B4-BE49-F238E27FC236}">
                <a16:creationId xmlns:a16="http://schemas.microsoft.com/office/drawing/2014/main" id="{056C9DEE-6F0F-4952-B2B1-A47AFA7F3DE1}"/>
              </a:ext>
            </a:extLst>
          </p:cNvPr>
          <p:cNvSpPr txBox="1"/>
          <p:nvPr userDrawn="1"/>
        </p:nvSpPr>
        <p:spPr>
          <a:xfrm>
            <a:off x="221373" y="2626221"/>
            <a:ext cx="5692890" cy="1022871"/>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Microsoft Ready to</a:t>
            </a:r>
          </a:p>
        </p:txBody>
      </p:sp>
      <p:sp>
        <p:nvSpPr>
          <p:cNvPr id="5" name="Text Placeholder 4">
            <a:extLst>
              <a:ext uri="{FF2B5EF4-FFF2-40B4-BE49-F238E27FC236}">
                <a16:creationId xmlns:a16="http://schemas.microsoft.com/office/drawing/2014/main" id="{65CD16D0-030B-4E01-8C7E-8FA7B612BB85}"/>
              </a:ext>
            </a:extLst>
          </p:cNvPr>
          <p:cNvSpPr>
            <a:spLocks noGrp="1"/>
          </p:cNvSpPr>
          <p:nvPr>
            <p:ph type="body" sz="quarter" idx="10" hasCustomPrompt="1"/>
          </p:nvPr>
        </p:nvSpPr>
        <p:spPr>
          <a:xfrm>
            <a:off x="5628510" y="1841198"/>
            <a:ext cx="6274974" cy="1022069"/>
          </a:xfrm>
        </p:spPr>
        <p:txBody>
          <a:bodyPr lIns="182880" tIns="146304" rIns="182880" bIns="146304"/>
          <a:lstStyle>
            <a:lvl1pPr marL="0" indent="0">
              <a:buNone/>
              <a:defRPr sz="5294"/>
            </a:lvl1pPr>
          </a:lstStyle>
          <a:p>
            <a:pPr lvl="0"/>
            <a:r>
              <a:rPr lang="en-US" dirty="0"/>
              <a:t>&lt;theme word here&gt;</a:t>
            </a:r>
          </a:p>
        </p:txBody>
      </p:sp>
      <p:sp>
        <p:nvSpPr>
          <p:cNvPr id="13" name="Text Placeholder 4">
            <a:extLst>
              <a:ext uri="{FF2B5EF4-FFF2-40B4-BE49-F238E27FC236}">
                <a16:creationId xmlns:a16="http://schemas.microsoft.com/office/drawing/2014/main" id="{8EA71668-2A88-4115-853E-BEC05FB59E72}"/>
              </a:ext>
            </a:extLst>
          </p:cNvPr>
          <p:cNvSpPr>
            <a:spLocks noGrp="1"/>
          </p:cNvSpPr>
          <p:nvPr>
            <p:ph type="body" sz="quarter" idx="11" hasCustomPrompt="1"/>
          </p:nvPr>
        </p:nvSpPr>
        <p:spPr>
          <a:xfrm>
            <a:off x="5628510" y="4198126"/>
            <a:ext cx="6274974" cy="1022998"/>
          </a:xfrm>
        </p:spPr>
        <p:txBody>
          <a:bodyPr lIns="182880" tIns="146304" rIns="182880" bIns="146304"/>
          <a:lstStyle>
            <a:lvl1pPr marL="0" indent="0">
              <a:buNone/>
              <a:defRPr sz="5294"/>
            </a:lvl1pPr>
          </a:lstStyle>
          <a:p>
            <a:pPr lvl="0"/>
            <a:r>
              <a:rPr lang="en-US" dirty="0"/>
              <a:t>&lt;theme word here&gt;</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202095" y="3412173"/>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15" name="Text Placeholder 4">
            <a:extLst>
              <a:ext uri="{FF2B5EF4-FFF2-40B4-BE49-F238E27FC236}">
                <a16:creationId xmlns:a16="http://schemas.microsoft.com/office/drawing/2014/main" id="{46AE5335-01B3-4932-AE7C-C7409C947F67}"/>
              </a:ext>
            </a:extLst>
          </p:cNvPr>
          <p:cNvSpPr>
            <a:spLocks noGrp="1"/>
          </p:cNvSpPr>
          <p:nvPr>
            <p:ph type="body" sz="quarter" idx="12" hasCustomPrompt="1"/>
          </p:nvPr>
        </p:nvSpPr>
        <p:spPr>
          <a:xfrm>
            <a:off x="5628510" y="3412173"/>
            <a:ext cx="6274974" cy="1022998"/>
          </a:xfrm>
        </p:spPr>
        <p:txBody>
          <a:bodyPr lIns="182880" tIns="146304" rIns="182880" bIns="146304"/>
          <a:lstStyle>
            <a:lvl1pPr marL="0" indent="0">
              <a:buNone/>
              <a:defRPr sz="5294"/>
            </a:lvl1pPr>
          </a:lstStyle>
          <a:p>
            <a:pPr lvl="0"/>
            <a:r>
              <a:rPr lang="en-US" dirty="0"/>
              <a:t>&lt;theme word here&gt;</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5628510" y="2626221"/>
            <a:ext cx="5533410"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keep transforming</a:t>
            </a:r>
          </a:p>
        </p:txBody>
      </p:sp>
      <p:sp>
        <p:nvSpPr>
          <p:cNvPr id="17" name="TextBox 16">
            <a:extLst>
              <a:ext uri="{FF2B5EF4-FFF2-40B4-BE49-F238E27FC236}">
                <a16:creationId xmlns:a16="http://schemas.microsoft.com/office/drawing/2014/main" id="{08D9541E-22DB-4D52-8181-A1AA5720B347}"/>
              </a:ext>
            </a:extLst>
          </p:cNvPr>
          <p:cNvSpPr txBox="1"/>
          <p:nvPr userDrawn="1"/>
        </p:nvSpPr>
        <p:spPr>
          <a:xfrm>
            <a:off x="202095" y="1055246"/>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18" name="Text Placeholder 4">
            <a:extLst>
              <a:ext uri="{FF2B5EF4-FFF2-40B4-BE49-F238E27FC236}">
                <a16:creationId xmlns:a16="http://schemas.microsoft.com/office/drawing/2014/main" id="{15DD86FF-CF8D-4D5A-97BA-7526A8303C36}"/>
              </a:ext>
            </a:extLst>
          </p:cNvPr>
          <p:cNvSpPr>
            <a:spLocks noGrp="1"/>
          </p:cNvSpPr>
          <p:nvPr>
            <p:ph type="body" sz="quarter" idx="13" hasCustomPrompt="1"/>
          </p:nvPr>
        </p:nvSpPr>
        <p:spPr>
          <a:xfrm>
            <a:off x="5628510" y="1055246"/>
            <a:ext cx="6274974" cy="1022998"/>
          </a:xfrm>
        </p:spPr>
        <p:txBody>
          <a:bodyPr lIns="182880" tIns="146304" rIns="182880" bIns="146304"/>
          <a:lstStyle>
            <a:lvl1pPr marL="0" indent="0">
              <a:buNone/>
              <a:defRPr sz="5294"/>
            </a:lvl1pPr>
          </a:lstStyle>
          <a:p>
            <a:pPr lvl="0"/>
            <a:r>
              <a:rPr lang="en-US" dirty="0"/>
              <a:t>&lt;theme word here&gt;</a:t>
            </a:r>
          </a:p>
        </p:txBody>
      </p:sp>
      <p:sp>
        <p:nvSpPr>
          <p:cNvPr id="19" name="TextBox 18">
            <a:extLst>
              <a:ext uri="{FF2B5EF4-FFF2-40B4-BE49-F238E27FC236}">
                <a16:creationId xmlns:a16="http://schemas.microsoft.com/office/drawing/2014/main" id="{01931529-E991-4DB3-B887-1383B877392A}"/>
              </a:ext>
            </a:extLst>
          </p:cNvPr>
          <p:cNvSpPr txBox="1"/>
          <p:nvPr userDrawn="1"/>
        </p:nvSpPr>
        <p:spPr>
          <a:xfrm>
            <a:off x="202095" y="1840269"/>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20" name="TextBox 19">
            <a:extLst>
              <a:ext uri="{FF2B5EF4-FFF2-40B4-BE49-F238E27FC236}">
                <a16:creationId xmlns:a16="http://schemas.microsoft.com/office/drawing/2014/main" id="{C6B98947-DEBB-40AF-8C56-C6A65155B05A}"/>
              </a:ext>
            </a:extLst>
          </p:cNvPr>
          <p:cNvSpPr txBox="1"/>
          <p:nvPr userDrawn="1"/>
        </p:nvSpPr>
        <p:spPr>
          <a:xfrm>
            <a:off x="202095" y="4198126"/>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grpSp>
        <p:nvGrpSpPr>
          <p:cNvPr id="21" name="Group 20">
            <a:extLst>
              <a:ext uri="{FF2B5EF4-FFF2-40B4-BE49-F238E27FC236}">
                <a16:creationId xmlns:a16="http://schemas.microsoft.com/office/drawing/2014/main" id="{401AB3B0-9D9C-4DCF-AD0D-97258F1220DE}"/>
              </a:ext>
            </a:extLst>
          </p:cNvPr>
          <p:cNvGrpSpPr/>
          <p:nvPr userDrawn="1"/>
        </p:nvGrpSpPr>
        <p:grpSpPr>
          <a:xfrm>
            <a:off x="7342825" y="5999452"/>
            <a:ext cx="4629739" cy="615609"/>
            <a:chOff x="274638" y="4554931"/>
            <a:chExt cx="4722575" cy="627864"/>
          </a:xfrm>
        </p:grpSpPr>
        <p:sp>
          <p:nvSpPr>
            <p:cNvPr id="22" name="TextBox 21">
              <a:extLst>
                <a:ext uri="{FF2B5EF4-FFF2-40B4-BE49-F238E27FC236}">
                  <a16:creationId xmlns:a16="http://schemas.microsoft.com/office/drawing/2014/main" id="{A51D9E96-E652-43D7-AD1D-25CF06E38D9D}"/>
                </a:ext>
              </a:extLst>
            </p:cNvPr>
            <p:cNvSpPr txBox="1"/>
            <p:nvPr userDrawn="1"/>
          </p:nvSpPr>
          <p:spPr>
            <a:xfrm>
              <a:off x="274638" y="4554931"/>
              <a:ext cx="4722575" cy="627864"/>
            </a:xfrm>
            <a:prstGeom prst="rect">
              <a:avLst/>
            </a:prstGeom>
            <a:noFill/>
          </p:spPr>
          <p:txBody>
            <a:bodyPr wrap="none" lIns="182880" tIns="146304" rIns="182880" bIns="146304" rtlCol="0">
              <a:spAutoFit/>
            </a:bodyPr>
            <a:lstStyle/>
            <a:p>
              <a:pPr>
                <a:lnSpc>
                  <a:spcPct val="90000"/>
                </a:lnSpc>
                <a:spcAft>
                  <a:spcPts val="588"/>
                </a:spcAft>
              </a:pPr>
              <a:r>
                <a:rPr lang="en-US" sz="2353" dirty="0">
                  <a:gradFill>
                    <a:gsLst>
                      <a:gs pos="2917">
                        <a:schemeClr val="tx1"/>
                      </a:gs>
                      <a:gs pos="30000">
                        <a:schemeClr val="tx1"/>
                      </a:gs>
                    </a:gsLst>
                    <a:lin ang="5400000" scaled="0"/>
                  </a:gradFill>
                </a:rPr>
                <a:t>Seattle, WA	Jan 29–Feb 2, 2018</a:t>
              </a:r>
            </a:p>
          </p:txBody>
        </p:sp>
        <p:cxnSp>
          <p:nvCxnSpPr>
            <p:cNvPr id="23" name="Straight Connector 22">
              <a:extLst>
                <a:ext uri="{FF2B5EF4-FFF2-40B4-BE49-F238E27FC236}">
                  <a16:creationId xmlns:a16="http://schemas.microsoft.com/office/drawing/2014/main" id="{E10FA7F9-9C23-492E-BC3D-96F67220A1CC}"/>
                </a:ext>
              </a:extLst>
            </p:cNvPr>
            <p:cNvCxnSpPr>
              <a:cxnSpLocks/>
            </p:cNvCxnSpPr>
            <p:nvPr userDrawn="1"/>
          </p:nvCxnSpPr>
          <p:spPr>
            <a:xfrm>
              <a:off x="2159398" y="4685985"/>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067679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33478112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Walkin Microsoft Ready - Generic">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grpSp>
        <p:nvGrpSpPr>
          <p:cNvPr id="12" name="Group 11"/>
          <p:cNvGrpSpPr/>
          <p:nvPr userDrawn="1"/>
        </p:nvGrpSpPr>
        <p:grpSpPr>
          <a:xfrm>
            <a:off x="7342825" y="5999452"/>
            <a:ext cx="4629739" cy="615609"/>
            <a:chOff x="274638" y="4554931"/>
            <a:chExt cx="4722575" cy="627864"/>
          </a:xfrm>
        </p:grpSpPr>
        <p:sp>
          <p:nvSpPr>
            <p:cNvPr id="7" name="TextBox 6"/>
            <p:cNvSpPr txBox="1"/>
            <p:nvPr userDrawn="1"/>
          </p:nvSpPr>
          <p:spPr>
            <a:xfrm>
              <a:off x="274638" y="4554931"/>
              <a:ext cx="4722575" cy="627864"/>
            </a:xfrm>
            <a:prstGeom prst="rect">
              <a:avLst/>
            </a:prstGeom>
            <a:noFill/>
          </p:spPr>
          <p:txBody>
            <a:bodyPr wrap="none" lIns="182880" tIns="146304" rIns="182880" bIns="146304" rtlCol="0">
              <a:spAutoFit/>
            </a:bodyPr>
            <a:lstStyle/>
            <a:p>
              <a:pPr>
                <a:lnSpc>
                  <a:spcPct val="90000"/>
                </a:lnSpc>
                <a:spcAft>
                  <a:spcPts val="588"/>
                </a:spcAft>
              </a:pPr>
              <a:r>
                <a:rPr lang="en-US" sz="2353" dirty="0">
                  <a:gradFill>
                    <a:gsLst>
                      <a:gs pos="2917">
                        <a:schemeClr val="tx1"/>
                      </a:gs>
                      <a:gs pos="30000">
                        <a:schemeClr val="tx1"/>
                      </a:gs>
                    </a:gsLst>
                    <a:lin ang="5400000" scaled="0"/>
                  </a:gradFill>
                </a:rPr>
                <a:t>Seattle, WA	Jan 29–Feb 2, 2018</a:t>
              </a:r>
            </a:p>
          </p:txBody>
        </p:sp>
        <p:cxnSp>
          <p:nvCxnSpPr>
            <p:cNvPr id="10" name="Straight Connector 9"/>
            <p:cNvCxnSpPr>
              <a:cxnSpLocks/>
            </p:cNvCxnSpPr>
            <p:nvPr userDrawn="1"/>
          </p:nvCxnSpPr>
          <p:spPr>
            <a:xfrm>
              <a:off x="2159398" y="4685985"/>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userDrawn="1"/>
        </p:nvSpPr>
        <p:spPr>
          <a:xfrm>
            <a:off x="221373" y="2626221"/>
            <a:ext cx="11045195"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Microsoft Ready to keep transforming</a:t>
            </a:r>
          </a:p>
        </p:txBody>
      </p:sp>
      <p:sp>
        <p:nvSpPr>
          <p:cNvPr id="11" name="TextBox 10">
            <a:extLst>
              <a:ext uri="{FF2B5EF4-FFF2-40B4-BE49-F238E27FC236}">
                <a16:creationId xmlns:a16="http://schemas.microsoft.com/office/drawing/2014/main" id="{E83994D1-B42D-4DF0-86D5-48A780335374}"/>
              </a:ext>
            </a:extLst>
          </p:cNvPr>
          <p:cNvSpPr txBox="1"/>
          <p:nvPr userDrawn="1"/>
        </p:nvSpPr>
        <p:spPr>
          <a:xfrm>
            <a:off x="4927287" y="3412173"/>
            <a:ext cx="5661415" cy="1022998"/>
          </a:xfrm>
          <a:prstGeom prst="rect">
            <a:avLst/>
          </a:prstGeom>
          <a:noFill/>
        </p:spPr>
        <p:txBody>
          <a:bodyPr wrap="square" lIns="179285" tIns="143428" rIns="179285" bIns="143428" rtlCol="0">
            <a:spAutoFit/>
          </a:bodyPr>
          <a:lstStyle/>
          <a:p>
            <a:pPr algn="l">
              <a:lnSpc>
                <a:spcPct val="90000"/>
              </a:lnSpc>
              <a:spcAft>
                <a:spcPts val="588"/>
              </a:spcAft>
            </a:pPr>
            <a:r>
              <a:rPr lang="en-US" sz="5294" dirty="0">
                <a:gradFill>
                  <a:gsLst>
                    <a:gs pos="2917">
                      <a:schemeClr val="tx1"/>
                    </a:gs>
                    <a:gs pos="30000">
                      <a:schemeClr val="tx1"/>
                    </a:gs>
                  </a:gsLst>
                  <a:lin ang="5400000" scaled="0"/>
                </a:gradFill>
                <a:latin typeface="+mj-lt"/>
              </a:rPr>
              <a:t>to grow </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4927287" y="4198126"/>
            <a:ext cx="5661415" cy="1022998"/>
          </a:xfrm>
          <a:prstGeom prst="rect">
            <a:avLst/>
          </a:prstGeom>
          <a:noFill/>
        </p:spPr>
        <p:txBody>
          <a:bodyPr wrap="square" lIns="179285" tIns="143428" rIns="179285" bIns="143428" rtlCol="0">
            <a:spAutoFit/>
          </a:bodyPr>
          <a:lstStyle/>
          <a:p>
            <a:pPr algn="l">
              <a:lnSpc>
                <a:spcPct val="90000"/>
              </a:lnSpc>
              <a:spcAft>
                <a:spcPts val="588"/>
              </a:spcAft>
            </a:pPr>
            <a:r>
              <a:rPr lang="en-US" sz="5294" dirty="0">
                <a:gradFill>
                  <a:gsLst>
                    <a:gs pos="2917">
                      <a:schemeClr val="tx1"/>
                    </a:gs>
                    <a:gs pos="30000">
                      <a:schemeClr val="tx1"/>
                    </a:gs>
                  </a:gsLst>
                  <a:lin ang="5400000" scaled="0"/>
                </a:gradFill>
                <a:latin typeface="+mj-lt"/>
              </a:rPr>
              <a:t>to succeed</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4927287" y="1840269"/>
            <a:ext cx="2531861"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to learn</a:t>
            </a:r>
          </a:p>
        </p:txBody>
      </p:sp>
      <p:sp>
        <p:nvSpPr>
          <p:cNvPr id="13" name="TextBox 12">
            <a:extLst>
              <a:ext uri="{FF2B5EF4-FFF2-40B4-BE49-F238E27FC236}">
                <a16:creationId xmlns:a16="http://schemas.microsoft.com/office/drawing/2014/main" id="{AA75F147-F187-406F-B1C7-8708AB3B7EBF}"/>
              </a:ext>
            </a:extLst>
          </p:cNvPr>
          <p:cNvSpPr txBox="1"/>
          <p:nvPr userDrawn="1"/>
        </p:nvSpPr>
        <p:spPr>
          <a:xfrm>
            <a:off x="4927287" y="1055246"/>
            <a:ext cx="2955598"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to dream</a:t>
            </a:r>
          </a:p>
        </p:txBody>
      </p:sp>
    </p:spTree>
    <p:extLst>
      <p:ext uri="{BB962C8B-B14F-4D97-AF65-F5344CB8AC3E}">
        <p14:creationId xmlns:p14="http://schemas.microsoft.com/office/powerpoint/2010/main" val="9251948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
        <p:nvSpPr>
          <p:cNvPr id="7" name="Text Placeholder 16"/>
          <p:cNvSpPr>
            <a:spLocks noGrp="1"/>
          </p:cNvSpPr>
          <p:nvPr>
            <p:ph type="body" sz="quarter" idx="13" hasCustomPrompt="1"/>
          </p:nvPr>
        </p:nvSpPr>
        <p:spPr>
          <a:xfrm>
            <a:off x="8339677" y="288560"/>
            <a:ext cx="3585699"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
        <p:nvSpPr>
          <p:cNvPr id="8" name="Text Placeholder 16"/>
          <p:cNvSpPr>
            <a:spLocks noGrp="1"/>
          </p:cNvSpPr>
          <p:nvPr>
            <p:ph type="body" sz="quarter" idx="14" hasCustomPrompt="1"/>
          </p:nvPr>
        </p:nvSpPr>
        <p:spPr>
          <a:xfrm>
            <a:off x="269303" y="5997080"/>
            <a:ext cx="3585699" cy="567015"/>
          </a:xfrm>
        </p:spPr>
        <p:txBody>
          <a:bodyPr lIns="182880" tIns="146304" rIns="182880" bIns="146304" anchor="b"/>
          <a:lstStyle>
            <a:lvl1pPr marL="0" indent="0" algn="l">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Yammer hashtag</a:t>
            </a:r>
          </a:p>
        </p:txBody>
      </p:sp>
    </p:spTree>
    <p:extLst>
      <p:ext uri="{BB962C8B-B14F-4D97-AF65-F5344CB8AC3E}">
        <p14:creationId xmlns:p14="http://schemas.microsoft.com/office/powerpoint/2010/main" val="38238144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08934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28365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endParaRPr lang="en-US" dirty="0"/>
          </a:p>
        </p:txBody>
      </p:sp>
      <p:sp>
        <p:nvSpPr>
          <p:cNvPr id="6"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873603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endParaRPr lang="en-US" dirty="0"/>
          </a:p>
        </p:txBody>
      </p:sp>
      <p:sp>
        <p:nvSpPr>
          <p:cNvPr id="6"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34368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080494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2538014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63674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957996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730864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7825433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926823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00498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8151357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Confidentiality slide</a:t>
            </a:r>
          </a:p>
        </p:txBody>
      </p:sp>
      <p:grpSp>
        <p:nvGrpSpPr>
          <p:cNvPr id="17" name="Group 16"/>
          <p:cNvGrpSpPr/>
          <p:nvPr userDrawn="1"/>
        </p:nvGrpSpPr>
        <p:grpSpPr>
          <a:xfrm>
            <a:off x="1020772" y="2291365"/>
            <a:ext cx="10249783" cy="1009695"/>
            <a:chOff x="1041241" y="2198265"/>
            <a:chExt cx="10455312" cy="1029795"/>
          </a:xfrm>
        </p:grpSpPr>
        <p:sp>
          <p:nvSpPr>
            <p:cNvPr id="3" name="laptop"/>
            <p:cNvSpPr>
              <a:spLocks noChangeAspect="1" noEditPoints="1"/>
            </p:cNvSpPr>
            <p:nvPr userDrawn="1"/>
          </p:nvSpPr>
          <p:spPr bwMode="auto">
            <a:xfrm>
              <a:off x="9891754" y="2198265"/>
              <a:ext cx="1417556" cy="843914"/>
            </a:xfrm>
            <a:custGeom>
              <a:avLst/>
              <a:gdLst>
                <a:gd name="T0" fmla="*/ 212 w 257"/>
                <a:gd name="T1" fmla="*/ 107 h 153"/>
                <a:gd name="T2" fmla="*/ 43 w 257"/>
                <a:gd name="T3" fmla="*/ 107 h 153"/>
                <a:gd name="T4" fmla="*/ 43 w 257"/>
                <a:gd name="T5" fmla="*/ 0 h 153"/>
                <a:gd name="T6" fmla="*/ 212 w 257"/>
                <a:gd name="T7" fmla="*/ 0 h 153"/>
                <a:gd name="T8" fmla="*/ 212 w 257"/>
                <a:gd name="T9" fmla="*/ 107 h 153"/>
                <a:gd name="T10" fmla="*/ 43 w 257"/>
                <a:gd name="T11" fmla="*/ 107 h 153"/>
                <a:gd name="T12" fmla="*/ 0 w 257"/>
                <a:gd name="T13" fmla="*/ 153 h 153"/>
                <a:gd name="T14" fmla="*/ 257 w 257"/>
                <a:gd name="T15" fmla="*/ 153 h 153"/>
                <a:gd name="T16" fmla="*/ 212 w 257"/>
                <a:gd name="T17" fmla="*/ 107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153">
                  <a:moveTo>
                    <a:pt x="212" y="107"/>
                  </a:moveTo>
                  <a:lnTo>
                    <a:pt x="43" y="107"/>
                  </a:lnTo>
                  <a:lnTo>
                    <a:pt x="43" y="0"/>
                  </a:lnTo>
                  <a:lnTo>
                    <a:pt x="212" y="0"/>
                  </a:lnTo>
                  <a:lnTo>
                    <a:pt x="212" y="107"/>
                  </a:lnTo>
                  <a:moveTo>
                    <a:pt x="43" y="107"/>
                  </a:moveTo>
                  <a:lnTo>
                    <a:pt x="0" y="153"/>
                  </a:lnTo>
                  <a:lnTo>
                    <a:pt x="257" y="153"/>
                  </a:lnTo>
                  <a:lnTo>
                    <a:pt x="212" y="10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dirty="0">
                <a:gradFill>
                  <a:gsLst>
                    <a:gs pos="0">
                      <a:srgbClr val="505050"/>
                    </a:gs>
                    <a:gs pos="100000">
                      <a:srgbClr val="505050"/>
                    </a:gs>
                  </a:gsLst>
                </a:gradFill>
              </a:endParaRPr>
            </a:p>
          </p:txBody>
        </p:sp>
        <p:sp>
          <p:nvSpPr>
            <p:cNvPr id="4" name="phone"/>
            <p:cNvSpPr>
              <a:spLocks noChangeAspect="1" noEditPoints="1"/>
            </p:cNvSpPr>
            <p:nvPr userDrawn="1"/>
          </p:nvSpPr>
          <p:spPr bwMode="auto">
            <a:xfrm>
              <a:off x="4177456" y="2253648"/>
              <a:ext cx="473065" cy="757539"/>
            </a:xfrm>
            <a:custGeom>
              <a:avLst/>
              <a:gdLst>
                <a:gd name="T0" fmla="*/ 148 w 148"/>
                <a:gd name="T1" fmla="*/ 112 h 237"/>
                <a:gd name="T2" fmla="*/ 148 w 148"/>
                <a:gd name="T3" fmla="*/ 237 h 237"/>
                <a:gd name="T4" fmla="*/ 0 w 148"/>
                <a:gd name="T5" fmla="*/ 237 h 237"/>
                <a:gd name="T6" fmla="*/ 0 w 148"/>
                <a:gd name="T7" fmla="*/ 0 h 237"/>
                <a:gd name="T8" fmla="*/ 148 w 148"/>
                <a:gd name="T9" fmla="*/ 0 h 237"/>
                <a:gd name="T10" fmla="*/ 148 w 148"/>
                <a:gd name="T11" fmla="*/ 112 h 237"/>
                <a:gd name="T12" fmla="*/ 0 w 148"/>
                <a:gd name="T13" fmla="*/ 29 h 237"/>
                <a:gd name="T14" fmla="*/ 148 w 148"/>
                <a:gd name="T15" fmla="*/ 29 h 237"/>
                <a:gd name="T16" fmla="*/ 0 w 148"/>
                <a:gd name="T17" fmla="*/ 172 h 237"/>
                <a:gd name="T18" fmla="*/ 148 w 148"/>
                <a:gd name="T19" fmla="*/ 172 h 237"/>
                <a:gd name="T20" fmla="*/ 66 w 148"/>
                <a:gd name="T21" fmla="*/ 204 h 237"/>
                <a:gd name="T22" fmla="*/ 82 w 148"/>
                <a:gd name="T23" fmla="*/ 20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7">
                  <a:moveTo>
                    <a:pt x="148" y="112"/>
                  </a:moveTo>
                  <a:lnTo>
                    <a:pt x="148" y="237"/>
                  </a:lnTo>
                  <a:lnTo>
                    <a:pt x="0" y="237"/>
                  </a:lnTo>
                  <a:lnTo>
                    <a:pt x="0" y="0"/>
                  </a:lnTo>
                  <a:lnTo>
                    <a:pt x="148" y="0"/>
                  </a:lnTo>
                  <a:lnTo>
                    <a:pt x="148" y="112"/>
                  </a:lnTo>
                  <a:moveTo>
                    <a:pt x="0" y="29"/>
                  </a:moveTo>
                  <a:lnTo>
                    <a:pt x="148" y="29"/>
                  </a:lnTo>
                  <a:moveTo>
                    <a:pt x="0" y="172"/>
                  </a:moveTo>
                  <a:lnTo>
                    <a:pt x="148" y="172"/>
                  </a:lnTo>
                  <a:moveTo>
                    <a:pt x="66" y="204"/>
                  </a:moveTo>
                  <a:lnTo>
                    <a:pt x="82" y="204"/>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dirty="0">
                <a:gradFill>
                  <a:gsLst>
                    <a:gs pos="0">
                      <a:srgbClr val="505050"/>
                    </a:gs>
                    <a:gs pos="100000">
                      <a:srgbClr val="505050"/>
                    </a:gs>
                  </a:gsLst>
                </a:gradFill>
              </a:endParaRPr>
            </a:p>
          </p:txBody>
        </p:sp>
        <p:sp>
          <p:nvSpPr>
            <p:cNvPr id="5" name="tablet_2"/>
            <p:cNvSpPr>
              <a:spLocks noChangeAspect="1" noEditPoints="1"/>
            </p:cNvSpPr>
            <p:nvPr userDrawn="1"/>
          </p:nvSpPr>
          <p:spPr bwMode="auto">
            <a:xfrm>
              <a:off x="6815622" y="2222769"/>
              <a:ext cx="1118473" cy="819293"/>
            </a:xfrm>
            <a:custGeom>
              <a:avLst/>
              <a:gdLst>
                <a:gd name="T0" fmla="*/ 243 w 243"/>
                <a:gd name="T1" fmla="*/ 83 h 178"/>
                <a:gd name="T2" fmla="*/ 243 w 243"/>
                <a:gd name="T3" fmla="*/ 178 h 178"/>
                <a:gd name="T4" fmla="*/ 0 w 243"/>
                <a:gd name="T5" fmla="*/ 178 h 178"/>
                <a:gd name="T6" fmla="*/ 0 w 243"/>
                <a:gd name="T7" fmla="*/ 0 h 178"/>
                <a:gd name="T8" fmla="*/ 243 w 243"/>
                <a:gd name="T9" fmla="*/ 0 h 178"/>
                <a:gd name="T10" fmla="*/ 243 w 243"/>
                <a:gd name="T11" fmla="*/ 83 h 178"/>
                <a:gd name="T12" fmla="*/ 113 w 243"/>
                <a:gd name="T13" fmla="*/ 147 h 178"/>
                <a:gd name="T14" fmla="*/ 129 w 243"/>
                <a:gd name="T15" fmla="*/ 147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178">
                  <a:moveTo>
                    <a:pt x="243" y="83"/>
                  </a:moveTo>
                  <a:lnTo>
                    <a:pt x="243" y="178"/>
                  </a:lnTo>
                  <a:lnTo>
                    <a:pt x="0" y="178"/>
                  </a:lnTo>
                  <a:lnTo>
                    <a:pt x="0" y="0"/>
                  </a:lnTo>
                  <a:lnTo>
                    <a:pt x="243" y="0"/>
                  </a:lnTo>
                  <a:lnTo>
                    <a:pt x="243" y="83"/>
                  </a:lnTo>
                  <a:moveTo>
                    <a:pt x="113" y="147"/>
                  </a:moveTo>
                  <a:lnTo>
                    <a:pt x="129" y="14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dirty="0">
                <a:gradFill>
                  <a:gsLst>
                    <a:gs pos="0">
                      <a:srgbClr val="505050"/>
                    </a:gs>
                    <a:gs pos="100000">
                      <a:srgbClr val="505050"/>
                    </a:gs>
                  </a:gsLst>
                </a:gradFill>
              </a:endParaRPr>
            </a:p>
          </p:txBody>
        </p:sp>
        <p:sp>
          <p:nvSpPr>
            <p:cNvPr id="6" name="camera"/>
            <p:cNvSpPr>
              <a:spLocks noChangeAspect="1" noEditPoints="1"/>
            </p:cNvSpPr>
            <p:nvPr userDrawn="1"/>
          </p:nvSpPr>
          <p:spPr bwMode="auto">
            <a:xfrm>
              <a:off x="1041241" y="2295852"/>
              <a:ext cx="842296" cy="673131"/>
            </a:xfrm>
            <a:custGeom>
              <a:avLst/>
              <a:gdLst>
                <a:gd name="T0" fmla="*/ 0 w 330"/>
                <a:gd name="T1" fmla="*/ 24 h 264"/>
                <a:gd name="T2" fmla="*/ 87 w 330"/>
                <a:gd name="T3" fmla="*/ 24 h 264"/>
                <a:gd name="T4" fmla="*/ 111 w 330"/>
                <a:gd name="T5" fmla="*/ 0 h 264"/>
                <a:gd name="T6" fmla="*/ 217 w 330"/>
                <a:gd name="T7" fmla="*/ 0 h 264"/>
                <a:gd name="T8" fmla="*/ 242 w 330"/>
                <a:gd name="T9" fmla="*/ 24 h 264"/>
                <a:gd name="T10" fmla="*/ 330 w 330"/>
                <a:gd name="T11" fmla="*/ 24 h 264"/>
                <a:gd name="T12" fmla="*/ 330 w 330"/>
                <a:gd name="T13" fmla="*/ 264 h 264"/>
                <a:gd name="T14" fmla="*/ 0 w 330"/>
                <a:gd name="T15" fmla="*/ 264 h 264"/>
                <a:gd name="T16" fmla="*/ 0 w 330"/>
                <a:gd name="T17" fmla="*/ 24 h 264"/>
                <a:gd name="T18" fmla="*/ 165 w 330"/>
                <a:gd name="T19" fmla="*/ 221 h 264"/>
                <a:gd name="T20" fmla="*/ 242 w 330"/>
                <a:gd name="T21" fmla="*/ 144 h 264"/>
                <a:gd name="T22" fmla="*/ 165 w 330"/>
                <a:gd name="T23" fmla="*/ 67 h 264"/>
                <a:gd name="T24" fmla="*/ 88 w 330"/>
                <a:gd name="T25" fmla="*/ 144 h 264"/>
                <a:gd name="T26" fmla="*/ 165 w 330"/>
                <a:gd name="T27" fmla="*/ 221 h 264"/>
                <a:gd name="T28" fmla="*/ 42 w 330"/>
                <a:gd name="T29" fmla="*/ 73 h 264"/>
                <a:gd name="T30" fmla="*/ 48 w 330"/>
                <a:gd name="T31" fmla="*/ 67 h 264"/>
                <a:gd name="T32" fmla="*/ 42 w 330"/>
                <a:gd name="T33" fmla="*/ 61 h 264"/>
                <a:gd name="T34" fmla="*/ 36 w 330"/>
                <a:gd name="T35" fmla="*/ 67 h 264"/>
                <a:gd name="T36" fmla="*/ 42 w 330"/>
                <a:gd name="T37" fmla="*/ 7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264">
                  <a:moveTo>
                    <a:pt x="0" y="24"/>
                  </a:moveTo>
                  <a:cubicBezTo>
                    <a:pt x="87" y="24"/>
                    <a:pt x="87" y="24"/>
                    <a:pt x="87" y="24"/>
                  </a:cubicBezTo>
                  <a:cubicBezTo>
                    <a:pt x="111" y="0"/>
                    <a:pt x="111" y="0"/>
                    <a:pt x="111" y="0"/>
                  </a:cubicBezTo>
                  <a:cubicBezTo>
                    <a:pt x="217" y="0"/>
                    <a:pt x="217" y="0"/>
                    <a:pt x="217" y="0"/>
                  </a:cubicBezTo>
                  <a:cubicBezTo>
                    <a:pt x="242" y="24"/>
                    <a:pt x="242" y="24"/>
                    <a:pt x="242" y="24"/>
                  </a:cubicBezTo>
                  <a:cubicBezTo>
                    <a:pt x="330" y="24"/>
                    <a:pt x="330" y="24"/>
                    <a:pt x="330" y="24"/>
                  </a:cubicBezTo>
                  <a:cubicBezTo>
                    <a:pt x="330" y="264"/>
                    <a:pt x="330" y="264"/>
                    <a:pt x="330" y="264"/>
                  </a:cubicBezTo>
                  <a:cubicBezTo>
                    <a:pt x="0" y="264"/>
                    <a:pt x="0" y="264"/>
                    <a:pt x="0" y="264"/>
                  </a:cubicBezTo>
                  <a:lnTo>
                    <a:pt x="0" y="24"/>
                  </a:lnTo>
                  <a:close/>
                  <a:moveTo>
                    <a:pt x="165" y="221"/>
                  </a:moveTo>
                  <a:cubicBezTo>
                    <a:pt x="208" y="221"/>
                    <a:pt x="242" y="187"/>
                    <a:pt x="242" y="144"/>
                  </a:cubicBezTo>
                  <a:cubicBezTo>
                    <a:pt x="242" y="101"/>
                    <a:pt x="208" y="67"/>
                    <a:pt x="165" y="67"/>
                  </a:cubicBezTo>
                  <a:cubicBezTo>
                    <a:pt x="123" y="67"/>
                    <a:pt x="88" y="101"/>
                    <a:pt x="88" y="144"/>
                  </a:cubicBezTo>
                  <a:cubicBezTo>
                    <a:pt x="88" y="187"/>
                    <a:pt x="123" y="221"/>
                    <a:pt x="165" y="221"/>
                  </a:cubicBezTo>
                  <a:close/>
                  <a:moveTo>
                    <a:pt x="42" y="73"/>
                  </a:moveTo>
                  <a:cubicBezTo>
                    <a:pt x="45" y="73"/>
                    <a:pt x="48" y="70"/>
                    <a:pt x="48" y="67"/>
                  </a:cubicBezTo>
                  <a:cubicBezTo>
                    <a:pt x="48" y="64"/>
                    <a:pt x="45" y="61"/>
                    <a:pt x="42" y="61"/>
                  </a:cubicBezTo>
                  <a:cubicBezTo>
                    <a:pt x="38" y="61"/>
                    <a:pt x="36" y="64"/>
                    <a:pt x="36" y="67"/>
                  </a:cubicBezTo>
                  <a:cubicBezTo>
                    <a:pt x="36" y="70"/>
                    <a:pt x="38" y="73"/>
                    <a:pt x="42" y="73"/>
                  </a:cubicBez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882" dirty="0">
                <a:gradFill>
                  <a:gsLst>
                    <a:gs pos="0">
                      <a:srgbClr val="505050"/>
                    </a:gs>
                    <a:gs pos="100000">
                      <a:srgbClr val="505050"/>
                    </a:gs>
                  </a:gsLst>
                </a:gradFill>
              </a:endParaRPr>
            </a:p>
          </p:txBody>
        </p:sp>
        <p:sp>
          <p:nvSpPr>
            <p:cNvPr id="9" name="Multiplication Sign 8"/>
            <p:cNvSpPr/>
            <p:nvPr userDrawn="1"/>
          </p:nvSpPr>
          <p:spPr bwMode="auto">
            <a:xfrm>
              <a:off x="1654939"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Multiplication Sign 9"/>
            <p:cNvSpPr/>
            <p:nvPr userDrawn="1"/>
          </p:nvSpPr>
          <p:spPr bwMode="auto">
            <a:xfrm>
              <a:off x="4406053"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Multiplication Sign 10"/>
            <p:cNvSpPr/>
            <p:nvPr userDrawn="1"/>
          </p:nvSpPr>
          <p:spPr bwMode="auto">
            <a:xfrm>
              <a:off x="770332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Multiplication Sign 12"/>
            <p:cNvSpPr/>
            <p:nvPr userDrawn="1"/>
          </p:nvSpPr>
          <p:spPr bwMode="auto">
            <a:xfrm>
              <a:off x="1103935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5" name="TextBox 14"/>
          <p:cNvSpPr txBox="1"/>
          <p:nvPr userDrawn="1"/>
        </p:nvSpPr>
        <p:spPr>
          <a:xfrm>
            <a:off x="629379" y="4403248"/>
            <a:ext cx="10933243" cy="2163685"/>
          </a:xfrm>
          <a:prstGeom prst="rect">
            <a:avLst/>
          </a:prstGeom>
          <a:noFill/>
        </p:spPr>
        <p:txBody>
          <a:bodyPr wrap="none" lIns="179285" tIns="143428" rIns="179285" bIns="143428" rtlCol="0" anchor="ctr">
            <a:spAutoFit/>
          </a:bodyPr>
          <a:lstStyle/>
          <a:p>
            <a:pPr algn="ctr">
              <a:lnSpc>
                <a:spcPct val="90000"/>
              </a:lnSpc>
              <a:spcBef>
                <a:spcPts val="1176"/>
              </a:spcBef>
              <a:spcAft>
                <a:spcPts val="588"/>
              </a:spcAft>
            </a:pPr>
            <a:r>
              <a:rPr lang="en-US" sz="2157" dirty="0">
                <a:gradFill>
                  <a:gsLst>
                    <a:gs pos="2917">
                      <a:schemeClr val="tx1"/>
                    </a:gs>
                    <a:gs pos="30000">
                      <a:schemeClr val="tx1"/>
                    </a:gs>
                  </a:gsLst>
                  <a:lin ang="5400000" scaled="0"/>
                </a:gradFill>
              </a:rPr>
              <a:t>Microsoft Ready content is </a:t>
            </a:r>
            <a:r>
              <a:rPr lang="en-US" sz="2157"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176"/>
              </a:spcBef>
              <a:spcAft>
                <a:spcPts val="588"/>
              </a:spcAft>
            </a:pPr>
            <a:r>
              <a:rPr lang="en-US" sz="2157"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157" dirty="0">
                <a:gradFill>
                  <a:gsLst>
                    <a:gs pos="2917">
                      <a:schemeClr val="tx1"/>
                    </a:gs>
                    <a:gs pos="30000">
                      <a:schemeClr val="tx1"/>
                    </a:gs>
                  </a:gsLst>
                  <a:lin ang="5400000" scaled="0"/>
                </a:gradFill>
              </a:rPr>
              <a:t>post Microsoft Ready content to any blogs or external websites</a:t>
            </a:r>
          </a:p>
          <a:p>
            <a:pPr algn="ctr">
              <a:lnSpc>
                <a:spcPct val="90000"/>
              </a:lnSpc>
              <a:spcBef>
                <a:spcPts val="1176"/>
              </a:spcBef>
              <a:spcAft>
                <a:spcPts val="588"/>
              </a:spcAft>
            </a:pPr>
            <a:r>
              <a:rPr lang="en-US" sz="2157"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157" dirty="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176"/>
              </a:spcBef>
              <a:spcAft>
                <a:spcPts val="588"/>
              </a:spcAft>
            </a:pPr>
            <a:r>
              <a:rPr lang="en-US" sz="2157" dirty="0">
                <a:gradFill>
                  <a:gsLst>
                    <a:gs pos="2917">
                      <a:schemeClr val="tx1"/>
                    </a:gs>
                    <a:gs pos="30000">
                      <a:schemeClr val="tx1"/>
                    </a:gs>
                  </a:gsLst>
                  <a:lin ang="5400000" scaled="0"/>
                </a:gradFill>
              </a:rPr>
              <a:t>Content will be available to internal audiences on-demand post-event</a:t>
            </a:r>
          </a:p>
        </p:txBody>
      </p:sp>
    </p:spTree>
    <p:extLst>
      <p:ext uri="{BB962C8B-B14F-4D97-AF65-F5344CB8AC3E}">
        <p14:creationId xmlns:p14="http://schemas.microsoft.com/office/powerpoint/2010/main" val="5669639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271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34919900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35464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Walkin Microsoft Ready">
    <p:bg>
      <p:bgPr>
        <a:solidFill>
          <a:schemeClr val="bg2"/>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
        <p:nvSpPr>
          <p:cNvPr id="17" name="TextBox 16">
            <a:extLst>
              <a:ext uri="{FF2B5EF4-FFF2-40B4-BE49-F238E27FC236}">
                <a16:creationId xmlns:a16="http://schemas.microsoft.com/office/drawing/2014/main" id="{2589C2E4-CE3E-472C-A0EE-EC3540422079}"/>
              </a:ext>
            </a:extLst>
          </p:cNvPr>
          <p:cNvSpPr txBox="1"/>
          <p:nvPr userDrawn="1"/>
        </p:nvSpPr>
        <p:spPr>
          <a:xfrm>
            <a:off x="221373" y="2626221"/>
            <a:ext cx="5692890" cy="1022871"/>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Microsoft Ready to</a:t>
            </a:r>
          </a:p>
        </p:txBody>
      </p:sp>
      <p:sp>
        <p:nvSpPr>
          <p:cNvPr id="18" name="Text Placeholder 4">
            <a:extLst>
              <a:ext uri="{FF2B5EF4-FFF2-40B4-BE49-F238E27FC236}">
                <a16:creationId xmlns:a16="http://schemas.microsoft.com/office/drawing/2014/main" id="{CCCDE24C-597E-4EE9-A4BC-F1FF940CBE87}"/>
              </a:ext>
            </a:extLst>
          </p:cNvPr>
          <p:cNvSpPr>
            <a:spLocks noGrp="1"/>
          </p:cNvSpPr>
          <p:nvPr>
            <p:ph type="body" sz="quarter" idx="10" hasCustomPrompt="1"/>
          </p:nvPr>
        </p:nvSpPr>
        <p:spPr>
          <a:xfrm>
            <a:off x="5628510" y="1841198"/>
            <a:ext cx="6274974" cy="1022069"/>
          </a:xfrm>
        </p:spPr>
        <p:txBody>
          <a:bodyPr lIns="182880" tIns="146304" rIns="182880" bIns="146304"/>
          <a:lstStyle>
            <a:lvl1pPr marL="0" indent="0">
              <a:buNone/>
              <a:defRPr sz="5294"/>
            </a:lvl1pPr>
          </a:lstStyle>
          <a:p>
            <a:pPr lvl="0"/>
            <a:r>
              <a:rPr lang="en-US" dirty="0"/>
              <a:t>&lt;theme word here&gt;</a:t>
            </a:r>
          </a:p>
        </p:txBody>
      </p:sp>
      <p:sp>
        <p:nvSpPr>
          <p:cNvPr id="19" name="Text Placeholder 4">
            <a:extLst>
              <a:ext uri="{FF2B5EF4-FFF2-40B4-BE49-F238E27FC236}">
                <a16:creationId xmlns:a16="http://schemas.microsoft.com/office/drawing/2014/main" id="{828EB695-08B2-4884-A095-850451DF0101}"/>
              </a:ext>
            </a:extLst>
          </p:cNvPr>
          <p:cNvSpPr>
            <a:spLocks noGrp="1"/>
          </p:cNvSpPr>
          <p:nvPr>
            <p:ph type="body" sz="quarter" idx="11" hasCustomPrompt="1"/>
          </p:nvPr>
        </p:nvSpPr>
        <p:spPr>
          <a:xfrm>
            <a:off x="5628510" y="4198126"/>
            <a:ext cx="6274974" cy="1022998"/>
          </a:xfrm>
        </p:spPr>
        <p:txBody>
          <a:bodyPr lIns="182880" tIns="146304" rIns="182880" bIns="146304"/>
          <a:lstStyle>
            <a:lvl1pPr marL="0" indent="0">
              <a:buNone/>
              <a:defRPr sz="5294"/>
            </a:lvl1pPr>
          </a:lstStyle>
          <a:p>
            <a:pPr lvl="0"/>
            <a:r>
              <a:rPr lang="en-US" dirty="0"/>
              <a:t>&lt;theme word here&gt;</a:t>
            </a:r>
          </a:p>
        </p:txBody>
      </p:sp>
      <p:sp>
        <p:nvSpPr>
          <p:cNvPr id="20" name="TextBox 19">
            <a:extLst>
              <a:ext uri="{FF2B5EF4-FFF2-40B4-BE49-F238E27FC236}">
                <a16:creationId xmlns:a16="http://schemas.microsoft.com/office/drawing/2014/main" id="{175920F8-F6E2-4F83-9569-0CA1D278C9A6}"/>
              </a:ext>
            </a:extLst>
          </p:cNvPr>
          <p:cNvSpPr txBox="1"/>
          <p:nvPr userDrawn="1"/>
        </p:nvSpPr>
        <p:spPr>
          <a:xfrm>
            <a:off x="202095" y="3412173"/>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21" name="Text Placeholder 4">
            <a:extLst>
              <a:ext uri="{FF2B5EF4-FFF2-40B4-BE49-F238E27FC236}">
                <a16:creationId xmlns:a16="http://schemas.microsoft.com/office/drawing/2014/main" id="{F54F2D01-271D-4ABB-99F8-988ACDEE6E79}"/>
              </a:ext>
            </a:extLst>
          </p:cNvPr>
          <p:cNvSpPr>
            <a:spLocks noGrp="1"/>
          </p:cNvSpPr>
          <p:nvPr>
            <p:ph type="body" sz="quarter" idx="12" hasCustomPrompt="1"/>
          </p:nvPr>
        </p:nvSpPr>
        <p:spPr>
          <a:xfrm>
            <a:off x="5628510" y="3412173"/>
            <a:ext cx="6274974" cy="1022998"/>
          </a:xfrm>
        </p:spPr>
        <p:txBody>
          <a:bodyPr lIns="182880" tIns="146304" rIns="182880" bIns="146304"/>
          <a:lstStyle>
            <a:lvl1pPr marL="0" indent="0">
              <a:buNone/>
              <a:defRPr sz="5294"/>
            </a:lvl1pPr>
          </a:lstStyle>
          <a:p>
            <a:pPr lvl="0"/>
            <a:r>
              <a:rPr lang="en-US" dirty="0"/>
              <a:t>&lt;theme word here&gt;</a:t>
            </a:r>
          </a:p>
        </p:txBody>
      </p:sp>
      <p:sp>
        <p:nvSpPr>
          <p:cNvPr id="22" name="TextBox 21">
            <a:extLst>
              <a:ext uri="{FF2B5EF4-FFF2-40B4-BE49-F238E27FC236}">
                <a16:creationId xmlns:a16="http://schemas.microsoft.com/office/drawing/2014/main" id="{856F8591-1DBE-4565-AC6F-60CAAEBB8F46}"/>
              </a:ext>
            </a:extLst>
          </p:cNvPr>
          <p:cNvSpPr txBox="1"/>
          <p:nvPr userDrawn="1"/>
        </p:nvSpPr>
        <p:spPr>
          <a:xfrm>
            <a:off x="5628510" y="2626221"/>
            <a:ext cx="5533410"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keep transforming</a:t>
            </a:r>
          </a:p>
        </p:txBody>
      </p:sp>
      <p:sp>
        <p:nvSpPr>
          <p:cNvPr id="23" name="TextBox 22">
            <a:extLst>
              <a:ext uri="{FF2B5EF4-FFF2-40B4-BE49-F238E27FC236}">
                <a16:creationId xmlns:a16="http://schemas.microsoft.com/office/drawing/2014/main" id="{17D52EC8-9238-4F4A-BBBC-A016D11B5CF8}"/>
              </a:ext>
            </a:extLst>
          </p:cNvPr>
          <p:cNvSpPr txBox="1"/>
          <p:nvPr userDrawn="1"/>
        </p:nvSpPr>
        <p:spPr>
          <a:xfrm>
            <a:off x="202095" y="1055246"/>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24" name="Text Placeholder 4">
            <a:extLst>
              <a:ext uri="{FF2B5EF4-FFF2-40B4-BE49-F238E27FC236}">
                <a16:creationId xmlns:a16="http://schemas.microsoft.com/office/drawing/2014/main" id="{1B3E63AD-42CA-445C-97F3-DDE05F705675}"/>
              </a:ext>
            </a:extLst>
          </p:cNvPr>
          <p:cNvSpPr>
            <a:spLocks noGrp="1"/>
          </p:cNvSpPr>
          <p:nvPr>
            <p:ph type="body" sz="quarter" idx="13" hasCustomPrompt="1"/>
          </p:nvPr>
        </p:nvSpPr>
        <p:spPr>
          <a:xfrm>
            <a:off x="5628510" y="1055246"/>
            <a:ext cx="6274974" cy="1022998"/>
          </a:xfrm>
        </p:spPr>
        <p:txBody>
          <a:bodyPr lIns="182880" tIns="146304" rIns="182880" bIns="146304"/>
          <a:lstStyle>
            <a:lvl1pPr marL="0" indent="0">
              <a:buNone/>
              <a:defRPr sz="5294"/>
            </a:lvl1pPr>
          </a:lstStyle>
          <a:p>
            <a:pPr lvl="0"/>
            <a:r>
              <a:rPr lang="en-US" dirty="0"/>
              <a:t>&lt;theme word here&gt;</a:t>
            </a:r>
          </a:p>
        </p:txBody>
      </p:sp>
      <p:sp>
        <p:nvSpPr>
          <p:cNvPr id="25" name="TextBox 24">
            <a:extLst>
              <a:ext uri="{FF2B5EF4-FFF2-40B4-BE49-F238E27FC236}">
                <a16:creationId xmlns:a16="http://schemas.microsoft.com/office/drawing/2014/main" id="{274A6492-8AD7-4E81-8CF0-97F81C18F3A0}"/>
              </a:ext>
            </a:extLst>
          </p:cNvPr>
          <p:cNvSpPr txBox="1"/>
          <p:nvPr userDrawn="1"/>
        </p:nvSpPr>
        <p:spPr>
          <a:xfrm>
            <a:off x="202095" y="1840269"/>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26" name="TextBox 25">
            <a:extLst>
              <a:ext uri="{FF2B5EF4-FFF2-40B4-BE49-F238E27FC236}">
                <a16:creationId xmlns:a16="http://schemas.microsoft.com/office/drawing/2014/main" id="{B748E7DD-ABE0-4EDF-8068-30292B1E3A26}"/>
              </a:ext>
            </a:extLst>
          </p:cNvPr>
          <p:cNvSpPr txBox="1"/>
          <p:nvPr userDrawn="1"/>
        </p:nvSpPr>
        <p:spPr>
          <a:xfrm>
            <a:off x="202095" y="4198126"/>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grpSp>
        <p:nvGrpSpPr>
          <p:cNvPr id="27" name="Group 26">
            <a:extLst>
              <a:ext uri="{FF2B5EF4-FFF2-40B4-BE49-F238E27FC236}">
                <a16:creationId xmlns:a16="http://schemas.microsoft.com/office/drawing/2014/main" id="{123D1D8B-CF2F-4B87-A9D9-1E19A1F45651}"/>
              </a:ext>
            </a:extLst>
          </p:cNvPr>
          <p:cNvGrpSpPr/>
          <p:nvPr userDrawn="1"/>
        </p:nvGrpSpPr>
        <p:grpSpPr>
          <a:xfrm>
            <a:off x="7342825" y="5999452"/>
            <a:ext cx="4629739" cy="615609"/>
            <a:chOff x="274638" y="4554931"/>
            <a:chExt cx="4722575" cy="627864"/>
          </a:xfrm>
        </p:grpSpPr>
        <p:sp>
          <p:nvSpPr>
            <p:cNvPr id="28" name="TextBox 27">
              <a:extLst>
                <a:ext uri="{FF2B5EF4-FFF2-40B4-BE49-F238E27FC236}">
                  <a16:creationId xmlns:a16="http://schemas.microsoft.com/office/drawing/2014/main" id="{ACD72FDB-6EF8-4E3F-BF77-E09C21261007}"/>
                </a:ext>
              </a:extLst>
            </p:cNvPr>
            <p:cNvSpPr txBox="1"/>
            <p:nvPr userDrawn="1"/>
          </p:nvSpPr>
          <p:spPr>
            <a:xfrm>
              <a:off x="274638" y="4554931"/>
              <a:ext cx="4722575" cy="627864"/>
            </a:xfrm>
            <a:prstGeom prst="rect">
              <a:avLst/>
            </a:prstGeom>
            <a:noFill/>
          </p:spPr>
          <p:txBody>
            <a:bodyPr wrap="none" lIns="182880" tIns="146304" rIns="182880" bIns="146304" rtlCol="0">
              <a:spAutoFit/>
            </a:bodyPr>
            <a:lstStyle/>
            <a:p>
              <a:pPr>
                <a:lnSpc>
                  <a:spcPct val="90000"/>
                </a:lnSpc>
                <a:spcAft>
                  <a:spcPts val="588"/>
                </a:spcAft>
              </a:pPr>
              <a:r>
                <a:rPr lang="en-US" sz="2353" dirty="0">
                  <a:gradFill>
                    <a:gsLst>
                      <a:gs pos="2917">
                        <a:schemeClr val="tx1"/>
                      </a:gs>
                      <a:gs pos="30000">
                        <a:schemeClr val="tx1"/>
                      </a:gs>
                    </a:gsLst>
                    <a:lin ang="5400000" scaled="0"/>
                  </a:gradFill>
                </a:rPr>
                <a:t>Seattle, WA	Jan 29–Feb 2, 2018</a:t>
              </a:r>
            </a:p>
          </p:txBody>
        </p:sp>
        <p:cxnSp>
          <p:nvCxnSpPr>
            <p:cNvPr id="29" name="Straight Connector 28">
              <a:extLst>
                <a:ext uri="{FF2B5EF4-FFF2-40B4-BE49-F238E27FC236}">
                  <a16:creationId xmlns:a16="http://schemas.microsoft.com/office/drawing/2014/main" id="{E9ED71E6-D3EC-4091-BD44-FC68E08CA312}"/>
                </a:ext>
              </a:extLst>
            </p:cNvPr>
            <p:cNvCxnSpPr>
              <a:cxnSpLocks/>
            </p:cNvCxnSpPr>
            <p:nvPr userDrawn="1"/>
          </p:nvCxnSpPr>
          <p:spPr>
            <a:xfrm>
              <a:off x="2159398" y="4685985"/>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009473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
        <p:nvSpPr>
          <p:cNvPr id="7" name="Text Placeholder 16"/>
          <p:cNvSpPr>
            <a:spLocks noGrp="1"/>
          </p:cNvSpPr>
          <p:nvPr>
            <p:ph type="body" sz="quarter" idx="13" hasCustomPrompt="1"/>
          </p:nvPr>
        </p:nvSpPr>
        <p:spPr>
          <a:xfrm>
            <a:off x="8339677" y="288560"/>
            <a:ext cx="3585699"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
        <p:nvSpPr>
          <p:cNvPr id="8" name="Text Placeholder 16"/>
          <p:cNvSpPr>
            <a:spLocks noGrp="1"/>
          </p:cNvSpPr>
          <p:nvPr>
            <p:ph type="body" sz="quarter" idx="14" hasCustomPrompt="1"/>
          </p:nvPr>
        </p:nvSpPr>
        <p:spPr>
          <a:xfrm>
            <a:off x="269303" y="5997080"/>
            <a:ext cx="3585699" cy="567015"/>
          </a:xfrm>
        </p:spPr>
        <p:txBody>
          <a:bodyPr lIns="182880" tIns="146304" rIns="182880" bIns="146304" anchor="b"/>
          <a:lstStyle>
            <a:lvl1pPr marL="0" indent="0" algn="l">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Yammer hashtag</a:t>
            </a:r>
          </a:p>
        </p:txBody>
      </p:sp>
    </p:spTree>
    <p:extLst>
      <p:ext uri="{BB962C8B-B14F-4D97-AF65-F5344CB8AC3E}">
        <p14:creationId xmlns:p14="http://schemas.microsoft.com/office/powerpoint/2010/main" val="15545382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43653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37000769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69303" y="1187644"/>
            <a:ext cx="11655078" cy="226658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6938110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7644"/>
            <a:ext cx="5378548" cy="2082207"/>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dirty="0"/>
              <a:t>Click to edit Master text styles</a:t>
            </a:r>
          </a:p>
          <a:p>
            <a:pPr marL="698746" marR="0" lvl="1" indent="-448193" algn="l" defTabSz="914367" rtl="0" eaLnBrk="1" fontAlgn="auto" latinLnBrk="0" hangingPunct="1">
              <a:lnSpc>
                <a:spcPct val="90000"/>
              </a:lnSpc>
              <a:spcBef>
                <a:spcPct val="20000"/>
              </a:spcBef>
              <a:spcAft>
                <a:spcPts val="0"/>
              </a:spcAft>
              <a:buClrTx/>
              <a:buSzPct val="90000"/>
              <a:tabLst/>
            </a:pPr>
            <a:r>
              <a:rPr lang="en-US" dirty="0"/>
              <a:t>Second level</a:t>
            </a:r>
          </a:p>
          <a:p>
            <a:pPr marL="890161" marR="0" lvl="2" indent="-448193" algn="l" defTabSz="914367" rtl="0" eaLnBrk="1" fontAlgn="auto" latinLnBrk="0" hangingPunct="1">
              <a:lnSpc>
                <a:spcPct val="90000"/>
              </a:lnSpc>
              <a:spcBef>
                <a:spcPct val="20000"/>
              </a:spcBef>
              <a:spcAft>
                <a:spcPts val="0"/>
              </a:spcAft>
              <a:buClrTx/>
              <a:buSzPct val="90000"/>
              <a:tabLst/>
            </a:pPr>
            <a:r>
              <a:rPr lang="en-US" dirty="0"/>
              <a:t>Third level</a:t>
            </a:r>
          </a:p>
          <a:p>
            <a:pPr marL="1087802" marR="0" lvl="3" indent="-448193" algn="l" defTabSz="914367" rtl="0" eaLnBrk="1" fontAlgn="auto" latinLnBrk="0" hangingPunct="1">
              <a:lnSpc>
                <a:spcPct val="90000"/>
              </a:lnSpc>
              <a:spcBef>
                <a:spcPct val="20000"/>
              </a:spcBef>
              <a:spcAft>
                <a:spcPts val="0"/>
              </a:spcAft>
              <a:buClrTx/>
              <a:buSzPct val="90000"/>
              <a:tabLst/>
            </a:pPr>
            <a:r>
              <a:rPr lang="en-US" dirty="0"/>
              <a:t>Fourth level</a:t>
            </a:r>
          </a:p>
          <a:p>
            <a:pPr marL="1285443" marR="0" lvl="4" indent="-448193" algn="l" defTabSz="914367" rtl="0" eaLnBrk="1" fontAlgn="auto" latinLnBrk="0" hangingPunct="1">
              <a:lnSpc>
                <a:spcPct val="90000"/>
              </a:lnSpc>
              <a:spcBef>
                <a:spcPct val="20000"/>
              </a:spcBef>
              <a:spcAft>
                <a:spcPts val="0"/>
              </a:spcAft>
              <a:buClrTx/>
              <a:buSzPct val="90000"/>
              <a:tabLst/>
            </a:pPr>
            <a:r>
              <a:rPr lang="en-US" dirty="0"/>
              <a:t>Fifth level</a:t>
            </a:r>
          </a:p>
        </p:txBody>
      </p:sp>
      <p:sp>
        <p:nvSpPr>
          <p:cNvPr id="6"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4772773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7644"/>
            <a:ext cx="5378548" cy="2082207"/>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dirty="0"/>
              <a:t>Click to edit Master text styles</a:t>
            </a:r>
          </a:p>
          <a:p>
            <a:pPr marL="418625" marR="0" lvl="1" indent="-168072"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27160" marR="0" lvl="2" indent="-185191"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12350" marR="0" lvl="3" indent="-172742"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03766" marR="0" lvl="4" indent="-16651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
        <p:nvSpPr>
          <p:cNvPr id="6"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12409279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962178002"/>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3583426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882178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22729294"/>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8931268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416646409"/>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4287740"/>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010149401"/>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bg2"/>
        </a:solidFill>
        <a:effectLst/>
      </p:bgPr>
    </p:bg>
    <p:spTree>
      <p:nvGrpSpPr>
        <p:cNvPr id="1" name=""/>
        <p:cNvGrpSpPr/>
        <p:nvPr/>
      </p:nvGrpSpPr>
      <p:grpSpPr>
        <a:xfrm>
          <a:off x="0" y="0"/>
          <a:ext cx="0" cy="0"/>
          <a:chOff x="0" y="0"/>
          <a:chExt cx="0" cy="0"/>
        </a:xfrm>
      </p:grpSpPr>
      <p:sp>
        <p:nvSpPr>
          <p:cNvPr id="2"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7114028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4041203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3417701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01788542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E1C3551-4691-492D-A7B3-905DCA39CACC}"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29712653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1C3551-4691-492D-A7B3-905DCA39CACC}"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305996391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1C3551-4691-492D-A7B3-905DCA39CACC}"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34894059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E1C3551-4691-492D-A7B3-905DCA39CACC}" type="datetimeFigureOut">
              <a:rPr lang="en-US" smtClean="0"/>
              <a:t>6/27/2018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132085712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1C3551-4691-492D-A7B3-905DCA39CACC}" type="datetimeFigureOut">
              <a:rPr lang="en-US" smtClean="0"/>
              <a:t>6/27/2018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3752859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738760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E1C3551-4691-492D-A7B3-905DCA39CACC}" type="datetimeFigureOut">
              <a:rPr lang="en-US" smtClean="0"/>
              <a:t>6/27/2018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99736399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C3551-4691-492D-A7B3-905DCA39CACC}" type="datetimeFigureOut">
              <a:rPr lang="en-US" smtClean="0"/>
              <a:t>6/27/2018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332136090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1C3551-4691-492D-A7B3-905DCA39CACC}" type="datetimeFigureOut">
              <a:rPr lang="en-US" smtClean="0"/>
              <a:t>6/27/2018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240359345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1C3551-4691-492D-A7B3-905DCA39CACC}" type="datetimeFigureOut">
              <a:rPr lang="en-US" smtClean="0"/>
              <a:t>6/27/2018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315522551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1C3551-4691-492D-A7B3-905DCA39CACC}"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286815814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1C3551-4691-492D-A7B3-905DCA39CACC}"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320082070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132CD"/>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9"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9" name="Group 8"/>
          <p:cNvGrpSpPr/>
          <p:nvPr userDrawn="1"/>
        </p:nvGrpSpPr>
        <p:grpSpPr>
          <a:xfrm>
            <a:off x="11004178" y="6517755"/>
            <a:ext cx="950755" cy="215444"/>
            <a:chOff x="7082843" y="4126456"/>
            <a:chExt cx="1278066" cy="289613"/>
          </a:xfrm>
        </p:grpSpPr>
        <p:sp>
          <p:nvSpPr>
            <p:cNvPr id="11" name="TextBox 10"/>
            <p:cNvSpPr txBox="1"/>
            <p:nvPr/>
          </p:nvSpPr>
          <p:spPr>
            <a:xfrm>
              <a:off x="7237513" y="4126456"/>
              <a:ext cx="1123396" cy="289613"/>
            </a:xfrm>
            <a:prstGeom prst="rect">
              <a:avLst/>
            </a:prstGeom>
            <a:noFill/>
          </p:spPr>
          <p:txBody>
            <a:bodyPr wrap="square" rtlCol="0">
              <a:spAutoFit/>
            </a:bodyPr>
            <a:lstStyle/>
            <a:p>
              <a:r>
                <a:rPr lang="en-GB" sz="800" b="1">
                  <a:latin typeface="Segoe UI" panose="020B0502040204020203" pitchFamily="34" charset="0"/>
                  <a:cs typeface="Segoe UI" panose="020B0502040204020203" pitchFamily="34" charset="0"/>
                </a:rPr>
                <a:t>MICROSOFT</a:t>
              </a:r>
            </a:p>
          </p:txBody>
        </p:sp>
        <p:sp>
          <p:nvSpPr>
            <p:cNvPr id="12" name="Rectangle 11"/>
            <p:cNvSpPr/>
            <p:nvPr/>
          </p:nvSpPr>
          <p:spPr>
            <a:xfrm flipV="1">
              <a:off x="7082843" y="4270246"/>
              <a:ext cx="82411" cy="824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13" name="Rectangle 12"/>
            <p:cNvSpPr/>
            <p:nvPr/>
          </p:nvSpPr>
          <p:spPr>
            <a:xfrm flipV="1">
              <a:off x="7180851" y="4270246"/>
              <a:ext cx="82411" cy="824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14" name="Rectangle 13"/>
            <p:cNvSpPr/>
            <p:nvPr/>
          </p:nvSpPr>
          <p:spPr>
            <a:xfrm flipV="1">
              <a:off x="7082843" y="4172238"/>
              <a:ext cx="82411" cy="824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15" name="Rectangle 14"/>
            <p:cNvSpPr/>
            <p:nvPr/>
          </p:nvSpPr>
          <p:spPr>
            <a:xfrm flipV="1">
              <a:off x="7180851" y="4172238"/>
              <a:ext cx="82411" cy="824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grpSp>
      <p:cxnSp>
        <p:nvCxnSpPr>
          <p:cNvPr id="10" name="Straight Connector 9"/>
          <p:cNvCxnSpPr/>
          <p:nvPr userDrawn="1"/>
        </p:nvCxnSpPr>
        <p:spPr>
          <a:xfrm>
            <a:off x="10874587" y="6532880"/>
            <a:ext cx="0" cy="196427"/>
          </a:xfrm>
          <a:prstGeom prst="line">
            <a:avLst/>
          </a:prstGeom>
          <a:ln w="3175">
            <a:solidFill>
              <a:schemeClr val="tx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1110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4_Walkin">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269239" y="2077800"/>
            <a:ext cx="6274974" cy="26960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sp>
        <p:nvSpPr>
          <p:cNvPr id="4" name="Title 3"/>
          <p:cNvSpPr>
            <a:spLocks noGrp="1"/>
          </p:cNvSpPr>
          <p:nvPr>
            <p:ph type="title"/>
          </p:nvPr>
        </p:nvSpPr>
        <p:spPr>
          <a:xfrm>
            <a:off x="274638" y="2267326"/>
            <a:ext cx="11087629" cy="1200622"/>
          </a:xfrm>
        </p:spPr>
        <p:txBody>
          <a:bodyPr/>
          <a:lstStyle>
            <a:lvl1pPr>
              <a:defRPr sz="7200"/>
            </a:lvl1pPr>
          </a:lstStyle>
          <a:p>
            <a:r>
              <a:rPr lang="en-US"/>
              <a:t>Click to edit Master title style</a:t>
            </a:r>
          </a:p>
        </p:txBody>
      </p:sp>
      <p:sp>
        <p:nvSpPr>
          <p:cNvPr id="5" name="Text Placeholder 4"/>
          <p:cNvSpPr>
            <a:spLocks noGrp="1"/>
          </p:cNvSpPr>
          <p:nvPr>
            <p:ph type="body" sz="quarter" idx="10" hasCustomPrompt="1"/>
          </p:nvPr>
        </p:nvSpPr>
        <p:spPr>
          <a:xfrm>
            <a:off x="274638" y="3490913"/>
            <a:ext cx="8721725" cy="517065"/>
          </a:xfrm>
        </p:spPr>
        <p:txBody>
          <a:bodyPr/>
          <a:lstStyle>
            <a:lvl1pPr marL="0" indent="0">
              <a:buNone/>
              <a:defRPr sz="2400" baseline="0"/>
            </a:lvl1pPr>
          </a:lstStyle>
          <a:p>
            <a:pPr lvl="0"/>
            <a:r>
              <a:rPr lang="en-US"/>
              <a:t>Click to add text</a:t>
            </a:r>
          </a:p>
        </p:txBody>
      </p:sp>
    </p:spTree>
    <p:extLst>
      <p:ext uri="{BB962C8B-B14F-4D97-AF65-F5344CB8AC3E}">
        <p14:creationId xmlns:p14="http://schemas.microsoft.com/office/powerpoint/2010/main" val="23572733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bwMode="invGray">
          <a:xfrm>
            <a:off x="1" y="-1"/>
            <a:ext cx="5840360" cy="6858624"/>
          </a:xfrm>
          <a:prstGeom prst="rect">
            <a:avLst/>
          </a:prstGeom>
          <a:solidFill>
            <a:srgbClr val="0132C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 name="Title 2"/>
          <p:cNvSpPr txBox="1">
            <a:spLocks/>
          </p:cNvSpPr>
          <p:nvPr userDrawn="1"/>
        </p:nvSpPr>
        <p:spPr>
          <a:xfrm>
            <a:off x="347898" y="2039653"/>
            <a:ext cx="460756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7200"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solidFill>
                  <a:schemeClr val="bg1"/>
                </a:solidFill>
              </a:rPr>
              <a:t>Click to edit Master title style</a:t>
            </a:r>
          </a:p>
        </p:txBody>
      </p:sp>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48213" y="481158"/>
            <a:ext cx="1421436" cy="300619"/>
          </a:xfrm>
          <a:prstGeom prst="rect">
            <a:avLst/>
          </a:prstGeom>
        </p:spPr>
      </p:pic>
    </p:spTree>
    <p:extLst>
      <p:ext uri="{BB962C8B-B14F-4D97-AF65-F5344CB8AC3E}">
        <p14:creationId xmlns:p14="http://schemas.microsoft.com/office/powerpoint/2010/main" val="376872424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Title &amp; 2-color Non-bulleted text">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solidFill>
                  <a:schemeClr val="bg1"/>
                </a:solidFill>
              </a:defRPr>
            </a:lvl1pPr>
            <a:lvl2pPr marL="0" indent="0">
              <a:buFontTx/>
              <a:buNone/>
              <a:defRPr sz="1961">
                <a:solidFill>
                  <a:schemeClr val="bg1"/>
                </a:solidFill>
              </a:defRPr>
            </a:lvl2pPr>
            <a:lvl3pPr marL="224097" indent="0">
              <a:buNone/>
              <a:defRPr>
                <a:solidFill>
                  <a:schemeClr val="bg1"/>
                </a:solidFill>
              </a:defRPr>
            </a:lvl3pPr>
            <a:lvl4pPr marL="448193" indent="0">
              <a:buNone/>
              <a:defRPr>
                <a:solidFill>
                  <a:schemeClr val="bg1"/>
                </a:solidFill>
              </a:defRPr>
            </a:lvl4pPr>
            <a:lvl5pPr marL="67229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98172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66663896"/>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1_Title &amp; 2-color Non-bulleted text">
    <p:bg>
      <p:bgPr>
        <a:solidFill>
          <a:srgbClr val="0132C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solidFill>
                  <a:schemeClr val="bg1"/>
                </a:solidFill>
              </a:defRPr>
            </a:lvl1pPr>
            <a:lvl2pPr marL="0" indent="0">
              <a:buFontTx/>
              <a:buNone/>
              <a:defRPr sz="1961">
                <a:solidFill>
                  <a:schemeClr val="bg1"/>
                </a:solidFill>
              </a:defRPr>
            </a:lvl2pPr>
            <a:lvl3pPr marL="224097" indent="0">
              <a:buNone/>
              <a:defRPr>
                <a:solidFill>
                  <a:schemeClr val="bg1"/>
                </a:solidFill>
              </a:defRPr>
            </a:lvl3pPr>
            <a:lvl4pPr marL="448193" indent="0">
              <a:buNone/>
              <a:defRPr>
                <a:solidFill>
                  <a:schemeClr val="bg1"/>
                </a:solidFill>
              </a:defRPr>
            </a:lvl4pPr>
            <a:lvl5pPr marL="67229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792926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1_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690460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solidFill>
                  <a:schemeClr val="accent4"/>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55582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718608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solidFill>
                  <a:schemeClr val="accent4"/>
                </a:soli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solidFill>
                  <a:schemeClr val="accent4"/>
                </a:soli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905477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536778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accent4"/>
              </a:buClr>
              <a:buFont typeface="Arial" pitchFamily="34" charset="0"/>
              <a:buChar char="•"/>
              <a:defRPr sz="3137">
                <a:solidFill>
                  <a:schemeClr val="accent4"/>
                </a:soli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accent4"/>
              </a:buClr>
              <a:buFont typeface="Arial" pitchFamily="34" charset="0"/>
              <a:buChar char="•"/>
              <a:defRPr sz="3137">
                <a:solidFill>
                  <a:schemeClr val="accent4"/>
                </a:soli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8831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2020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522157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50980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9242517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4481416" cy="1158793"/>
          </a:xfrm>
          <a:noFill/>
        </p:spPr>
        <p:txBody>
          <a:bodyPr wrap="square"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4482124" cy="724246"/>
          </a:xfrm>
          <a:noFill/>
        </p:spPr>
        <p:txBody>
          <a:bodyPr wrap="square"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7119418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Video slide">
    <p:bg>
      <p:bgPr>
        <a:solidFill>
          <a:srgbClr val="25252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4481416" cy="1158793"/>
          </a:xfrm>
          <a:noFill/>
        </p:spPr>
        <p:txBody>
          <a:bodyPr wrap="square"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Video title</a:t>
            </a:r>
          </a:p>
        </p:txBody>
      </p:sp>
    </p:spTree>
    <p:extLst>
      <p:ext uri="{BB962C8B-B14F-4D97-AF65-F5344CB8AC3E}">
        <p14:creationId xmlns:p14="http://schemas.microsoft.com/office/powerpoint/2010/main" val="3666583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679706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2">
    <p:bg>
      <p:bgPr>
        <a:solidFill>
          <a:srgbClr val="25252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8866034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91489998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1_50-50 Right Photo Layout">
    <p:bg>
      <p:bgPr>
        <a:solidFill>
          <a:srgbClr val="F8F8F8"/>
        </a:solidFill>
        <a:effectLst/>
      </p:bgPr>
    </p:bg>
    <p:spTree>
      <p:nvGrpSpPr>
        <p:cNvPr id="1" name=""/>
        <p:cNvGrpSpPr/>
        <p:nvPr/>
      </p:nvGrpSpPr>
      <p:grpSpPr>
        <a:xfrm>
          <a:off x="0" y="0"/>
          <a:ext cx="0" cy="0"/>
          <a:chOff x="0" y="0"/>
          <a:chExt cx="0" cy="0"/>
        </a:xfrm>
      </p:grpSpPr>
      <p:sp>
        <p:nvSpPr>
          <p:cNvPr id="6" name="Rectangle 5"/>
          <p:cNvSpPr/>
          <p:nvPr userDrawn="1"/>
        </p:nvSpPr>
        <p:spPr bwMode="auto">
          <a:xfrm>
            <a:off x="6090699" y="-39757"/>
            <a:ext cx="6101301" cy="6933538"/>
          </a:xfrm>
          <a:prstGeom prst="rect">
            <a:avLst/>
          </a:prstGeom>
          <a:solidFill>
            <a:srgbClr val="2828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4" name="Text Placeholder 3"/>
          <p:cNvSpPr>
            <a:spLocks noGrp="1"/>
          </p:cNvSpPr>
          <p:nvPr>
            <p:ph type="body" sz="quarter" idx="11"/>
          </p:nvPr>
        </p:nvSpPr>
        <p:spPr>
          <a:xfrm>
            <a:off x="6361043" y="234562"/>
            <a:ext cx="5526158" cy="632837"/>
          </a:xfrm>
        </p:spPr>
        <p:txBody>
          <a:bodyPr/>
          <a:lstStyle>
            <a:lvl1pPr marL="0" indent="0">
              <a:buNone/>
              <a:defRPr>
                <a:solidFill>
                  <a:schemeClr val="bg1"/>
                </a:solidFill>
              </a:defRPr>
            </a:lvl1pPr>
            <a:lvl2pPr marL="336145" indent="0">
              <a:buNone/>
              <a:defRPr>
                <a:solidFill>
                  <a:schemeClr val="bg1"/>
                </a:solidFill>
              </a:defRPr>
            </a:lvl2pPr>
            <a:lvl3pPr marL="560241" indent="0">
              <a:buNone/>
              <a:defRPr>
                <a:solidFill>
                  <a:schemeClr val="bg1"/>
                </a:solidFill>
              </a:defRPr>
            </a:lvl3pPr>
            <a:lvl4pPr marL="784338" indent="0">
              <a:buNone/>
              <a:defRPr>
                <a:solidFill>
                  <a:schemeClr val="bg1"/>
                </a:solidFill>
              </a:defRPr>
            </a:lvl4pPr>
            <a:lvl5pPr marL="1008434" indent="0">
              <a:buNone/>
              <a:defRPr>
                <a:solidFill>
                  <a:schemeClr val="bg1"/>
                </a:solidFill>
              </a:defRPr>
            </a:lvl5pPr>
          </a:lstStyle>
          <a:p>
            <a:pPr lvl="0"/>
            <a:r>
              <a:rPr lang="en-US"/>
              <a:t>Edit Master text styles</a:t>
            </a:r>
          </a:p>
        </p:txBody>
      </p:sp>
      <p:sp>
        <p:nvSpPr>
          <p:cNvPr id="7" name="Text Placeholder 3"/>
          <p:cNvSpPr>
            <a:spLocks noGrp="1"/>
          </p:cNvSpPr>
          <p:nvPr>
            <p:ph type="body" sz="quarter" idx="12"/>
          </p:nvPr>
        </p:nvSpPr>
        <p:spPr>
          <a:xfrm>
            <a:off x="6675438" y="1180767"/>
            <a:ext cx="5116346" cy="3975654"/>
          </a:xfrm>
        </p:spPr>
        <p:txBody>
          <a:bodyPr/>
          <a:lstStyle>
            <a:lvl1pPr marL="0" indent="0">
              <a:buNone/>
              <a:defRPr>
                <a:solidFill>
                  <a:schemeClr val="bg1"/>
                </a:solidFill>
              </a:defRPr>
            </a:lvl1pPr>
            <a:lvl2pPr marL="336145" indent="0">
              <a:buNone/>
              <a:defRPr>
                <a:solidFill>
                  <a:schemeClr val="bg1"/>
                </a:solidFill>
              </a:defRPr>
            </a:lvl2pPr>
            <a:lvl3pPr marL="560241" indent="0">
              <a:buNone/>
              <a:defRPr>
                <a:solidFill>
                  <a:schemeClr val="bg1"/>
                </a:solidFill>
              </a:defRPr>
            </a:lvl3pPr>
            <a:lvl4pPr marL="784338" indent="0">
              <a:buNone/>
              <a:defRPr>
                <a:solidFill>
                  <a:schemeClr val="bg1"/>
                </a:solidFill>
              </a:defRPr>
            </a:lvl4pPr>
            <a:lvl5pPr marL="1008434" indent="0">
              <a:buNone/>
              <a:defRPr>
                <a:solidFill>
                  <a:schemeClr val="bg1"/>
                </a:solidFill>
              </a:defRPr>
            </a:lvl5pPr>
          </a:lstStyle>
          <a:p>
            <a:pPr lvl="0"/>
            <a:r>
              <a:rPr lang="en-US"/>
              <a:t>Edit Master text styles</a:t>
            </a:r>
          </a:p>
        </p:txBody>
      </p:sp>
    </p:spTree>
    <p:extLst>
      <p:ext uri="{BB962C8B-B14F-4D97-AF65-F5344CB8AC3E}">
        <p14:creationId xmlns:p14="http://schemas.microsoft.com/office/powerpoint/2010/main" val="280156068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56740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2">
    <p:bg>
      <p:bgPr>
        <a:solidFill>
          <a:srgbClr val="25252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9081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7040564"/>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Closing logo slide_color">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48213" y="470067"/>
            <a:ext cx="1421436" cy="300619"/>
          </a:xfrm>
          <a:prstGeom prst="rect">
            <a:avLst/>
          </a:prstGeom>
        </p:spPr>
      </p:pic>
    </p:spTree>
    <p:extLst>
      <p:ext uri="{BB962C8B-B14F-4D97-AF65-F5344CB8AC3E}">
        <p14:creationId xmlns:p14="http://schemas.microsoft.com/office/powerpoint/2010/main" val="1579480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9907656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DB40CD-1F4C-4AE8-81E2-E5C7743C6DB9}" type="datetimeFigureOut">
              <a:rPr lang="en-GB" smtClean="0"/>
              <a:t>27/06/2018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74E5F3E-9604-4418-8E10-BA5C14B5081C}" type="slidenum">
              <a:rPr lang="en-GB" smtClean="0"/>
              <a:t>‹#›</a:t>
            </a:fld>
            <a:endParaRPr lang="en-GB"/>
          </a:p>
        </p:txBody>
      </p:sp>
    </p:spTree>
    <p:extLst>
      <p:ext uri="{BB962C8B-B14F-4D97-AF65-F5344CB8AC3E}">
        <p14:creationId xmlns:p14="http://schemas.microsoft.com/office/powerpoint/2010/main" val="168925860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userDrawn="1">
  <p:cSld name="White 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96565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Click="0" advTm="7000">
        <p:fade/>
      </p:transition>
    </mc:Choice>
    <mc:Fallback xmlns="">
      <p:transition spd="med" advClick="0" advTm="7000">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userDrawn="1">
  <p:cSld name="6_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3250" y="357188"/>
            <a:ext cx="10922000" cy="1325563"/>
          </a:xfrm>
        </p:spPr>
        <p:txBody>
          <a:bodyPr>
            <a:normAutofit/>
          </a:bodyPr>
          <a:lstStyle>
            <a:lvl1pPr>
              <a:defRPr sz="4000">
                <a:solidFill>
                  <a:schemeClr val="bg1"/>
                </a:solidFill>
                <a:latin typeface="Segoe UI Bold" panose="020B0802040204020203" pitchFamily="34" charset="0"/>
                <a:cs typeface="Segoe UI Bold" panose="020B0802040204020203" pitchFamily="34" charset="0"/>
              </a:defRPr>
            </a:lvl1pPr>
          </a:lstStyle>
          <a:p>
            <a:r>
              <a:rPr lang="en-US"/>
              <a:t>Click to edit Master title style</a:t>
            </a:r>
          </a:p>
        </p:txBody>
      </p:sp>
      <p:sp>
        <p:nvSpPr>
          <p:cNvPr id="3" name="Content Placeholder 2"/>
          <p:cNvSpPr>
            <a:spLocks noGrp="1"/>
          </p:cNvSpPr>
          <p:nvPr>
            <p:ph idx="1"/>
          </p:nvPr>
        </p:nvSpPr>
        <p:spPr>
          <a:xfrm>
            <a:off x="1174750" y="2201334"/>
            <a:ext cx="10350500" cy="2021836"/>
          </a:xfrm>
        </p:spPr>
        <p:txBody>
          <a:bodyPr/>
          <a:lstStyle>
            <a:lvl1pPr marL="0" indent="0">
              <a:lnSpc>
                <a:spcPct val="100000"/>
              </a:lnSpc>
              <a:buNone/>
              <a:defRPr sz="3333">
                <a:solidFill>
                  <a:schemeClr val="bg1"/>
                </a:solidFill>
                <a:latin typeface="Segoe UI Semilight" panose="020B0402040204020203" pitchFamily="34" charset="0"/>
                <a:cs typeface="Segoe UI Semilight" panose="020B0402040204020203" pitchFamily="34" charset="0"/>
              </a:defRPr>
            </a:lvl1pPr>
            <a:lvl2pPr marL="457163" indent="0">
              <a:buNone/>
              <a:defRPr sz="2333">
                <a:solidFill>
                  <a:schemeClr val="bg1"/>
                </a:solidFill>
              </a:defRPr>
            </a:lvl2pPr>
            <a:lvl3pPr marL="914327" indent="0">
              <a:buNone/>
              <a:defRPr>
                <a:solidFill>
                  <a:schemeClr val="bg1"/>
                </a:solidFill>
              </a:defRPr>
            </a:lvl3pPr>
            <a:lvl4pPr marL="1371490" indent="0">
              <a:buNone/>
              <a:defRPr>
                <a:solidFill>
                  <a:schemeClr val="bg1"/>
                </a:solidFill>
              </a:defRPr>
            </a:lvl4pPr>
            <a:lvl5pPr marL="1828654"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6731978"/>
      </p:ext>
    </p:extLst>
  </p:cSld>
  <p:clrMapOvr>
    <a:masterClrMapping/>
  </p:clrMapOvr>
  <p:extLst mod="1">
    <p:ext uri="{DCECCB84-F9BA-43D5-87BE-67443E8EF086}">
      <p15:sldGuideLst xmlns:p15="http://schemas.microsoft.com/office/powerpoint/2012/main">
        <p15:guide id="1" orient="horz" pos="1272">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3"/>
          <p:cNvSpPr>
            <a:spLocks noGrp="1"/>
          </p:cNvSpPr>
          <p:nvPr>
            <p:ph type="body" sz="quarter" idx="10"/>
          </p:nvPr>
        </p:nvSpPr>
        <p:spPr>
          <a:xfrm>
            <a:off x="269240" y="2092121"/>
            <a:ext cx="11653523" cy="1462773"/>
          </a:xfrm>
        </p:spPr>
        <p:txBody>
          <a:bodyPr>
            <a:spAutoFit/>
          </a:bodyPr>
          <a:lstStyle>
            <a:lvl1pPr marL="0" indent="0">
              <a:buFontTx/>
              <a:buNone/>
              <a:defRPr sz="1567"/>
            </a:lvl1pPr>
            <a:lvl2pPr>
              <a:defRPr sz="1567"/>
            </a:lvl2pPr>
            <a:lvl3pPr>
              <a:defRPr sz="1567"/>
            </a:lvl3pPr>
            <a:lvl4pPr>
              <a:defRPr sz="1567"/>
            </a:lvl4pPr>
            <a:lvl5pPr>
              <a:defRPr sz="15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2221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image" Target="../media/image1.emf"/><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theme" Target="../theme/theme2.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theme" Target="../theme/theme3.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10" Type="http://schemas.openxmlformats.org/officeDocument/2006/relationships/slideLayout" Target="../slideLayouts/slideLayout47.xml"/><Relationship Id="rId19" Type="http://schemas.openxmlformats.org/officeDocument/2006/relationships/image" Target="../media/image1.emf"/><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2.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theme" Target="../theme/theme4.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18" Type="http://schemas.openxmlformats.org/officeDocument/2006/relationships/slideLayout" Target="../slideLayouts/slideLayout83.xml"/><Relationship Id="rId26" Type="http://schemas.openxmlformats.org/officeDocument/2006/relationships/slideLayout" Target="../slideLayouts/slideLayout91.xml"/><Relationship Id="rId3" Type="http://schemas.openxmlformats.org/officeDocument/2006/relationships/slideLayout" Target="../slideLayouts/slideLayout68.xml"/><Relationship Id="rId21" Type="http://schemas.openxmlformats.org/officeDocument/2006/relationships/slideLayout" Target="../slideLayouts/slideLayout86.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17" Type="http://schemas.openxmlformats.org/officeDocument/2006/relationships/slideLayout" Target="../slideLayouts/slideLayout82.xml"/><Relationship Id="rId25" Type="http://schemas.openxmlformats.org/officeDocument/2006/relationships/slideLayout" Target="../slideLayouts/slideLayout90.xml"/><Relationship Id="rId2" Type="http://schemas.openxmlformats.org/officeDocument/2006/relationships/slideLayout" Target="../slideLayouts/slideLayout67.xml"/><Relationship Id="rId16" Type="http://schemas.openxmlformats.org/officeDocument/2006/relationships/slideLayout" Target="../slideLayouts/slideLayout81.xml"/><Relationship Id="rId20" Type="http://schemas.openxmlformats.org/officeDocument/2006/relationships/slideLayout" Target="../slideLayouts/slideLayout85.xml"/><Relationship Id="rId29" Type="http://schemas.openxmlformats.org/officeDocument/2006/relationships/theme" Target="../theme/theme5.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24" Type="http://schemas.openxmlformats.org/officeDocument/2006/relationships/slideLayout" Target="../slideLayouts/slideLayout89.xml"/><Relationship Id="rId5" Type="http://schemas.openxmlformats.org/officeDocument/2006/relationships/slideLayout" Target="../slideLayouts/slideLayout70.xml"/><Relationship Id="rId15" Type="http://schemas.openxmlformats.org/officeDocument/2006/relationships/slideLayout" Target="../slideLayouts/slideLayout80.xml"/><Relationship Id="rId23" Type="http://schemas.openxmlformats.org/officeDocument/2006/relationships/slideLayout" Target="../slideLayouts/slideLayout88.xml"/><Relationship Id="rId28" Type="http://schemas.openxmlformats.org/officeDocument/2006/relationships/slideLayout" Target="../slideLayouts/slideLayout93.xml"/><Relationship Id="rId10" Type="http://schemas.openxmlformats.org/officeDocument/2006/relationships/slideLayout" Target="../slideLayouts/slideLayout75.xml"/><Relationship Id="rId19" Type="http://schemas.openxmlformats.org/officeDocument/2006/relationships/slideLayout" Target="../slideLayouts/slideLayout84.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 Id="rId22" Type="http://schemas.openxmlformats.org/officeDocument/2006/relationships/slideLayout" Target="../slideLayouts/slideLayout87.xml"/><Relationship Id="rId27" Type="http://schemas.openxmlformats.org/officeDocument/2006/relationships/slideLayout" Target="../slideLayouts/slideLayout9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0"/>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2753976670"/>
      </p:ext>
    </p:extLst>
  </p:cSld>
  <p:clrMap bg1="dk1" tx1="lt1" bg2="dk2" tx2="lt2" accent1="accent1" accent2="accent2" accent3="accent3" accent4="accent4" accent5="accent5" accent6="accent6" hlink="hlink" folHlink="folHlink"/>
  <p:sldLayoutIdLst>
    <p:sldLayoutId id="2147483663" r:id="rId1"/>
    <p:sldLayoutId id="2147483681"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1"/>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151905368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9"/>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2764850135"/>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C3551-4691-492D-A7B3-905DCA39CACC}" type="datetimeFigureOut">
              <a:rPr lang="en-US" smtClean="0"/>
              <a:t>6/27/2018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7CC813-075D-450D-8831-ADAC84F33A68}" type="slidenum">
              <a:rPr lang="en-US" smtClean="0"/>
              <a:t>‹#›</a:t>
            </a:fld>
            <a:endParaRPr lang="en-US"/>
          </a:p>
        </p:txBody>
      </p:sp>
    </p:spTree>
    <p:extLst>
      <p:ext uri="{BB962C8B-B14F-4D97-AF65-F5344CB8AC3E}">
        <p14:creationId xmlns:p14="http://schemas.microsoft.com/office/powerpoint/2010/main" val="4092580843"/>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8" name="Group 17"/>
          <p:cNvGrpSpPr/>
          <p:nvPr userDrawn="1"/>
        </p:nvGrpSpPr>
        <p:grpSpPr>
          <a:xfrm>
            <a:off x="12370906" y="-217"/>
            <a:ext cx="935477" cy="5654618"/>
            <a:chOff x="12618967" y="-221"/>
            <a:chExt cx="954235" cy="5767186"/>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14102" fontAlgn="base">
                  <a:lnSpc>
                    <a:spcPct val="100000"/>
                  </a:lnSpc>
                  <a:spcBef>
                    <a:spcPct val="0"/>
                  </a:spcBef>
                  <a:spcAft>
                    <a:spcPct val="0"/>
                  </a:spcAft>
                </a:pPr>
                <a:r>
                  <a:rPr lang="en-US" sz="490">
                    <a:gradFill>
                      <a:gsLst>
                        <a:gs pos="0">
                          <a:srgbClr val="FFFFFF"/>
                        </a:gs>
                        <a:gs pos="100000">
                          <a:srgbClr val="FFFFFF"/>
                        </a:gs>
                      </a:gsLst>
                      <a:lin ang="5400000" scaled="0"/>
                    </a:gradFill>
                    <a:ea typeface="Segoe UI" pitchFamily="34" charset="0"/>
                    <a:cs typeface="Segoe UI" pitchFamily="34" charset="0"/>
                  </a:rPr>
                  <a:t>R:</a:t>
                </a:r>
                <a:r>
                  <a:rPr lang="en-US" sz="490" baseline="0">
                    <a:gradFill>
                      <a:gsLst>
                        <a:gs pos="0">
                          <a:srgbClr val="FFFFFF"/>
                        </a:gs>
                        <a:gs pos="100000">
                          <a:srgbClr val="FFFFFF"/>
                        </a:gs>
                      </a:gsLst>
                      <a:lin ang="5400000" scaled="0"/>
                    </a:gradFill>
                    <a:ea typeface="Segoe UI" pitchFamily="34" charset="0"/>
                    <a:cs typeface="Segoe UI" pitchFamily="34" charset="0"/>
                  </a:rPr>
                  <a:t>0 G:32 B:80</a:t>
                </a:r>
                <a:endParaRPr lang="en-US" sz="49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14102" fontAlgn="base">
                  <a:lnSpc>
                    <a:spcPct val="100000"/>
                  </a:lnSpc>
                  <a:spcBef>
                    <a:spcPct val="0"/>
                  </a:spcBef>
                  <a:spcAft>
                    <a:spcPct val="0"/>
                  </a:spcAft>
                </a:pPr>
                <a:r>
                  <a:rPr lang="en-US" sz="490">
                    <a:gradFill>
                      <a:gsLst>
                        <a:gs pos="0">
                          <a:srgbClr val="FFFFFF"/>
                        </a:gs>
                        <a:gs pos="100000">
                          <a:srgbClr val="FFFFFF"/>
                        </a:gs>
                      </a:gsLst>
                      <a:lin ang="5400000" scaled="0"/>
                    </a:gradFill>
                    <a:ea typeface="Segoe UI" pitchFamily="34" charset="0"/>
                    <a:cs typeface="Segoe UI" pitchFamily="34" charset="0"/>
                  </a:rPr>
                  <a:t>R:</a:t>
                </a:r>
                <a:r>
                  <a:rPr lang="en-US" sz="490" baseline="0">
                    <a:gradFill>
                      <a:gsLst>
                        <a:gs pos="0">
                          <a:srgbClr val="FFFFFF"/>
                        </a:gs>
                        <a:gs pos="100000">
                          <a:srgbClr val="FFFFFF"/>
                        </a:gs>
                      </a:gsLst>
                      <a:lin ang="5400000" scaled="0"/>
                    </a:gradFill>
                    <a:ea typeface="Segoe UI" pitchFamily="34" charset="0"/>
                    <a:cs typeface="Segoe UI" pitchFamily="34" charset="0"/>
                  </a:rPr>
                  <a:t>16 G:124 B:16</a:t>
                </a:r>
                <a:endParaRPr lang="en-US" sz="49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14102" fontAlgn="base">
                  <a:lnSpc>
                    <a:spcPct val="100000"/>
                  </a:lnSpc>
                  <a:spcBef>
                    <a:spcPct val="0"/>
                  </a:spcBef>
                  <a:spcAft>
                    <a:spcPct val="0"/>
                  </a:spcAft>
                </a:pPr>
                <a:r>
                  <a:rPr lang="en-US" sz="490">
                    <a:gradFill>
                      <a:gsLst>
                        <a:gs pos="10042">
                          <a:schemeClr val="tx1"/>
                        </a:gs>
                        <a:gs pos="39000">
                          <a:schemeClr val="tx1"/>
                        </a:gs>
                      </a:gsLst>
                      <a:lin ang="5400000" scaled="0"/>
                    </a:gradFill>
                    <a:ea typeface="Segoe UI" pitchFamily="34" charset="0"/>
                    <a:cs typeface="Segoe UI" pitchFamily="34" charset="0"/>
                  </a:rPr>
                  <a:t>R:</a:t>
                </a:r>
                <a:r>
                  <a:rPr lang="en-US" sz="490" baseline="0">
                    <a:gradFill>
                      <a:gsLst>
                        <a:gs pos="10042">
                          <a:schemeClr val="tx1"/>
                        </a:gs>
                        <a:gs pos="39000">
                          <a:schemeClr val="tx1"/>
                        </a:gs>
                      </a:gsLst>
                      <a:lin ang="5400000" scaled="0"/>
                    </a:gradFill>
                    <a:ea typeface="Segoe UI" pitchFamily="34" charset="0"/>
                    <a:cs typeface="Segoe UI" pitchFamily="34" charset="0"/>
                  </a:rPr>
                  <a:t>186 G:216 B:10</a:t>
                </a:r>
                <a:endParaRPr lang="en-US" sz="49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80 G:80 B:80</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115 G:115 B:115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rgbClr val="3076B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0 G:120 B:215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1674">
                          <a:srgbClr val="000000"/>
                        </a:gs>
                        <a:gs pos="46862">
                          <a:schemeClr val="tx1">
                            <a:lumMod val="50000"/>
                          </a:schemeClr>
                        </a:gs>
                        <a:gs pos="7000">
                          <a:schemeClr val="tx1">
                            <a:lumMod val="50000"/>
                          </a:schemeClr>
                        </a:gs>
                      </a:gsLst>
                      <a:lin ang="5400000" scaled="0"/>
                    </a:gradFill>
                    <a:latin typeface="+mn-lt"/>
                    <a:ea typeface="Segoe UI" pitchFamily="34" charset="0"/>
                    <a:cs typeface="Segoe UI" pitchFamily="34" charset="0"/>
                  </a:rPr>
                  <a:t>Light Orange</a:t>
                </a:r>
              </a:p>
              <a:p>
                <a:pPr algn="l" defTabSz="914102" fontAlgn="base">
                  <a:lnSpc>
                    <a:spcPct val="100000"/>
                  </a:lnSpc>
                  <a:spcBef>
                    <a:spcPct val="0"/>
                  </a:spcBef>
                  <a:spcAft>
                    <a:spcPct val="0"/>
                  </a:spcAft>
                </a:pPr>
                <a:r>
                  <a:rPr lang="en-US" sz="490">
                    <a:gradFill>
                      <a:gsLst>
                        <a:gs pos="1674">
                          <a:srgbClr val="000000"/>
                        </a:gs>
                        <a:gs pos="46862">
                          <a:schemeClr val="tx1">
                            <a:lumMod val="50000"/>
                          </a:schemeClr>
                        </a:gs>
                        <a:gs pos="7000">
                          <a:schemeClr val="tx1">
                            <a:lumMod val="50000"/>
                          </a:schemeClr>
                        </a:gs>
                      </a:gsLst>
                      <a:lin ang="5400000" scaled="0"/>
                    </a:gradFill>
                    <a:ea typeface="Segoe UI" pitchFamily="34" charset="0"/>
                    <a:cs typeface="Segoe UI" pitchFamily="34" charset="0"/>
                  </a:rPr>
                  <a:t>R:255</a:t>
                </a:r>
                <a:r>
                  <a:rPr lang="en-US" sz="490" baseline="0">
                    <a:gradFill>
                      <a:gsLst>
                        <a:gs pos="1674">
                          <a:srgbClr val="000000"/>
                        </a:gs>
                        <a:gs pos="46862">
                          <a:schemeClr val="tx1">
                            <a:lumMod val="50000"/>
                          </a:schemeClr>
                        </a:gs>
                        <a:gs pos="7000">
                          <a:schemeClr val="tx1">
                            <a:lumMod val="50000"/>
                          </a:schemeClr>
                        </a:gs>
                      </a:gsLst>
                      <a:lin ang="5400000" scaled="0"/>
                    </a:gradFill>
                    <a:ea typeface="Segoe UI" pitchFamily="34" charset="0"/>
                    <a:cs typeface="Segoe UI" pitchFamily="34" charset="0"/>
                  </a:rPr>
                  <a:t> G:140 B:0</a:t>
                </a:r>
                <a:endParaRPr lang="en-US" sz="490">
                  <a:gradFill>
                    <a:gsLst>
                      <a:gs pos="1674">
                        <a:srgbClr val="000000"/>
                      </a:gs>
                      <a:gs pos="46862">
                        <a:schemeClr val="tx1">
                          <a:lumMod val="50000"/>
                        </a:schemeClr>
                      </a:gs>
                      <a:gs pos="7000">
                        <a:schemeClr val="tx1">
                          <a:lumMod val="50000"/>
                        </a:schemeClr>
                      </a:gs>
                    </a:gsLst>
                    <a:lin ang="5400000" scaled="0"/>
                  </a:gradFill>
                  <a:ea typeface="Segoe UI" pitchFamily="34" charset="0"/>
                  <a:cs typeface="Segoe UI" pitchFamily="34" charset="0"/>
                </a:endParaRP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004B1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Green</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0 G:75 B:28</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Secondary colors (use only when</a:t>
              </a:r>
              <a:r>
                <a:rPr lang="en-US" sz="980" baseline="0">
                  <a:gradFill>
                    <a:gsLst>
                      <a:gs pos="2917">
                        <a:schemeClr val="tx1"/>
                      </a:gs>
                      <a:gs pos="30000">
                        <a:schemeClr val="tx1"/>
                      </a:gs>
                    </a:gsLst>
                    <a:lin ang="5400000" scaled="0"/>
                  </a:gradFill>
                </a:rPr>
                <a:t> necessary)</a:t>
              </a:r>
              <a:endParaRPr lang="en-US" sz="98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2442710010"/>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 id="2147483767" r:id="rId21"/>
    <p:sldLayoutId id="2147483768" r:id="rId22"/>
    <p:sldLayoutId id="2147483769" r:id="rId23"/>
    <p:sldLayoutId id="2147483770" r:id="rId24"/>
    <p:sldLayoutId id="2147483771" r:id="rId25"/>
    <p:sldLayoutId id="2147483772" r:id="rId26"/>
    <p:sldLayoutId id="2147483773" r:id="rId27"/>
    <p:sldLayoutId id="2147483774" r:id="rId2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5.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7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718940B-B0C2-47CC-B4EB-17923DFDC3B1}"/>
              </a:ext>
            </a:extLst>
          </p:cNvPr>
          <p:cNvSpPr>
            <a:spLocks noGrp="1"/>
          </p:cNvSpPr>
          <p:nvPr>
            <p:ph type="title"/>
          </p:nvPr>
        </p:nvSpPr>
        <p:spPr>
          <a:xfrm>
            <a:off x="269302" y="2084187"/>
            <a:ext cx="10030320" cy="1793090"/>
          </a:xfrm>
        </p:spPr>
        <p:txBody>
          <a:bodyPr/>
          <a:lstStyle/>
          <a:p>
            <a:r>
              <a:rPr lang="en-US" dirty="0"/>
              <a:t>Lab: Principles of Good Bot Design</a:t>
            </a:r>
          </a:p>
        </p:txBody>
      </p:sp>
      <p:sp>
        <p:nvSpPr>
          <p:cNvPr id="11" name="Text Placeholder 10">
            <a:extLst>
              <a:ext uri="{FF2B5EF4-FFF2-40B4-BE49-F238E27FC236}">
                <a16:creationId xmlns:a16="http://schemas.microsoft.com/office/drawing/2014/main" id="{84103D40-CA1C-4597-A590-83A6C239DD91}"/>
              </a:ext>
            </a:extLst>
          </p:cNvPr>
          <p:cNvSpPr>
            <a:spLocks noGrp="1"/>
          </p:cNvSpPr>
          <p:nvPr>
            <p:ph type="body" sz="quarter" idx="12"/>
          </p:nvPr>
        </p:nvSpPr>
        <p:spPr/>
        <p:txBody>
          <a:bodyPr/>
          <a:lstStyle/>
          <a:p>
            <a:r>
              <a:rPr lang="en-US" dirty="0"/>
              <a:t>&lt;&lt;Add your name here&gt;&gt;</a:t>
            </a:r>
          </a:p>
        </p:txBody>
      </p:sp>
    </p:spTree>
    <p:extLst>
      <p:ext uri="{BB962C8B-B14F-4D97-AF65-F5344CB8AC3E}">
        <p14:creationId xmlns:p14="http://schemas.microsoft.com/office/powerpoint/2010/main" val="37215255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C421D-5FC9-45F1-9B0F-4B5CF041002B}"/>
              </a:ext>
            </a:extLst>
          </p:cNvPr>
          <p:cNvSpPr>
            <a:spLocks noGrp="1"/>
          </p:cNvSpPr>
          <p:nvPr>
            <p:ph type="title"/>
          </p:nvPr>
        </p:nvSpPr>
        <p:spPr/>
        <p:txBody>
          <a:bodyPr/>
          <a:lstStyle/>
          <a:p>
            <a:r>
              <a:rPr lang="en-US" dirty="0">
                <a:solidFill>
                  <a:schemeClr val="tx1"/>
                </a:solidFill>
              </a:rPr>
              <a:t>Lab objectives and takeaways</a:t>
            </a:r>
          </a:p>
        </p:txBody>
      </p:sp>
      <p:sp>
        <p:nvSpPr>
          <p:cNvPr id="4" name="Text Placeholder 5">
            <a:extLst>
              <a:ext uri="{FF2B5EF4-FFF2-40B4-BE49-F238E27FC236}">
                <a16:creationId xmlns:a16="http://schemas.microsoft.com/office/drawing/2014/main" id="{FB2598CB-611F-40C0-832F-10C82350BE6C}"/>
              </a:ext>
            </a:extLst>
          </p:cNvPr>
          <p:cNvSpPr txBox="1">
            <a:spLocks/>
          </p:cNvSpPr>
          <p:nvPr/>
        </p:nvSpPr>
        <p:spPr>
          <a:xfrm>
            <a:off x="394844" y="1440703"/>
            <a:ext cx="11655078" cy="4065793"/>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3600" dirty="0"/>
              <a:t>At the end of this lab, you should be better able to…</a:t>
            </a:r>
            <a:br>
              <a:rPr lang="en-US" sz="3600" dirty="0"/>
            </a:br>
            <a:endParaRPr lang="en-US" sz="3600" dirty="0"/>
          </a:p>
          <a:p>
            <a:r>
              <a:rPr lang="en-US" sz="2800" dirty="0"/>
              <a:t>Define the Organizational Requirements</a:t>
            </a:r>
            <a:br>
              <a:rPr lang="en-US" sz="2800" dirty="0"/>
            </a:br>
            <a:endParaRPr lang="en-US" sz="2800" dirty="0"/>
          </a:p>
          <a:p>
            <a:r>
              <a:rPr lang="en-US" sz="2800" dirty="0"/>
              <a:t>Define a Bot Personality Profile for the organizations chat bot</a:t>
            </a:r>
            <a:br>
              <a:rPr lang="en-US" sz="2800" dirty="0"/>
            </a:br>
            <a:endParaRPr lang="en-US" sz="2800" dirty="0"/>
          </a:p>
          <a:p>
            <a:r>
              <a:rPr lang="en-US" sz="2800" dirty="0"/>
              <a:t>Define a Bot Roadmap for the organization</a:t>
            </a:r>
          </a:p>
          <a:p>
            <a:pPr marL="0" indent="0">
              <a:buNone/>
            </a:pPr>
            <a:endParaRPr lang="en-US" sz="3600" dirty="0"/>
          </a:p>
          <a:p>
            <a:pPr lvl="2"/>
            <a:endParaRPr lang="en-US" dirty="0"/>
          </a:p>
        </p:txBody>
      </p:sp>
    </p:spTree>
    <p:extLst>
      <p:ext uri="{BB962C8B-B14F-4D97-AF65-F5344CB8AC3E}">
        <p14:creationId xmlns:p14="http://schemas.microsoft.com/office/powerpoint/2010/main" val="316506064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Case Study</a:t>
            </a:r>
          </a:p>
        </p:txBody>
      </p:sp>
      <p:sp>
        <p:nvSpPr>
          <p:cNvPr id="5" name="Text Placeholder 4"/>
          <p:cNvSpPr>
            <a:spLocks noGrp="1"/>
          </p:cNvSpPr>
          <p:nvPr>
            <p:ph type="body" sz="quarter" idx="10"/>
          </p:nvPr>
        </p:nvSpPr>
        <p:spPr>
          <a:xfrm>
            <a:off x="269239" y="1347929"/>
            <a:ext cx="11653522" cy="5281446"/>
          </a:xfrm>
        </p:spPr>
        <p:txBody>
          <a:bodyPr/>
          <a:lstStyle/>
          <a:p>
            <a:r>
              <a:rPr lang="en-GB" sz="2300" dirty="0">
                <a:latin typeface="Verdana" panose="020B0604030504040204" pitchFamily="34" charset="0"/>
                <a:ea typeface="Verdana" panose="020B0604030504040204" pitchFamily="34" charset="0"/>
                <a:cs typeface="Verdana" panose="020B0604030504040204" pitchFamily="34" charset="0"/>
              </a:rPr>
              <a:t>A hotel chain CEO recently announced in a trade magazine that she is looking to enhance the customer experience by augmenting their in-person concierge service by embedding bot capabilities into their member services mobile app. The hotel guest reservations are held within an Azure SQL Database which contains the dates and the hotel location of the guest that is presented to the application. The bot is intended to handle the common request that guest will make such as setting up wake up calls, ordering services such as a pool cabana or spa session, or handling cab reservations with their in-house cab company. Therefore, the bot should be able to offer to book these services, providing a choice on dates and durations. The intention is to free up the real concierge’s time to focus on informing guest about the local area using local knowledge. It is critical that access to the bot is secured. The hotel chain is a Microsoft Shop. Their network is setup using AD, the databases using SQL Server and cloud applications developed in </a:t>
            </a:r>
            <a:r>
              <a:rPr lang="en-GB" sz="2300" dirty="0" err="1">
                <a:latin typeface="Verdana" panose="020B0604030504040204" pitchFamily="34" charset="0"/>
                <a:ea typeface="Verdana" panose="020B0604030504040204" pitchFamily="34" charset="0"/>
                <a:cs typeface="Verdana" panose="020B0604030504040204" pitchFamily="34" charset="0"/>
              </a:rPr>
              <a:t>.Net</a:t>
            </a:r>
            <a:r>
              <a:rPr lang="en-GB" sz="2300" dirty="0">
                <a:latin typeface="Verdana" panose="020B0604030504040204" pitchFamily="34" charset="0"/>
                <a:ea typeface="Verdana" panose="020B0604030504040204" pitchFamily="34" charset="0"/>
                <a:cs typeface="Verdana" panose="020B0604030504040204" pitchFamily="34" charset="0"/>
              </a:rPr>
              <a:t> in Azure. The CFO and CIO has made budget available for this project to be delivered within 6 months.</a:t>
            </a:r>
          </a:p>
        </p:txBody>
      </p:sp>
    </p:spTree>
    <p:extLst>
      <p:ext uri="{BB962C8B-B14F-4D97-AF65-F5344CB8AC3E}">
        <p14:creationId xmlns:p14="http://schemas.microsoft.com/office/powerpoint/2010/main" val="4207219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3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Define the Organizations Requirements</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19" name="Rectangle 18"/>
          <p:cNvSpPr/>
          <p:nvPr/>
        </p:nvSpPr>
        <p:spPr>
          <a:xfrm>
            <a:off x="222701" y="1122363"/>
            <a:ext cx="11836621" cy="2122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1. What objectives should be met from the case study?</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2. Does it meet the desirability, feasibility and viability criteria? Cite examples.</a:t>
            </a:r>
          </a:p>
          <a:p>
            <a:pPr lvl="0">
              <a:lnSpc>
                <a:spcPct val="200000"/>
              </a:lnSpc>
              <a:defRPr/>
            </a:pPr>
            <a:r>
              <a:rPr lang="de-DE" sz="2400" b="1" dirty="0">
                <a:solidFill>
                  <a:prstClr val="black"/>
                </a:solidFill>
                <a:latin typeface="Segoe UI" panose="020B0502040204020203" pitchFamily="34" charset="0"/>
                <a:cs typeface="Segoe UI" panose="020B0502040204020203" pitchFamily="34" charset="0"/>
              </a:rPr>
              <a:t>3. Can you define Use Case/Scenario that needs to be met by the bot?</a:t>
            </a:r>
          </a:p>
          <a:p>
            <a:pPr lvl="0">
              <a:lnSpc>
                <a:spcPct val="200000"/>
              </a:lnSpc>
              <a:defRPr/>
            </a:pPr>
            <a:r>
              <a:rPr lang="de-DE" sz="2400" b="1" dirty="0">
                <a:solidFill>
                  <a:prstClr val="black"/>
                </a:solidFill>
                <a:latin typeface="Segoe UI" panose="020B0502040204020203" pitchFamily="34" charset="0"/>
                <a:cs typeface="Segoe UI" panose="020B0502040204020203" pitchFamily="34" charset="0"/>
              </a:rPr>
              <a:t>4. Can you map out the Lifecycle/Workflow for the Use Case/Scenario identified?</a:t>
            </a:r>
            <a:br>
              <a:rPr lang="de-DE" sz="2400" b="1" dirty="0">
                <a:solidFill>
                  <a:prstClr val="black"/>
                </a:solidFill>
                <a:latin typeface="Segoe UI" panose="020B0502040204020203" pitchFamily="34" charset="0"/>
                <a:cs typeface="Segoe UI" panose="020B0502040204020203" pitchFamily="34" charset="0"/>
              </a:rPr>
            </a:br>
            <a:r>
              <a:rPr lang="de-DE" sz="2400" b="1" dirty="0">
                <a:solidFill>
                  <a:prstClr val="black"/>
                </a:solidFill>
                <a:latin typeface="Segoe UI" panose="020B0502040204020203" pitchFamily="34" charset="0"/>
                <a:cs typeface="Segoe UI" panose="020B0502040204020203" pitchFamily="34" charset="0"/>
              </a:rPr>
              <a:t>5. What high level domains and intents can be extrapolated from the Use       Case/Scenario identified?</a:t>
            </a:r>
            <a:endParaRPr lang="de-DE" sz="2400" i="1" dirty="0">
              <a:solidFill>
                <a:prstClr val="black">
                  <a:lumMod val="65000"/>
                  <a:lumOff val="35000"/>
                </a:prstClr>
              </a:solidFill>
              <a:latin typeface="Segoe UI" panose="020B0502040204020203" pitchFamily="34" charset="0"/>
              <a:cs typeface="Segoe UI" panose="020B0502040204020203" pitchFamily="34" charset="0"/>
            </a:endParaRPr>
          </a:p>
          <a:p>
            <a:pPr lvl="0">
              <a:lnSpc>
                <a:spcPct val="150000"/>
              </a:lnSpc>
              <a:defRPr/>
            </a:pPr>
            <a:endParaRPr kumimoji="0" lang="de-DE" sz="24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de-DE" sz="2400" b="0" i="0" u="none" strike="noStrike" kern="1200" cap="none" spc="0" normalizeH="0" baseline="0" noProof="0" dirty="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721920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B40577C4-1F7F-4FE9-AB55-EB0A20694C24}"/>
              </a:ext>
            </a:extLst>
          </p:cNvPr>
          <p:cNvSpPr/>
          <p:nvPr/>
        </p:nvSpPr>
        <p:spPr>
          <a:xfrm>
            <a:off x="-2" y="5061955"/>
            <a:ext cx="12192002" cy="17891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SAMPLE AVATARS</a:t>
            </a:r>
          </a:p>
        </p:txBody>
      </p:sp>
      <p:sp>
        <p:nvSpPr>
          <p:cNvPr id="4" name="Rectangle 3"/>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CHATBOT</a:t>
            </a: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3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Personality Profile</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8" name="Rectangle 7"/>
          <p:cNvSpPr/>
          <p:nvPr/>
        </p:nvSpPr>
        <p:spPr>
          <a:xfrm>
            <a:off x="6583678" y="1122363"/>
            <a:ext cx="2212848" cy="19118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PERSONALITY</a:t>
            </a:r>
          </a:p>
        </p:txBody>
      </p:sp>
      <p:sp>
        <p:nvSpPr>
          <p:cNvPr id="6" name="Rectangle 5"/>
          <p:cNvSpPr/>
          <p:nvPr/>
        </p:nvSpPr>
        <p:spPr>
          <a:xfrm>
            <a:off x="-2" y="1122363"/>
            <a:ext cx="1594104" cy="16481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AGE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OCCUPATION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RESIDENCE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USER-LEVEL</a:t>
            </a:r>
          </a:p>
        </p:txBody>
      </p:sp>
      <p:sp>
        <p:nvSpPr>
          <p:cNvPr id="23" name="Rectangle 22"/>
          <p:cNvSpPr/>
          <p:nvPr/>
        </p:nvSpPr>
        <p:spPr>
          <a:xfrm>
            <a:off x="1594102" y="1122363"/>
            <a:ext cx="1686410" cy="16481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de-DE" sz="1200" b="0" i="0" u="none" strike="noStrike" kern="1200" cap="none" spc="0" normalizeH="0" baseline="0" noProof="0" dirty="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de-DE" sz="1200" b="0" i="0" u="none" strike="noStrike" kern="1200" cap="none" spc="0" normalizeH="0" baseline="0" noProof="0" dirty="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endParaRPr>
          </a:p>
        </p:txBody>
      </p:sp>
      <p:sp>
        <p:nvSpPr>
          <p:cNvPr id="7" name="Rectangle 6"/>
          <p:cNvSpPr/>
          <p:nvPr/>
        </p:nvSpPr>
        <p:spPr>
          <a:xfrm>
            <a:off x="0" y="2342662"/>
            <a:ext cx="3188206" cy="1911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BIO</a:t>
            </a:r>
          </a:p>
        </p:txBody>
      </p:sp>
      <p:sp>
        <p:nvSpPr>
          <p:cNvPr id="19" name="Rectangle 18"/>
          <p:cNvSpPr/>
          <p:nvPr/>
        </p:nvSpPr>
        <p:spPr>
          <a:xfrm>
            <a:off x="3188208" y="1122362"/>
            <a:ext cx="3395472" cy="2122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GOALS</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de-DE" sz="1200" b="0" i="0" u="none" strike="noStrike" kern="1200" cap="none" spc="0" normalizeH="0" baseline="0" noProof="0" dirty="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de-DE" sz="1200" b="0" i="0" u="none" strike="noStrike" kern="1200" cap="none" spc="0" normalizeH="0" baseline="0" noProof="0" dirty="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de-DE" sz="1200" b="0" i="0" u="none" strike="noStrike" kern="1200" cap="none" spc="0" normalizeH="0" baseline="0" noProof="0" dirty="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endParaRPr>
          </a:p>
        </p:txBody>
      </p:sp>
      <p:sp>
        <p:nvSpPr>
          <p:cNvPr id="26" name="Rectangle 25"/>
          <p:cNvSpPr/>
          <p:nvPr/>
        </p:nvSpPr>
        <p:spPr>
          <a:xfrm>
            <a:off x="3188208" y="3193562"/>
            <a:ext cx="3395472" cy="18683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PAIN POINTS</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de-DE" sz="1200" b="0" i="0" u="none" strike="noStrike" kern="1200" cap="none" spc="0" normalizeH="0" baseline="0" noProof="0" dirty="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endParaRPr>
          </a:p>
        </p:txBody>
      </p:sp>
      <p:grpSp>
        <p:nvGrpSpPr>
          <p:cNvPr id="15" name="Group 14">
            <a:extLst>
              <a:ext uri="{FF2B5EF4-FFF2-40B4-BE49-F238E27FC236}">
                <a16:creationId xmlns:a16="http://schemas.microsoft.com/office/drawing/2014/main" id="{A0694FBA-65A3-4D18-B84B-F839DD3EB50A}"/>
              </a:ext>
            </a:extLst>
          </p:cNvPr>
          <p:cNvGrpSpPr/>
          <p:nvPr/>
        </p:nvGrpSpPr>
        <p:grpSpPr>
          <a:xfrm>
            <a:off x="6675982" y="1525486"/>
            <a:ext cx="1934955" cy="1353781"/>
            <a:chOff x="10071456" y="1525486"/>
            <a:chExt cx="1934955" cy="1353781"/>
          </a:xfrm>
        </p:grpSpPr>
        <p:sp>
          <p:nvSpPr>
            <p:cNvPr id="48" name="Rectangle 47"/>
            <p:cNvSpPr/>
            <p:nvPr/>
          </p:nvSpPr>
          <p:spPr>
            <a:xfrm>
              <a:off x="10071947" y="1708365"/>
              <a:ext cx="1934463" cy="670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Rectangle 48"/>
            <p:cNvSpPr/>
            <p:nvPr/>
          </p:nvSpPr>
          <p:spPr>
            <a:xfrm>
              <a:off x="10071947" y="2074126"/>
              <a:ext cx="1934463" cy="670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p:cNvSpPr/>
            <p:nvPr/>
          </p:nvSpPr>
          <p:spPr>
            <a:xfrm>
              <a:off x="10071947" y="2439887"/>
              <a:ext cx="1934463" cy="670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Rectangle 50"/>
            <p:cNvSpPr/>
            <p:nvPr/>
          </p:nvSpPr>
          <p:spPr>
            <a:xfrm>
              <a:off x="10071947" y="2805648"/>
              <a:ext cx="1934463" cy="670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Rectangle 51"/>
            <p:cNvSpPr/>
            <p:nvPr/>
          </p:nvSpPr>
          <p:spPr>
            <a:xfrm>
              <a:off x="10071949" y="1525486"/>
              <a:ext cx="967231" cy="183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Extrovert</a:t>
              </a:r>
            </a:p>
          </p:txBody>
        </p:sp>
        <p:sp>
          <p:nvSpPr>
            <p:cNvPr id="56" name="Rectangle 55"/>
            <p:cNvSpPr/>
            <p:nvPr/>
          </p:nvSpPr>
          <p:spPr>
            <a:xfrm>
              <a:off x="11039180" y="1525486"/>
              <a:ext cx="967231" cy="183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Introvert</a:t>
              </a:r>
            </a:p>
          </p:txBody>
        </p:sp>
        <p:sp>
          <p:nvSpPr>
            <p:cNvPr id="58" name="Rectangle 57"/>
            <p:cNvSpPr/>
            <p:nvPr/>
          </p:nvSpPr>
          <p:spPr>
            <a:xfrm>
              <a:off x="10071949" y="1883556"/>
              <a:ext cx="967231" cy="183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Sensing</a:t>
              </a:r>
            </a:p>
          </p:txBody>
        </p:sp>
        <p:sp>
          <p:nvSpPr>
            <p:cNvPr id="59" name="Rectangle 58"/>
            <p:cNvSpPr/>
            <p:nvPr/>
          </p:nvSpPr>
          <p:spPr>
            <a:xfrm>
              <a:off x="11039180" y="1883556"/>
              <a:ext cx="967231" cy="183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Intuition</a:t>
              </a:r>
            </a:p>
          </p:txBody>
        </p:sp>
        <p:sp>
          <p:nvSpPr>
            <p:cNvPr id="60" name="Rectangle 59"/>
            <p:cNvSpPr/>
            <p:nvPr/>
          </p:nvSpPr>
          <p:spPr>
            <a:xfrm>
              <a:off x="10071949" y="2255695"/>
              <a:ext cx="967231" cy="183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Thinking</a:t>
              </a:r>
            </a:p>
          </p:txBody>
        </p:sp>
        <p:sp>
          <p:nvSpPr>
            <p:cNvPr id="61" name="Rectangle 60"/>
            <p:cNvSpPr/>
            <p:nvPr/>
          </p:nvSpPr>
          <p:spPr>
            <a:xfrm>
              <a:off x="11039180" y="2255695"/>
              <a:ext cx="967231" cy="161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Feeling</a:t>
              </a:r>
            </a:p>
          </p:txBody>
        </p:sp>
        <p:sp>
          <p:nvSpPr>
            <p:cNvPr id="62" name="Rectangle 61"/>
            <p:cNvSpPr/>
            <p:nvPr/>
          </p:nvSpPr>
          <p:spPr>
            <a:xfrm>
              <a:off x="10071949" y="2616383"/>
              <a:ext cx="967231" cy="183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Judging</a:t>
              </a:r>
            </a:p>
          </p:txBody>
        </p:sp>
        <p:sp>
          <p:nvSpPr>
            <p:cNvPr id="63" name="Rectangle 62"/>
            <p:cNvSpPr/>
            <p:nvPr/>
          </p:nvSpPr>
          <p:spPr>
            <a:xfrm>
              <a:off x="11039180" y="2616383"/>
              <a:ext cx="967231" cy="183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Perceiving</a:t>
              </a:r>
            </a:p>
          </p:txBody>
        </p:sp>
        <p:sp>
          <p:nvSpPr>
            <p:cNvPr id="64" name="Rectangle 63"/>
            <p:cNvSpPr/>
            <p:nvPr/>
          </p:nvSpPr>
          <p:spPr>
            <a:xfrm>
              <a:off x="10071456" y="1703589"/>
              <a:ext cx="189081" cy="657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Rectangle 64"/>
            <p:cNvSpPr/>
            <p:nvPr/>
          </p:nvSpPr>
          <p:spPr>
            <a:xfrm>
              <a:off x="10083796" y="2063111"/>
              <a:ext cx="189081" cy="657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Rectangle 65"/>
            <p:cNvSpPr/>
            <p:nvPr/>
          </p:nvSpPr>
          <p:spPr>
            <a:xfrm>
              <a:off x="10083796" y="2436060"/>
              <a:ext cx="189081" cy="657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Rectangle 66"/>
            <p:cNvSpPr/>
            <p:nvPr/>
          </p:nvSpPr>
          <p:spPr>
            <a:xfrm>
              <a:off x="10083796" y="2813524"/>
              <a:ext cx="189081" cy="657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5" name="Rectangle 54">
            <a:extLst>
              <a:ext uri="{FF2B5EF4-FFF2-40B4-BE49-F238E27FC236}">
                <a16:creationId xmlns:a16="http://schemas.microsoft.com/office/drawing/2014/main" id="{623855C9-5800-441F-B38C-4BC165274882}"/>
              </a:ext>
            </a:extLst>
          </p:cNvPr>
          <p:cNvSpPr/>
          <p:nvPr/>
        </p:nvSpPr>
        <p:spPr>
          <a:xfrm>
            <a:off x="9038503" y="1124414"/>
            <a:ext cx="3089997" cy="180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TARGET USERS</a:t>
            </a:r>
          </a:p>
          <a:p>
            <a:pPr marL="228600" marR="0" lvl="0" indent="-228600" algn="l" defTabSz="914400" rtl="0" eaLnBrk="1" fontAlgn="auto" latinLnBrk="0" hangingPunct="1">
              <a:lnSpc>
                <a:spcPct val="150000"/>
              </a:lnSpc>
              <a:spcBef>
                <a:spcPts val="0"/>
              </a:spcBef>
              <a:spcAft>
                <a:spcPts val="0"/>
              </a:spcAft>
              <a:buClrTx/>
              <a:buSzTx/>
              <a:buFontTx/>
              <a:buAutoNum type="arabicPeriod"/>
              <a:tabLst/>
              <a:defRPr/>
            </a:pPr>
            <a:endParaRPr kumimoji="0" lang="de-DE" sz="1200" b="0" i="1" u="none" strike="noStrike" kern="1200" cap="none" spc="0" normalizeH="0" baseline="0" noProof="0" dirty="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endParaRPr>
          </a:p>
        </p:txBody>
      </p:sp>
      <p:pic>
        <p:nvPicPr>
          <p:cNvPr id="10" name="Picture 9"/>
          <p:cNvPicPr>
            <a:picLocks noChangeAspect="1"/>
          </p:cNvPicPr>
          <p:nvPr/>
        </p:nvPicPr>
        <p:blipFill>
          <a:blip r:embed="rId3">
            <a:grayscl/>
          </a:blip>
          <a:stretch>
            <a:fillRect/>
          </a:stretch>
        </p:blipFill>
        <p:spPr>
          <a:xfrm>
            <a:off x="2326394" y="5652641"/>
            <a:ext cx="1093788" cy="837902"/>
          </a:xfrm>
          <a:prstGeom prst="rect">
            <a:avLst/>
          </a:prstGeom>
        </p:spPr>
      </p:pic>
      <p:pic>
        <p:nvPicPr>
          <p:cNvPr id="11" name="Picture 10" descr="2017-04-20 15_33_11-2017_04_10-12 BAT-MS BOT workshop VR.pdf and 5 more pages ‎- Microsoft Edge.png"/>
          <p:cNvPicPr>
            <a:picLocks noChangeAspect="1"/>
          </p:cNvPicPr>
          <p:nvPr/>
        </p:nvPicPr>
        <p:blipFill>
          <a:blip r:embed="rId4">
            <a:grayscl/>
          </a:blip>
          <a:stretch>
            <a:fillRect/>
          </a:stretch>
        </p:blipFill>
        <p:spPr>
          <a:xfrm>
            <a:off x="707283" y="5652642"/>
            <a:ext cx="864983" cy="835662"/>
          </a:xfrm>
          <a:prstGeom prst="rect">
            <a:avLst/>
          </a:prstGeom>
        </p:spPr>
      </p:pic>
      <p:sp>
        <p:nvSpPr>
          <p:cNvPr id="9" name="Rectangle 8">
            <a:extLst>
              <a:ext uri="{FF2B5EF4-FFF2-40B4-BE49-F238E27FC236}">
                <a16:creationId xmlns:a16="http://schemas.microsoft.com/office/drawing/2014/main" id="{B77F5033-2669-400F-8EF1-EEDDE2AFDA81}"/>
              </a:ext>
            </a:extLst>
          </p:cNvPr>
          <p:cNvSpPr/>
          <p:nvPr/>
        </p:nvSpPr>
        <p:spPr>
          <a:xfrm>
            <a:off x="7850932" y="5612047"/>
            <a:ext cx="3940786" cy="60016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de-DE" sz="1100" b="0" i="0" u="none" strike="noStrike" kern="1200" cap="none" spc="0" normalizeH="0" baseline="0" noProof="0" dirty="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rPr>
              <a:t>Choose three additional avatar themes.  Based on your feedback from the case study that you have read.</a:t>
            </a:r>
          </a:p>
        </p:txBody>
      </p:sp>
      <p:sp>
        <p:nvSpPr>
          <p:cNvPr id="35" name="Rectangle 34">
            <a:extLst/>
          </p:cNvPr>
          <p:cNvSpPr/>
          <p:nvPr/>
        </p:nvSpPr>
        <p:spPr>
          <a:xfrm>
            <a:off x="6583678" y="3203370"/>
            <a:ext cx="3089997" cy="180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CHARACTER</a:t>
            </a:r>
          </a:p>
        </p:txBody>
      </p:sp>
      <p:pic>
        <p:nvPicPr>
          <p:cNvPr id="3" name="Picture 2">
            <a:extLst>
              <a:ext uri="{FF2B5EF4-FFF2-40B4-BE49-F238E27FC236}">
                <a16:creationId xmlns:a16="http://schemas.microsoft.com/office/drawing/2014/main" id="{AA637CDC-C6EC-458F-8A7A-B6D275F6B2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276" y="5652641"/>
            <a:ext cx="919990" cy="813486"/>
          </a:xfrm>
          <a:prstGeom prst="rect">
            <a:avLst/>
          </a:prstGeom>
        </p:spPr>
      </p:pic>
      <p:sp>
        <p:nvSpPr>
          <p:cNvPr id="39" name="Rectangle 38">
            <a:extLst>
              <a:ext uri="{FF2B5EF4-FFF2-40B4-BE49-F238E27FC236}">
                <a16:creationId xmlns:a16="http://schemas.microsoft.com/office/drawing/2014/main" id="{A5C22F16-64CA-41C1-A8F8-3CD75646458F}"/>
              </a:ext>
            </a:extLst>
          </p:cNvPr>
          <p:cNvSpPr/>
          <p:nvPr/>
        </p:nvSpPr>
        <p:spPr>
          <a:xfrm>
            <a:off x="217671" y="6408824"/>
            <a:ext cx="2171846" cy="314702"/>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de-DE" sz="1100" b="0" i="0" u="none" strike="noStrike" kern="1200" cap="none" spc="0" normalizeH="0" baseline="0" noProof="0">
                <a:ln>
                  <a:noFill/>
                </a:ln>
                <a:solidFill>
                  <a:srgbClr val="FF0000"/>
                </a:solidFill>
                <a:effectLst/>
                <a:uLnTx/>
                <a:uFillTx/>
                <a:latin typeface="Segoe UI" panose="020B0502040204020203" pitchFamily="34" charset="0"/>
                <a:ea typeface="+mn-ea"/>
                <a:cs typeface="Segoe UI" panose="020B0502040204020203" pitchFamily="34" charset="0"/>
              </a:rPr>
              <a:t>Replace with Customer Logo</a:t>
            </a:r>
          </a:p>
        </p:txBody>
      </p:sp>
      <p:pic>
        <p:nvPicPr>
          <p:cNvPr id="40" name="Picture 39">
            <a:extLst>
              <a:ext uri="{FF2B5EF4-FFF2-40B4-BE49-F238E27FC236}">
                <a16:creationId xmlns:a16="http://schemas.microsoft.com/office/drawing/2014/main" id="{56B9840E-C00A-4495-8A5A-BB029C3CCD59}"/>
              </a:ext>
            </a:extLst>
          </p:cNvPr>
          <p:cNvPicPr>
            <a:picLocks noChangeAspect="1"/>
          </p:cNvPicPr>
          <p:nvPr/>
        </p:nvPicPr>
        <p:blipFill>
          <a:blip r:embed="rId3">
            <a:grayscl/>
          </a:blip>
          <a:stretch>
            <a:fillRect/>
          </a:stretch>
        </p:blipFill>
        <p:spPr>
          <a:xfrm>
            <a:off x="4142526" y="5652641"/>
            <a:ext cx="1093788" cy="837902"/>
          </a:xfrm>
          <a:prstGeom prst="rect">
            <a:avLst/>
          </a:prstGeom>
        </p:spPr>
      </p:pic>
      <p:pic>
        <p:nvPicPr>
          <p:cNvPr id="41" name="Picture 40">
            <a:extLst>
              <a:ext uri="{FF2B5EF4-FFF2-40B4-BE49-F238E27FC236}">
                <a16:creationId xmlns:a16="http://schemas.microsoft.com/office/drawing/2014/main" id="{8D7481A1-79C4-4616-AEAD-C64F83BB7970}"/>
              </a:ext>
            </a:extLst>
          </p:cNvPr>
          <p:cNvPicPr>
            <a:picLocks noChangeAspect="1"/>
          </p:cNvPicPr>
          <p:nvPr/>
        </p:nvPicPr>
        <p:blipFill>
          <a:blip r:embed="rId3">
            <a:grayscl/>
          </a:blip>
          <a:stretch>
            <a:fillRect/>
          </a:stretch>
        </p:blipFill>
        <p:spPr>
          <a:xfrm>
            <a:off x="5907451" y="5651522"/>
            <a:ext cx="1093788" cy="837902"/>
          </a:xfrm>
          <a:prstGeom prst="rect">
            <a:avLst/>
          </a:prstGeom>
        </p:spPr>
      </p:pic>
    </p:spTree>
    <p:extLst>
      <p:ext uri="{BB962C8B-B14F-4D97-AF65-F5344CB8AC3E}">
        <p14:creationId xmlns:p14="http://schemas.microsoft.com/office/powerpoint/2010/main" val="3535721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46547" y="665561"/>
            <a:ext cx="7700638" cy="425758"/>
          </a:xfrm>
          <a:prstGeom prst="rect">
            <a:avLst/>
          </a:prstGeom>
        </p:spPr>
        <p:txBody>
          <a:bodyPr wrap="square">
            <a:spAutoFit/>
          </a:bodyPr>
          <a:lstStyle/>
          <a:p>
            <a:pPr marL="0" marR="0" lvl="0" indent="0" algn="l" defTabSz="1219170" rtl="0" eaLnBrk="1" fontAlgn="auto" latinLnBrk="0" hangingPunct="1">
              <a:lnSpc>
                <a:spcPts val="2600"/>
              </a:lnSpc>
              <a:spcBef>
                <a:spcPts val="0"/>
              </a:spcBef>
              <a:spcAft>
                <a:spcPts val="0"/>
              </a:spcAft>
              <a:buClrTx/>
              <a:buSzTx/>
              <a:buFontTx/>
              <a:buNone/>
              <a:tabLst/>
              <a:defRPr/>
            </a:pPr>
            <a:r>
              <a:rPr kumimoji="0" lang="en-US" sz="2800" b="1" i="0" u="none" strike="noStrike" kern="1200" cap="none" spc="-133" normalizeH="0" baseline="0" noProof="0" dirty="0">
                <a:ln>
                  <a:noFill/>
                </a:ln>
                <a:solidFill>
                  <a:srgbClr val="273160"/>
                </a:solidFill>
                <a:effectLst/>
                <a:uLnTx/>
                <a:uFillTx/>
                <a:latin typeface="Segoe UI" panose="020B0502040204020203" pitchFamily="34" charset="0"/>
                <a:ea typeface="+mn-ea"/>
                <a:cs typeface="Segoe UI" panose="020B0502040204020203" pitchFamily="34" charset="0"/>
              </a:rPr>
              <a:t>HIGH LEVEL BOT EVOLUTION/ROADMAP</a:t>
            </a:r>
          </a:p>
        </p:txBody>
      </p:sp>
      <p:sp>
        <p:nvSpPr>
          <p:cNvPr id="9" name="Rectangle 8">
            <a:extLst>
              <a:ext uri="{FF2B5EF4-FFF2-40B4-BE49-F238E27FC236}">
                <a16:creationId xmlns:a16="http://schemas.microsoft.com/office/drawing/2014/main" id="{78F6D888-3D59-495B-87E0-51926D94DBB5}"/>
              </a:ext>
            </a:extLst>
          </p:cNvPr>
          <p:cNvSpPr/>
          <p:nvPr/>
        </p:nvSpPr>
        <p:spPr>
          <a:xfrm>
            <a:off x="0" y="6732547"/>
            <a:ext cx="12192000" cy="125453"/>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white"/>
              </a:solidFill>
              <a:effectLst/>
              <a:uLnTx/>
              <a:uFillTx/>
              <a:latin typeface="Segoe UI Light"/>
              <a:ea typeface="+mn-ea"/>
              <a:cs typeface="+mn-cs"/>
            </a:endParaRPr>
          </a:p>
        </p:txBody>
      </p:sp>
      <p:cxnSp>
        <p:nvCxnSpPr>
          <p:cNvPr id="19" name="Straight Connector 18">
            <a:extLst>
              <a:ext uri="{FF2B5EF4-FFF2-40B4-BE49-F238E27FC236}">
                <a16:creationId xmlns:a16="http://schemas.microsoft.com/office/drawing/2014/main" id="{C2199506-ABC6-4D11-A5E8-14EC5BD821CF}"/>
              </a:ext>
            </a:extLst>
          </p:cNvPr>
          <p:cNvCxnSpPr>
            <a:cxnSpLocks/>
          </p:cNvCxnSpPr>
          <p:nvPr/>
        </p:nvCxnSpPr>
        <p:spPr>
          <a:xfrm>
            <a:off x="455168" y="728260"/>
            <a:ext cx="0" cy="615400"/>
          </a:xfrm>
          <a:prstGeom prst="line">
            <a:avLst/>
          </a:prstGeom>
          <a:ln w="57150">
            <a:solidFill>
              <a:srgbClr val="0069AA"/>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EC4868E2-A7C8-4602-93D6-C04947DB44A4}"/>
              </a:ext>
            </a:extLst>
          </p:cNvPr>
          <p:cNvSpPr/>
          <p:nvPr/>
        </p:nvSpPr>
        <p:spPr>
          <a:xfrm>
            <a:off x="646548" y="1035960"/>
            <a:ext cx="10953025" cy="623077"/>
          </a:xfrm>
          <a:prstGeom prst="rect">
            <a:avLst/>
          </a:prstGeom>
        </p:spPr>
        <p:txBody>
          <a:bodyPr wrap="square">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rPr>
              <a:t>The following illustrates use cases selected for the Project (</a:t>
            </a:r>
            <a:r>
              <a:rPr kumimoji="0" lang="en-US" sz="1200" b="1" i="0" u="none" strike="noStrike" kern="1200" cap="none" spc="0" normalizeH="0" baseline="0" noProof="0">
                <a:ln>
                  <a:noFill/>
                </a:ln>
                <a:solidFill>
                  <a:srgbClr val="00AEEF"/>
                </a:solidFill>
                <a:effectLst/>
                <a:uLnTx/>
                <a:uFillTx/>
                <a:latin typeface="Segoe UI Light" panose="020B0502040204020203" pitchFamily="34" charset="0"/>
                <a:ea typeface="+mn-ea"/>
                <a:cs typeface="Segoe UI Light" panose="020B0502040204020203" pitchFamily="34" charset="0"/>
              </a:rPr>
              <a:t>highlighted</a:t>
            </a:r>
            <a:r>
              <a:rPr kumimoji="0" lang="en-US" sz="1200" b="0" i="0" u="none" strike="noStrike" kern="120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rPr>
              <a:t>) as well as potential future use cases that can be considered to further evolve bot experience.</a:t>
            </a:r>
          </a:p>
        </p:txBody>
      </p:sp>
      <p:graphicFrame>
        <p:nvGraphicFramePr>
          <p:cNvPr id="3" name="Diagram 2">
            <a:extLst>
              <a:ext uri="{FF2B5EF4-FFF2-40B4-BE49-F238E27FC236}">
                <a16:creationId xmlns:a16="http://schemas.microsoft.com/office/drawing/2014/main" id="{E2C27377-128D-403D-8F5B-6B7A72E84F69}"/>
              </a:ext>
            </a:extLst>
          </p:cNvPr>
          <p:cNvGraphicFramePr/>
          <p:nvPr>
            <p:extLst/>
          </p:nvPr>
        </p:nvGraphicFramePr>
        <p:xfrm>
          <a:off x="404119" y="1500942"/>
          <a:ext cx="11401515" cy="5211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5" name="Straight Connector 4">
            <a:extLst>
              <a:ext uri="{FF2B5EF4-FFF2-40B4-BE49-F238E27FC236}">
                <a16:creationId xmlns:a16="http://schemas.microsoft.com/office/drawing/2014/main" id="{47A59ABB-78DE-478D-87EA-F383BF055F11}"/>
              </a:ext>
            </a:extLst>
          </p:cNvPr>
          <p:cNvCxnSpPr>
            <a:cxnSpLocks/>
          </p:cNvCxnSpPr>
          <p:nvPr/>
        </p:nvCxnSpPr>
        <p:spPr>
          <a:xfrm flipH="1" flipV="1">
            <a:off x="5095981" y="1747631"/>
            <a:ext cx="1" cy="476618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Straight Connector 12">
            <a:extLst>
              <a:ext uri="{FF2B5EF4-FFF2-40B4-BE49-F238E27FC236}">
                <a16:creationId xmlns:a16="http://schemas.microsoft.com/office/drawing/2014/main" id="{380EF086-D6AC-48D9-97AB-B2CFBF6088A4}"/>
              </a:ext>
            </a:extLst>
          </p:cNvPr>
          <p:cNvCxnSpPr>
            <a:cxnSpLocks/>
          </p:cNvCxnSpPr>
          <p:nvPr/>
        </p:nvCxnSpPr>
        <p:spPr>
          <a:xfrm flipH="1" flipV="1">
            <a:off x="8347186" y="1747631"/>
            <a:ext cx="1" cy="476618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Rectangle: Rounded Corners 16">
            <a:extLst>
              <a:ext uri="{FF2B5EF4-FFF2-40B4-BE49-F238E27FC236}">
                <a16:creationId xmlns:a16="http://schemas.microsoft.com/office/drawing/2014/main" id="{3CB52647-DB5A-469E-B315-034347CBF570}"/>
              </a:ext>
            </a:extLst>
          </p:cNvPr>
          <p:cNvSpPr/>
          <p:nvPr/>
        </p:nvSpPr>
        <p:spPr>
          <a:xfrm>
            <a:off x="2580946" y="3708421"/>
            <a:ext cx="2305988" cy="716771"/>
          </a:xfrm>
          <a:prstGeom prst="roundRect">
            <a:avLst/>
          </a:prstGeom>
          <a:solidFill>
            <a:srgbClr val="B2E7FA"/>
          </a:solidFill>
          <a:ln w="127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black"/>
                </a:solidFill>
                <a:effectLst/>
                <a:uLnTx/>
                <a:uFillTx/>
                <a:latin typeface="Segoe UI"/>
                <a:ea typeface="+mn-ea"/>
                <a:cs typeface="+mn-cs"/>
              </a:rPr>
              <a:t>?</a:t>
            </a:r>
          </a:p>
        </p:txBody>
      </p:sp>
      <p:sp>
        <p:nvSpPr>
          <p:cNvPr id="28" name="Rectangle: Rounded Corners 27">
            <a:extLst>
              <a:ext uri="{FF2B5EF4-FFF2-40B4-BE49-F238E27FC236}">
                <a16:creationId xmlns:a16="http://schemas.microsoft.com/office/drawing/2014/main" id="{75220BBC-87BF-4463-A44A-D15F72F70278}"/>
              </a:ext>
            </a:extLst>
          </p:cNvPr>
          <p:cNvSpPr/>
          <p:nvPr/>
        </p:nvSpPr>
        <p:spPr>
          <a:xfrm>
            <a:off x="5464066" y="3734292"/>
            <a:ext cx="2305988" cy="665030"/>
          </a:xfrm>
          <a:prstGeom prst="roundRect">
            <a:avLst/>
          </a:prstGeom>
          <a:ln w="12700"/>
        </p:spPr>
        <p:style>
          <a:lnRef idx="2">
            <a:schemeClr val="dk1"/>
          </a:lnRef>
          <a:fillRef idx="1">
            <a:schemeClr val="lt1"/>
          </a:fillRef>
          <a:effectRef idx="0">
            <a:schemeClr val="dk1"/>
          </a:effectRef>
          <a:fontRef idx="minor">
            <a:schemeClr val="dk1"/>
          </a:fontRef>
        </p:style>
        <p:txBody>
          <a:bodyPr rtlCol="0" anchor="ctr"/>
          <a:lstStyle/>
          <a:p>
            <a:pPr lvl="0" algn="ctr">
              <a:defRPr/>
            </a:pPr>
            <a:r>
              <a:rPr lang="en-US" sz="1067" dirty="0">
                <a:solidFill>
                  <a:prstClr val="black"/>
                </a:solidFill>
              </a:rPr>
              <a:t>?</a:t>
            </a:r>
          </a:p>
        </p:txBody>
      </p:sp>
      <p:sp>
        <p:nvSpPr>
          <p:cNvPr id="29" name="Rectangle: Rounded Corners 28">
            <a:extLst>
              <a:ext uri="{FF2B5EF4-FFF2-40B4-BE49-F238E27FC236}">
                <a16:creationId xmlns:a16="http://schemas.microsoft.com/office/drawing/2014/main" id="{EA1F5AA6-896A-4814-9E54-0453CAF6BAE3}"/>
              </a:ext>
            </a:extLst>
          </p:cNvPr>
          <p:cNvSpPr/>
          <p:nvPr/>
        </p:nvSpPr>
        <p:spPr>
          <a:xfrm>
            <a:off x="8634850" y="3734293"/>
            <a:ext cx="2305988" cy="665029"/>
          </a:xfrm>
          <a:prstGeom prst="roundRect">
            <a:avLst/>
          </a:prstGeom>
          <a:ln w="12700"/>
        </p:spPr>
        <p:style>
          <a:lnRef idx="2">
            <a:schemeClr val="dk1"/>
          </a:lnRef>
          <a:fillRef idx="1">
            <a:schemeClr val="lt1"/>
          </a:fillRef>
          <a:effectRef idx="0">
            <a:schemeClr val="dk1"/>
          </a:effectRef>
          <a:fontRef idx="minor">
            <a:schemeClr val="dk1"/>
          </a:fontRef>
        </p:style>
        <p:txBody>
          <a:bodyPr rtlCol="0" anchor="ctr"/>
          <a:lstStyle/>
          <a:p>
            <a:pPr lvl="0" algn="ctr">
              <a:defRPr/>
            </a:pPr>
            <a:r>
              <a:rPr lang="en-US" sz="1067" dirty="0">
                <a:solidFill>
                  <a:prstClr val="black"/>
                </a:solidFill>
              </a:rPr>
              <a:t>?</a:t>
            </a:r>
          </a:p>
        </p:txBody>
      </p:sp>
      <p:sp>
        <p:nvSpPr>
          <p:cNvPr id="2" name="Rectangle 1">
            <a:extLst>
              <a:ext uri="{FF2B5EF4-FFF2-40B4-BE49-F238E27FC236}">
                <a16:creationId xmlns:a16="http://schemas.microsoft.com/office/drawing/2014/main" id="{02066AE5-DC00-4FE8-8511-1B7156B43054}"/>
              </a:ext>
            </a:extLst>
          </p:cNvPr>
          <p:cNvSpPr/>
          <p:nvPr/>
        </p:nvSpPr>
        <p:spPr>
          <a:xfrm>
            <a:off x="2700042" y="1747631"/>
            <a:ext cx="1467581" cy="3385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Current Scope</a:t>
            </a:r>
          </a:p>
        </p:txBody>
      </p:sp>
      <p:sp>
        <p:nvSpPr>
          <p:cNvPr id="31" name="Rectangle 30">
            <a:extLst>
              <a:ext uri="{FF2B5EF4-FFF2-40B4-BE49-F238E27FC236}">
                <a16:creationId xmlns:a16="http://schemas.microsoft.com/office/drawing/2014/main" id="{35A31A56-4D86-4044-BE57-1CC882D1BB5C}"/>
              </a:ext>
            </a:extLst>
          </p:cNvPr>
          <p:cNvSpPr/>
          <p:nvPr/>
        </p:nvSpPr>
        <p:spPr>
          <a:xfrm>
            <a:off x="5865008" y="1747631"/>
            <a:ext cx="1370888" cy="3385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Scope v Next</a:t>
            </a:r>
          </a:p>
        </p:txBody>
      </p:sp>
      <p:sp>
        <p:nvSpPr>
          <p:cNvPr id="32" name="Rectangle 31">
            <a:extLst>
              <a:ext uri="{FF2B5EF4-FFF2-40B4-BE49-F238E27FC236}">
                <a16:creationId xmlns:a16="http://schemas.microsoft.com/office/drawing/2014/main" id="{4D7F8217-8094-441C-8597-AA521098C091}"/>
              </a:ext>
            </a:extLst>
          </p:cNvPr>
          <p:cNvSpPr/>
          <p:nvPr/>
        </p:nvSpPr>
        <p:spPr>
          <a:xfrm>
            <a:off x="9017860" y="1747631"/>
            <a:ext cx="1622559" cy="3385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Scope v Next+1</a:t>
            </a:r>
          </a:p>
        </p:txBody>
      </p:sp>
    </p:spTree>
    <p:extLst>
      <p:ext uri="{BB962C8B-B14F-4D97-AF65-F5344CB8AC3E}">
        <p14:creationId xmlns:p14="http://schemas.microsoft.com/office/powerpoint/2010/main" val="26716390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01B3149-52BF-4BC4-AB0D-E0FF348A142A}"/>
              </a:ext>
            </a:extLst>
          </p:cNvPr>
          <p:cNvSpPr/>
          <p:nvPr/>
        </p:nvSpPr>
        <p:spPr>
          <a:xfrm>
            <a:off x="5974813" y="3244334"/>
            <a:ext cx="242374" cy="369332"/>
          </a:xfrm>
          <a:prstGeom prst="rect">
            <a:avLst/>
          </a:prstGeom>
        </p:spPr>
        <p:txBody>
          <a:bodyPr wrap="none">
            <a:spAutoFit/>
          </a:bodyPr>
          <a:lstStyle/>
          <a:p>
            <a:r>
              <a:rPr lang="en-GB" dirty="0">
                <a:latin typeface="Times New Roman" panose="02020603050405020304" pitchFamily="18" charset="0"/>
              </a:rPr>
              <a:t> </a:t>
            </a:r>
            <a:endParaRPr lang="en-GB" dirty="0"/>
          </a:p>
        </p:txBody>
      </p:sp>
    </p:spTree>
    <p:extLst>
      <p:ext uri="{BB962C8B-B14F-4D97-AF65-F5344CB8AC3E}">
        <p14:creationId xmlns:p14="http://schemas.microsoft.com/office/powerpoint/2010/main" val="252536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2.xml><?xml version="1.0" encoding="utf-8"?>
<a:theme xmlns:a="http://schemas.openxmlformats.org/drawingml/2006/main" name="5-50173_Microsoft_Ready_Light_Template">
  <a:themeElements>
    <a:clrScheme name="Microsoft Ready Light">
      <a:dk1>
        <a:srgbClr val="353535"/>
      </a:dk1>
      <a:lt1>
        <a:srgbClr val="FFFFFF"/>
      </a:lt1>
      <a:dk2>
        <a:srgbClr val="002050"/>
      </a:dk2>
      <a:lt2>
        <a:srgbClr val="E6E6E6"/>
      </a:lt2>
      <a:accent1>
        <a:srgbClr val="002050"/>
      </a:accent1>
      <a:accent2>
        <a:srgbClr val="00188F"/>
      </a:accent2>
      <a:accent3>
        <a:srgbClr val="0078D7"/>
      </a:accent3>
      <a:accent4>
        <a:srgbClr val="00BCF2"/>
      </a:accent4>
      <a:accent5>
        <a:srgbClr val="00B294"/>
      </a:accent5>
      <a:accent6>
        <a:srgbClr val="BAD80A"/>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810D1621-7EC8-4B51-A678-36097813A578}" vid="{BABC4CDB-E230-49BE-A9F6-33781B02F17C}"/>
    </a:ext>
  </a:extLst>
</a:theme>
</file>

<file path=ppt/theme/theme3.xml><?xml version="1.0" encoding="utf-8"?>
<a:theme xmlns:a="http://schemas.openxmlformats.org/drawingml/2006/main" name="5-50173_Microsoft_Ready_Dark_Template">
  <a:themeElements>
    <a:clrScheme name="Microsoft Ready Dark">
      <a:dk1>
        <a:srgbClr val="353535"/>
      </a:dk1>
      <a:lt1>
        <a:srgbClr val="FFFFFF"/>
      </a:lt1>
      <a:dk2>
        <a:srgbClr val="002050"/>
      </a:dk2>
      <a:lt2>
        <a:srgbClr val="CDF4FF"/>
      </a:lt2>
      <a:accent1>
        <a:srgbClr val="0078D7"/>
      </a:accent1>
      <a:accent2>
        <a:srgbClr val="00BCF2"/>
      </a:accent2>
      <a:accent3>
        <a:srgbClr val="D2D2D2"/>
      </a:accent3>
      <a:accent4>
        <a:srgbClr val="00B294"/>
      </a:accent4>
      <a:accent5>
        <a:srgbClr val="BAD80A"/>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810D1621-7EC8-4B51-A678-36097813A578}" vid="{AAAB9BC6-90B3-485A-97BE-C966297A0E6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6-30537_Envision 2016 Keynote Templat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Envision_2016_Keynote_16x9_Template_033016" id="{6BB7CA33-D663-4366-BD8A-38B270669132}" vid="{152881AD-48A7-43F3-9C33-242C8A6BA4A7}"/>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D93766AA3535D4C9AB033C0324D3CD7" ma:contentTypeVersion="6" ma:contentTypeDescription="Create a new document." ma:contentTypeScope="" ma:versionID="710d354100089abd2572cae88cea3a2b">
  <xsd:schema xmlns:xsd="http://www.w3.org/2001/XMLSchema" xmlns:xs="http://www.w3.org/2001/XMLSchema" xmlns:p="http://schemas.microsoft.com/office/2006/metadata/properties" xmlns:ns2="87bad0cd-9f5f-4471-94ca-f7c37ef15840" xmlns:ns3="8f159844-3118-4b08-9ac0-0a51e3431bb6" targetNamespace="http://schemas.microsoft.com/office/2006/metadata/properties" ma:root="true" ma:fieldsID="70ea667c588725e6207a5fd18235c984" ns2:_="" ns3:_="">
    <xsd:import namespace="87bad0cd-9f5f-4471-94ca-f7c37ef15840"/>
    <xsd:import namespace="8f159844-3118-4b08-9ac0-0a51e3431bb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bad0cd-9f5f-4471-94ca-f7c37ef158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f159844-3118-4b08-9ac0-0a51e3431bb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astSharedByUser xmlns="8f159844-3118-4b08-9ac0-0a51e3431bb6">v-karfis@microsoft.com</LastSharedByUser>
    <SharedWithUsers xmlns="8f159844-3118-4b08-9ac0-0a51e3431bb6">
      <UserInfo>
        <DisplayName>Natalie Nurock</DisplayName>
        <AccountId>85</AccountId>
        <AccountType/>
      </UserInfo>
    </SharedWithUsers>
    <LastSharedByTime xmlns="8f159844-3118-4b08-9ac0-0a51e3431bb6">2018-03-14T05:42:29+00:00</LastSharedByTime>
  </documentManagement>
</p:properties>
</file>

<file path=customXml/itemProps1.xml><?xml version="1.0" encoding="utf-8"?>
<ds:datastoreItem xmlns:ds="http://schemas.openxmlformats.org/officeDocument/2006/customXml" ds:itemID="{81018208-8004-4CED-BF44-ED368E32B811}">
  <ds:schemaRefs>
    <ds:schemaRef ds:uri="http://schemas.microsoft.com/sharepoint/v3/contenttype/forms"/>
  </ds:schemaRefs>
</ds:datastoreItem>
</file>

<file path=customXml/itemProps2.xml><?xml version="1.0" encoding="utf-8"?>
<ds:datastoreItem xmlns:ds="http://schemas.openxmlformats.org/officeDocument/2006/customXml" ds:itemID="{3C55D2E5-22B4-4502-8B75-3251A5BBB6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bad0cd-9f5f-4471-94ca-f7c37ef15840"/>
    <ds:schemaRef ds:uri="8f159844-3118-4b08-9ac0-0a51e3431b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91DBAA-73B1-46DE-A02B-B400BCCAEA24}">
  <ds:schemaRef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purl.org/dc/dcmitype/"/>
    <ds:schemaRef ds:uri="87bad0cd-9f5f-4471-94ca-f7c37ef15840"/>
    <ds:schemaRef ds:uri="http://schemas.openxmlformats.org/package/2006/metadata/core-properties"/>
    <ds:schemaRef ds:uri="8f159844-3118-4b08-9ac0-0a51e3431bb6"/>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587</TotalTime>
  <Words>640</Words>
  <Application>Microsoft Office PowerPoint</Application>
  <PresentationFormat>Widescreen</PresentationFormat>
  <Paragraphs>63</Paragraphs>
  <Slides>7</Slides>
  <Notes>7</Notes>
  <HiddenSlides>0</HiddenSlides>
  <MMClips>0</MMClips>
  <ScaleCrop>false</ScaleCrop>
  <HeadingPairs>
    <vt:vector size="6" baseType="variant">
      <vt:variant>
        <vt:lpstr>Fonts Used</vt:lpstr>
      </vt:variant>
      <vt:variant>
        <vt:i4>12</vt:i4>
      </vt:variant>
      <vt:variant>
        <vt:lpstr>Theme</vt:lpstr>
      </vt:variant>
      <vt:variant>
        <vt:i4>5</vt:i4>
      </vt:variant>
      <vt:variant>
        <vt:lpstr>Slide Titles</vt:lpstr>
      </vt:variant>
      <vt:variant>
        <vt:i4>7</vt:i4>
      </vt:variant>
    </vt:vector>
  </HeadingPairs>
  <TitlesOfParts>
    <vt:vector size="24" baseType="lpstr">
      <vt:lpstr>Arial</vt:lpstr>
      <vt:lpstr>Calibri</vt:lpstr>
      <vt:lpstr>Calibri Light</vt:lpstr>
      <vt:lpstr>Consolas</vt:lpstr>
      <vt:lpstr>Segoe UI</vt:lpstr>
      <vt:lpstr>Segoe UI Bold</vt:lpstr>
      <vt:lpstr>Segoe UI Light</vt:lpstr>
      <vt:lpstr>Segoe UI Semibold</vt:lpstr>
      <vt:lpstr>Segoe UI Semilight</vt:lpstr>
      <vt:lpstr>Times New Roman</vt:lpstr>
      <vt:lpstr>Verdana</vt:lpstr>
      <vt:lpstr>Wingdings</vt:lpstr>
      <vt:lpstr>C+E Readiness Template</vt:lpstr>
      <vt:lpstr>5-50173_Microsoft_Ready_Light_Template</vt:lpstr>
      <vt:lpstr>5-50173_Microsoft_Ready_Dark_Template</vt:lpstr>
      <vt:lpstr>Office Theme</vt:lpstr>
      <vt:lpstr>6-30537_Envision 2016 Keynote Template</vt:lpstr>
      <vt:lpstr>Lab: Principles of Good Bot Design</vt:lpstr>
      <vt:lpstr>Lab objectives and takeaways</vt:lpstr>
      <vt:lpstr>Case Study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Chris Testa-O Neill</cp:lastModifiedBy>
  <cp:revision>55</cp:revision>
  <dcterms:modified xsi:type="dcterms:W3CDTF">2018-06-27T17:28:04Z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0x010100ED93766AA3535D4C9AB033C0324D3CD7</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v-karfis@microsoft.com</vt:lpwstr>
  </property>
  <property fmtid="{D5CDD505-2E9C-101B-9397-08002B2CF9AE}" pid="6" name="MSIP_Label_f42aa342-8706-4288-bd11-ebb85995028c_SetDate">
    <vt:lpwstr>2017-12-19T18:52:59.5454825Z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