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702" r:id="rId6"/>
  </p:sldMasterIdLst>
  <p:notesMasterIdLst>
    <p:notesMasterId r:id="rId34"/>
  </p:notesMasterIdLst>
  <p:sldIdLst>
    <p:sldId id="1605" r:id="rId7"/>
    <p:sldId id="1551" r:id="rId8"/>
    <p:sldId id="1554" r:id="rId9"/>
    <p:sldId id="1593" r:id="rId10"/>
    <p:sldId id="1594" r:id="rId11"/>
    <p:sldId id="1582" r:id="rId12"/>
    <p:sldId id="1583" r:id="rId13"/>
    <p:sldId id="1584" r:id="rId14"/>
    <p:sldId id="1585" r:id="rId15"/>
    <p:sldId id="1586" r:id="rId16"/>
    <p:sldId id="1606" r:id="rId17"/>
    <p:sldId id="1595" r:id="rId18"/>
    <p:sldId id="1597" r:id="rId19"/>
    <p:sldId id="1602" r:id="rId20"/>
    <p:sldId id="1596" r:id="rId21"/>
    <p:sldId id="1608" r:id="rId22"/>
    <p:sldId id="1601" r:id="rId23"/>
    <p:sldId id="1598" r:id="rId24"/>
    <p:sldId id="1600" r:id="rId25"/>
    <p:sldId id="1599" r:id="rId26"/>
    <p:sldId id="1603" r:id="rId27"/>
    <p:sldId id="1558" r:id="rId28"/>
    <p:sldId id="1576" r:id="rId29"/>
    <p:sldId id="1579" r:id="rId30"/>
    <p:sldId id="1609" r:id="rId31"/>
    <p:sldId id="1553"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B684E1E-FCF5-4444-A531-32F7CA6B155C}">
          <p14:sldIdLst>
            <p14:sldId id="1605"/>
            <p14:sldId id="1551"/>
            <p14:sldId id="1554"/>
          </p14:sldIdLst>
        </p14:section>
        <p14:section name="Cognitive Services" id="{E9F2D1EB-ACD9-4003-BE84-1BBA4F6F3F49}">
          <p14:sldIdLst>
            <p14:sldId id="1593"/>
            <p14:sldId id="1594"/>
            <p14:sldId id="1582"/>
            <p14:sldId id="1583"/>
            <p14:sldId id="1584"/>
            <p14:sldId id="1585"/>
            <p14:sldId id="1586"/>
            <p14:sldId id="1606"/>
          </p14:sldIdLst>
        </p14:section>
        <p14:section name="Adding services to bots" id="{C8AD7DE5-87F1-48EB-A2C0-197F852EBDCC}">
          <p14:sldIdLst>
            <p14:sldId id="1595"/>
            <p14:sldId id="1597"/>
            <p14:sldId id="1602"/>
            <p14:sldId id="1596"/>
            <p14:sldId id="1608"/>
            <p14:sldId id="1601"/>
            <p14:sldId id="1598"/>
            <p14:sldId id="1600"/>
            <p14:sldId id="1599"/>
            <p14:sldId id="1603"/>
          </p14:sldIdLst>
        </p14:section>
        <p14:section name="Other ways to make bots smarter" id="{93F7D99E-4F61-45F3-A7C2-4EA95E5511EB}">
          <p14:sldIdLst>
            <p14:sldId id="1558"/>
            <p14:sldId id="1576"/>
            <p14:sldId id="1579"/>
            <p14:sldId id="1609"/>
          </p14:sldIdLst>
        </p14:section>
        <p14:section name="Closing" id="{E9F098B5-F8E3-4188-902F-DAEF0CFDF6D7}">
          <p14:sldIdLst>
            <p14:sldId id="1553"/>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4BBB"/>
    <a:srgbClr val="00BCF2"/>
    <a:srgbClr val="FFB900"/>
    <a:srgbClr val="C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91" autoAdjust="0"/>
  </p:normalViewPr>
  <p:slideViewPr>
    <p:cSldViewPr snapToGrid="0">
      <p:cViewPr varScale="1">
        <p:scale>
          <a:sx n="83" d="100"/>
          <a:sy n="83" d="100"/>
        </p:scale>
        <p:origin x="924" y="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Thomas" userId="5d003f33-6e3f-406c-b398-0eb1113638fb" providerId="ADAL" clId="{9C661DB1-1D16-486E-96F9-0F1C95382231}"/>
    <pc:docChg chg="undo addSld delSld modSld modSection">
      <pc:chgData name="Anna Thomas" userId="5d003f33-6e3f-406c-b398-0eb1113638fb" providerId="ADAL" clId="{9C661DB1-1D16-486E-96F9-0F1C95382231}" dt="2018-04-02T20:24:39.644" v="217"/>
      <pc:docMkLst>
        <pc:docMk/>
      </pc:docMkLst>
      <pc:sldChg chg="addSp modSp del">
        <pc:chgData name="Anna Thomas" userId="5d003f33-6e3f-406c-b398-0eb1113638fb" providerId="ADAL" clId="{9C661DB1-1D16-486E-96F9-0F1C95382231}" dt="2018-04-02T20:19:27.446" v="158" actId="2696"/>
        <pc:sldMkLst>
          <pc:docMk/>
          <pc:sldMk cId="3721525587" sldId="290"/>
        </pc:sldMkLst>
        <pc:spChg chg="add mod ord">
          <ac:chgData name="Anna Thomas" userId="5d003f33-6e3f-406c-b398-0eb1113638fb" providerId="ADAL" clId="{9C661DB1-1D16-486E-96F9-0F1C95382231}" dt="2018-04-02T20:17:54.614" v="107" actId="2711"/>
          <ac:spMkLst>
            <pc:docMk/>
            <pc:sldMk cId="3721525587" sldId="290"/>
            <ac:spMk id="2" creationId="{1ECE4FB4-BF79-4437-BBC7-597040BC431C}"/>
          </ac:spMkLst>
        </pc:spChg>
        <pc:spChg chg="mod">
          <ac:chgData name="Anna Thomas" userId="5d003f33-6e3f-406c-b398-0eb1113638fb" providerId="ADAL" clId="{9C661DB1-1D16-486E-96F9-0F1C95382231}" dt="2018-04-02T20:18:15.783" v="156" actId="20577"/>
          <ac:spMkLst>
            <pc:docMk/>
            <pc:sldMk cId="3721525587" sldId="290"/>
            <ac:spMk id="10" creationId="{5718940B-B0C2-47CC-B4EB-17923DFDC3B1}"/>
          </ac:spMkLst>
        </pc:spChg>
        <pc:picChg chg="add mod">
          <ac:chgData name="Anna Thomas" userId="5d003f33-6e3f-406c-b398-0eb1113638fb" providerId="ADAL" clId="{9C661DB1-1D16-486E-96F9-0F1C95382231}" dt="2018-04-02T20:17:19.733" v="103" actId="14100"/>
          <ac:picMkLst>
            <pc:docMk/>
            <pc:sldMk cId="3721525587" sldId="290"/>
            <ac:picMk id="3" creationId="{7D6F50B6-A71A-42DD-AAF4-34A8A03F5B56}"/>
          </ac:picMkLst>
        </pc:picChg>
      </pc:sldChg>
      <pc:sldChg chg="del">
        <pc:chgData name="Anna Thomas" userId="5d003f33-6e3f-406c-b398-0eb1113638fb" providerId="ADAL" clId="{9C661DB1-1D16-486E-96F9-0F1C95382231}" dt="2018-04-02T20:13:54.890" v="0" actId="2696"/>
        <pc:sldMkLst>
          <pc:docMk/>
          <pc:sldMk cId="2144295107" sldId="1523"/>
        </pc:sldMkLst>
      </pc:sldChg>
      <pc:sldChg chg="del">
        <pc:chgData name="Anna Thomas" userId="5d003f33-6e3f-406c-b398-0eb1113638fb" providerId="ADAL" clId="{9C661DB1-1D16-486E-96F9-0F1C95382231}" dt="2018-04-02T20:14:40.974" v="27" actId="2696"/>
        <pc:sldMkLst>
          <pc:docMk/>
          <pc:sldMk cId="803373941" sldId="1549"/>
        </pc:sldMkLst>
      </pc:sldChg>
      <pc:sldChg chg="del">
        <pc:chgData name="Anna Thomas" userId="5d003f33-6e3f-406c-b398-0eb1113638fb" providerId="ADAL" clId="{9C661DB1-1D16-486E-96F9-0F1C95382231}" dt="2018-04-02T20:14:41.590" v="28" actId="2696"/>
        <pc:sldMkLst>
          <pc:docMk/>
          <pc:sldMk cId="523974309" sldId="1550"/>
        </pc:sldMkLst>
      </pc:sldChg>
      <pc:sldChg chg="del">
        <pc:chgData name="Anna Thomas" userId="5d003f33-6e3f-406c-b398-0eb1113638fb" providerId="ADAL" clId="{9C661DB1-1D16-486E-96F9-0F1C95382231}" dt="2018-04-02T20:13:59.913" v="2" actId="2696"/>
        <pc:sldMkLst>
          <pc:docMk/>
          <pc:sldMk cId="512482152" sldId="1555"/>
        </pc:sldMkLst>
      </pc:sldChg>
      <pc:sldChg chg="del">
        <pc:chgData name="Anna Thomas" userId="5d003f33-6e3f-406c-b398-0eb1113638fb" providerId="ADAL" clId="{9C661DB1-1D16-486E-96F9-0F1C95382231}" dt="2018-04-02T20:14:00.407" v="3" actId="2696"/>
        <pc:sldMkLst>
          <pc:docMk/>
          <pc:sldMk cId="4283076831" sldId="1556"/>
        </pc:sldMkLst>
      </pc:sldChg>
      <pc:sldChg chg="del">
        <pc:chgData name="Anna Thomas" userId="5d003f33-6e3f-406c-b398-0eb1113638fb" providerId="ADAL" clId="{9C661DB1-1D16-486E-96F9-0F1C95382231}" dt="2018-04-02T20:14:03.782" v="9" actId="2696"/>
        <pc:sldMkLst>
          <pc:docMk/>
          <pc:sldMk cId="3862944466" sldId="1557"/>
        </pc:sldMkLst>
      </pc:sldChg>
      <pc:sldChg chg="add del">
        <pc:chgData name="Anna Thomas" userId="5d003f33-6e3f-406c-b398-0eb1113638fb" providerId="ADAL" clId="{9C661DB1-1D16-486E-96F9-0F1C95382231}" dt="2018-04-02T20:24:39.644" v="217"/>
        <pc:sldMkLst>
          <pc:docMk/>
          <pc:sldMk cId="3659979975" sldId="1558"/>
        </pc:sldMkLst>
      </pc:sldChg>
      <pc:sldChg chg="del">
        <pc:chgData name="Anna Thomas" userId="5d003f33-6e3f-406c-b398-0eb1113638fb" providerId="ADAL" clId="{9C661DB1-1D16-486E-96F9-0F1C95382231}" dt="2018-04-02T20:14:35.501" v="23" actId="2696"/>
        <pc:sldMkLst>
          <pc:docMk/>
          <pc:sldMk cId="1499487385" sldId="1560"/>
        </pc:sldMkLst>
      </pc:sldChg>
      <pc:sldChg chg="del">
        <pc:chgData name="Anna Thomas" userId="5d003f33-6e3f-406c-b398-0eb1113638fb" providerId="ADAL" clId="{9C661DB1-1D16-486E-96F9-0F1C95382231}" dt="2018-04-02T20:14:01.824" v="4" actId="2696"/>
        <pc:sldMkLst>
          <pc:docMk/>
          <pc:sldMk cId="2388310594" sldId="1566"/>
        </pc:sldMkLst>
      </pc:sldChg>
      <pc:sldChg chg="del">
        <pc:chgData name="Anna Thomas" userId="5d003f33-6e3f-406c-b398-0eb1113638fb" providerId="ADAL" clId="{9C661DB1-1D16-486E-96F9-0F1C95382231}" dt="2018-04-02T20:14:02.122" v="5" actId="2696"/>
        <pc:sldMkLst>
          <pc:docMk/>
          <pc:sldMk cId="1205076084" sldId="1567"/>
        </pc:sldMkLst>
      </pc:sldChg>
      <pc:sldChg chg="del">
        <pc:chgData name="Anna Thomas" userId="5d003f33-6e3f-406c-b398-0eb1113638fb" providerId="ADAL" clId="{9C661DB1-1D16-486E-96F9-0F1C95382231}" dt="2018-04-02T20:14:02.531" v="6" actId="2696"/>
        <pc:sldMkLst>
          <pc:docMk/>
          <pc:sldMk cId="2324361762" sldId="1568"/>
        </pc:sldMkLst>
      </pc:sldChg>
      <pc:sldChg chg="del">
        <pc:chgData name="Anna Thomas" userId="5d003f33-6e3f-406c-b398-0eb1113638fb" providerId="ADAL" clId="{9C661DB1-1D16-486E-96F9-0F1C95382231}" dt="2018-04-02T20:14:02.929" v="7" actId="2696"/>
        <pc:sldMkLst>
          <pc:docMk/>
          <pc:sldMk cId="3099515387" sldId="1569"/>
        </pc:sldMkLst>
      </pc:sldChg>
      <pc:sldChg chg="del">
        <pc:chgData name="Anna Thomas" userId="5d003f33-6e3f-406c-b398-0eb1113638fb" providerId="ADAL" clId="{9C661DB1-1D16-486E-96F9-0F1C95382231}" dt="2018-04-02T20:14:03.343" v="8" actId="2696"/>
        <pc:sldMkLst>
          <pc:docMk/>
          <pc:sldMk cId="4078082461" sldId="1570"/>
        </pc:sldMkLst>
      </pc:sldChg>
      <pc:sldChg chg="del">
        <pc:chgData name="Anna Thomas" userId="5d003f33-6e3f-406c-b398-0eb1113638fb" providerId="ADAL" clId="{9C661DB1-1D16-486E-96F9-0F1C95382231}" dt="2018-04-02T20:14:04.163" v="10" actId="2696"/>
        <pc:sldMkLst>
          <pc:docMk/>
          <pc:sldMk cId="1663702501" sldId="1571"/>
        </pc:sldMkLst>
      </pc:sldChg>
      <pc:sldChg chg="del">
        <pc:chgData name="Anna Thomas" userId="5d003f33-6e3f-406c-b398-0eb1113638fb" providerId="ADAL" clId="{9C661DB1-1D16-486E-96F9-0F1C95382231}" dt="2018-04-02T20:14:04.639" v="11" actId="2696"/>
        <pc:sldMkLst>
          <pc:docMk/>
          <pc:sldMk cId="2526821930" sldId="1572"/>
        </pc:sldMkLst>
      </pc:sldChg>
      <pc:sldChg chg="del">
        <pc:chgData name="Anna Thomas" userId="5d003f33-6e3f-406c-b398-0eb1113638fb" providerId="ADAL" clId="{9C661DB1-1D16-486E-96F9-0F1C95382231}" dt="2018-04-02T20:14:05.088" v="12" actId="2696"/>
        <pc:sldMkLst>
          <pc:docMk/>
          <pc:sldMk cId="4168104468" sldId="1573"/>
        </pc:sldMkLst>
      </pc:sldChg>
      <pc:sldChg chg="del">
        <pc:chgData name="Anna Thomas" userId="5d003f33-6e3f-406c-b398-0eb1113638fb" providerId="ADAL" clId="{9C661DB1-1D16-486E-96F9-0F1C95382231}" dt="2018-04-02T20:14:05.503" v="13" actId="2696"/>
        <pc:sldMkLst>
          <pc:docMk/>
          <pc:sldMk cId="49033783" sldId="1574"/>
        </pc:sldMkLst>
      </pc:sldChg>
      <pc:sldChg chg="del">
        <pc:chgData name="Anna Thomas" userId="5d003f33-6e3f-406c-b398-0eb1113638fb" providerId="ADAL" clId="{9C661DB1-1D16-486E-96F9-0F1C95382231}" dt="2018-04-02T20:14:06.032" v="14" actId="2696"/>
        <pc:sldMkLst>
          <pc:docMk/>
          <pc:sldMk cId="3882041246" sldId="1575"/>
        </pc:sldMkLst>
      </pc:sldChg>
      <pc:sldChg chg="add del setBg">
        <pc:chgData name="Anna Thomas" userId="5d003f33-6e3f-406c-b398-0eb1113638fb" providerId="ADAL" clId="{9C661DB1-1D16-486E-96F9-0F1C95382231}" dt="2018-04-02T20:24:39.644" v="217"/>
        <pc:sldMkLst>
          <pc:docMk/>
          <pc:sldMk cId="2186480107" sldId="1576"/>
        </pc:sldMkLst>
      </pc:sldChg>
      <pc:sldChg chg="add del setBg">
        <pc:chgData name="Anna Thomas" userId="5d003f33-6e3f-406c-b398-0eb1113638fb" providerId="ADAL" clId="{9C661DB1-1D16-486E-96F9-0F1C95382231}" dt="2018-04-02T20:24:39.644" v="217"/>
        <pc:sldMkLst>
          <pc:docMk/>
          <pc:sldMk cId="2631069092" sldId="1578"/>
        </pc:sldMkLst>
      </pc:sldChg>
      <pc:sldChg chg="add del setBg">
        <pc:chgData name="Anna Thomas" userId="5d003f33-6e3f-406c-b398-0eb1113638fb" providerId="ADAL" clId="{9C661DB1-1D16-486E-96F9-0F1C95382231}" dt="2018-04-02T20:24:39.644" v="217"/>
        <pc:sldMkLst>
          <pc:docMk/>
          <pc:sldMk cId="973413298" sldId="1579"/>
        </pc:sldMkLst>
      </pc:sldChg>
      <pc:sldChg chg="add del setBg">
        <pc:chgData name="Anna Thomas" userId="5d003f33-6e3f-406c-b398-0eb1113638fb" providerId="ADAL" clId="{9C661DB1-1D16-486E-96F9-0F1C95382231}" dt="2018-04-02T20:24:39.644" v="217"/>
        <pc:sldMkLst>
          <pc:docMk/>
          <pc:sldMk cId="2722836586" sldId="1581"/>
        </pc:sldMkLst>
      </pc:sldChg>
      <pc:sldChg chg="del">
        <pc:chgData name="Anna Thomas" userId="5d003f33-6e3f-406c-b398-0eb1113638fb" providerId="ADAL" clId="{9C661DB1-1D16-486E-96F9-0F1C95382231}" dt="2018-04-02T20:14:35.874" v="24" actId="2696"/>
        <pc:sldMkLst>
          <pc:docMk/>
          <pc:sldMk cId="2595310033" sldId="1587"/>
        </pc:sldMkLst>
      </pc:sldChg>
      <pc:sldChg chg="del">
        <pc:chgData name="Anna Thomas" userId="5d003f33-6e3f-406c-b398-0eb1113638fb" providerId="ADAL" clId="{9C661DB1-1D16-486E-96F9-0F1C95382231}" dt="2018-04-02T20:14:36.939" v="25" actId="2696"/>
        <pc:sldMkLst>
          <pc:docMk/>
          <pc:sldMk cId="2190953599" sldId="1588"/>
        </pc:sldMkLst>
      </pc:sldChg>
      <pc:sldChg chg="del">
        <pc:chgData name="Anna Thomas" userId="5d003f33-6e3f-406c-b398-0eb1113638fb" providerId="ADAL" clId="{9C661DB1-1D16-486E-96F9-0F1C95382231}" dt="2018-04-02T20:14:37.672" v="26" actId="2696"/>
        <pc:sldMkLst>
          <pc:docMk/>
          <pc:sldMk cId="1484156018" sldId="1589"/>
        </pc:sldMkLst>
      </pc:sldChg>
      <pc:sldChg chg="add del setBg">
        <pc:chgData name="Anna Thomas" userId="5d003f33-6e3f-406c-b398-0eb1113638fb" providerId="ADAL" clId="{9C661DB1-1D16-486E-96F9-0F1C95382231}" dt="2018-04-02T20:24:39.644" v="217"/>
        <pc:sldMkLst>
          <pc:docMk/>
          <pc:sldMk cId="3745339669" sldId="1590"/>
        </pc:sldMkLst>
      </pc:sldChg>
      <pc:sldChg chg="add del">
        <pc:chgData name="Anna Thomas" userId="5d003f33-6e3f-406c-b398-0eb1113638fb" providerId="ADAL" clId="{9C661DB1-1D16-486E-96F9-0F1C95382231}" dt="2018-04-02T20:22:00.377" v="194" actId="2696"/>
        <pc:sldMkLst>
          <pc:docMk/>
          <pc:sldMk cId="3209474870" sldId="1591"/>
        </pc:sldMkLst>
      </pc:sldChg>
      <pc:sldChg chg="modSp add">
        <pc:chgData name="Anna Thomas" userId="5d003f33-6e3f-406c-b398-0eb1113638fb" providerId="ADAL" clId="{9C661DB1-1D16-486E-96F9-0F1C95382231}" dt="2018-04-02T20:23:50.332" v="215" actId="20577"/>
        <pc:sldMkLst>
          <pc:docMk/>
          <pc:sldMk cId="1553715366" sldId="1592"/>
        </pc:sldMkLst>
        <pc:spChg chg="mod">
          <ac:chgData name="Anna Thomas" userId="5d003f33-6e3f-406c-b398-0eb1113638fb" providerId="ADAL" clId="{9C661DB1-1D16-486E-96F9-0F1C95382231}" dt="2018-04-02T20:23:50.332" v="215" actId="20577"/>
          <ac:spMkLst>
            <pc:docMk/>
            <pc:sldMk cId="1553715366" sldId="1592"/>
            <ac:spMk id="10" creationId="{5718940B-B0C2-47CC-B4EB-17923DFDC3B1}"/>
          </ac:spMkLst>
        </pc:spChg>
      </pc:sldChg>
      <pc:sldMasterChg chg="delSldLayout">
        <pc:chgData name="Anna Thomas" userId="5d003f33-6e3f-406c-b398-0eb1113638fb" providerId="ADAL" clId="{9C661DB1-1D16-486E-96F9-0F1C95382231}" dt="2018-04-02T20:13:54.894" v="1" actId="2696"/>
        <pc:sldMasterMkLst>
          <pc:docMk/>
          <pc:sldMasterMk cId="2753976670" sldId="2147483660"/>
        </pc:sldMasterMkLst>
        <pc:sldLayoutChg chg="del">
          <pc:chgData name="Anna Thomas" userId="5d003f33-6e3f-406c-b398-0eb1113638fb" providerId="ADAL" clId="{9C661DB1-1D16-486E-96F9-0F1C95382231}" dt="2018-04-02T20:13:54.894" v="1" actId="2696"/>
          <pc:sldLayoutMkLst>
            <pc:docMk/>
            <pc:sldMasterMk cId="2753976670" sldId="2147483660"/>
            <pc:sldLayoutMk cId="3744464761" sldId="2147483720"/>
          </pc:sldLayoutMkLst>
        </pc:sldLayoutChg>
      </pc:sldMasterChg>
    </pc:docChg>
  </pc:docChgLst>
  <pc:docChgLst>
    <pc:chgData name="Anna Thomas" userId="5d003f33-6e3f-406c-b398-0eb1113638fb" providerId="ADAL" clId="{0DD17922-9D1A-476F-9A5D-AEDD27AE3FE1}"/>
    <pc:docChg chg="undo custSel addSld delSld modSld sldOrd delSection modSection">
      <pc:chgData name="Anna Thomas" userId="5d003f33-6e3f-406c-b398-0eb1113638fb" providerId="ADAL" clId="{0DD17922-9D1A-476F-9A5D-AEDD27AE3FE1}" dt="2018-04-02T23:12:58.710" v="1470" actId="2696"/>
      <pc:docMkLst>
        <pc:docMk/>
      </pc:docMkLst>
      <pc:sldChg chg="modSp">
        <pc:chgData name="Anna Thomas" userId="5d003f33-6e3f-406c-b398-0eb1113638fb" providerId="ADAL" clId="{0DD17922-9D1A-476F-9A5D-AEDD27AE3FE1}" dt="2018-04-02T21:19:52.254" v="510" actId="20577"/>
        <pc:sldMkLst>
          <pc:docMk/>
          <pc:sldMk cId="3294066570" sldId="1551"/>
        </pc:sldMkLst>
        <pc:spChg chg="mod">
          <ac:chgData name="Anna Thomas" userId="5d003f33-6e3f-406c-b398-0eb1113638fb" providerId="ADAL" clId="{0DD17922-9D1A-476F-9A5D-AEDD27AE3FE1}" dt="2018-04-02T21:19:52.254" v="510" actId="20577"/>
          <ac:spMkLst>
            <pc:docMk/>
            <pc:sldMk cId="3294066570" sldId="1551"/>
            <ac:spMk id="4" creationId="{FB2598CB-611F-40C0-832F-10C82350BE6C}"/>
          </ac:spMkLst>
        </pc:spChg>
      </pc:sldChg>
      <pc:sldChg chg="del">
        <pc:chgData name="Anna Thomas" userId="5d003f33-6e3f-406c-b398-0eb1113638fb" providerId="ADAL" clId="{0DD17922-9D1A-476F-9A5D-AEDD27AE3FE1}" dt="2018-04-02T21:40:54.400" v="792" actId="2696"/>
        <pc:sldMkLst>
          <pc:docMk/>
          <pc:sldMk cId="2556537214" sldId="1552"/>
        </pc:sldMkLst>
      </pc:sldChg>
      <pc:sldChg chg="modSp">
        <pc:chgData name="Anna Thomas" userId="5d003f33-6e3f-406c-b398-0eb1113638fb" providerId="ADAL" clId="{0DD17922-9D1A-476F-9A5D-AEDD27AE3FE1}" dt="2018-04-02T20:42:27.263" v="81" actId="20577"/>
        <pc:sldMkLst>
          <pc:docMk/>
          <pc:sldMk cId="2899791211" sldId="1554"/>
        </pc:sldMkLst>
        <pc:spChg chg="mod">
          <ac:chgData name="Anna Thomas" userId="5d003f33-6e3f-406c-b398-0eb1113638fb" providerId="ADAL" clId="{0DD17922-9D1A-476F-9A5D-AEDD27AE3FE1}" dt="2018-04-02T20:42:27.263" v="81" actId="20577"/>
          <ac:spMkLst>
            <pc:docMk/>
            <pc:sldMk cId="2899791211" sldId="1554"/>
            <ac:spMk id="6" creationId="{00000000-0000-0000-0000-000000000000}"/>
          </ac:spMkLst>
        </pc:spChg>
      </pc:sldChg>
      <pc:sldChg chg="ord">
        <pc:chgData name="Anna Thomas" userId="5d003f33-6e3f-406c-b398-0eb1113638fb" providerId="ADAL" clId="{0DD17922-9D1A-476F-9A5D-AEDD27AE3FE1}" dt="2018-04-02T20:41:59.698" v="23" actId="2696"/>
        <pc:sldMkLst>
          <pc:docMk/>
          <pc:sldMk cId="3659979975" sldId="1558"/>
        </pc:sldMkLst>
      </pc:sldChg>
      <pc:sldChg chg="del">
        <pc:chgData name="Anna Thomas" userId="5d003f33-6e3f-406c-b398-0eb1113638fb" providerId="ADAL" clId="{0DD17922-9D1A-476F-9A5D-AEDD27AE3FE1}" dt="2018-04-02T20:49:08.488" v="83" actId="2696"/>
        <pc:sldMkLst>
          <pc:docMk/>
          <pc:sldMk cId="3578366010" sldId="1559"/>
        </pc:sldMkLst>
      </pc:sldChg>
      <pc:sldChg chg="ord">
        <pc:chgData name="Anna Thomas" userId="5d003f33-6e3f-406c-b398-0eb1113638fb" providerId="ADAL" clId="{0DD17922-9D1A-476F-9A5D-AEDD27AE3FE1}" dt="2018-04-02T20:41:59.698" v="23" actId="2696"/>
        <pc:sldMkLst>
          <pc:docMk/>
          <pc:sldMk cId="2186480107" sldId="1576"/>
        </pc:sldMkLst>
      </pc:sldChg>
      <pc:sldChg chg="ord">
        <pc:chgData name="Anna Thomas" userId="5d003f33-6e3f-406c-b398-0eb1113638fb" providerId="ADAL" clId="{0DD17922-9D1A-476F-9A5D-AEDD27AE3FE1}" dt="2018-04-02T20:41:59.698" v="23" actId="2696"/>
        <pc:sldMkLst>
          <pc:docMk/>
          <pc:sldMk cId="2631069092" sldId="1578"/>
        </pc:sldMkLst>
      </pc:sldChg>
      <pc:sldChg chg="ord">
        <pc:chgData name="Anna Thomas" userId="5d003f33-6e3f-406c-b398-0eb1113638fb" providerId="ADAL" clId="{0DD17922-9D1A-476F-9A5D-AEDD27AE3FE1}" dt="2018-04-02T20:41:59.698" v="23" actId="2696"/>
        <pc:sldMkLst>
          <pc:docMk/>
          <pc:sldMk cId="973413298" sldId="1579"/>
        </pc:sldMkLst>
      </pc:sldChg>
      <pc:sldChg chg="ord">
        <pc:chgData name="Anna Thomas" userId="5d003f33-6e3f-406c-b398-0eb1113638fb" providerId="ADAL" clId="{0DD17922-9D1A-476F-9A5D-AEDD27AE3FE1}" dt="2018-04-02T20:41:59.698" v="23" actId="2696"/>
        <pc:sldMkLst>
          <pc:docMk/>
          <pc:sldMk cId="2722836586" sldId="1581"/>
        </pc:sldMkLst>
      </pc:sldChg>
      <pc:sldChg chg="del ord">
        <pc:chgData name="Anna Thomas" userId="5d003f33-6e3f-406c-b398-0eb1113638fb" providerId="ADAL" clId="{0DD17922-9D1A-476F-9A5D-AEDD27AE3FE1}" dt="2018-04-02T23:12:58.710" v="1470" actId="2696"/>
        <pc:sldMkLst>
          <pc:docMk/>
          <pc:sldMk cId="3745339669" sldId="1590"/>
        </pc:sldMkLst>
      </pc:sldChg>
      <pc:sldChg chg="modSp add modAnim">
        <pc:chgData name="Anna Thomas" userId="5d003f33-6e3f-406c-b398-0eb1113638fb" providerId="ADAL" clId="{0DD17922-9D1A-476F-9A5D-AEDD27AE3FE1}" dt="2018-04-02T20:55:19.140" v="409" actId="2696"/>
        <pc:sldMkLst>
          <pc:docMk/>
          <pc:sldMk cId="3239226862" sldId="1593"/>
        </pc:sldMkLst>
        <pc:spChg chg="mod">
          <ac:chgData name="Anna Thomas" userId="5d003f33-6e3f-406c-b398-0eb1113638fb" providerId="ADAL" clId="{0DD17922-9D1A-476F-9A5D-AEDD27AE3FE1}" dt="2018-04-02T20:54:43.696" v="405" actId="20577"/>
          <ac:spMkLst>
            <pc:docMk/>
            <pc:sldMk cId="3239226862" sldId="1593"/>
            <ac:spMk id="6" creationId="{00000000-0000-0000-0000-000000000000}"/>
          </ac:spMkLst>
        </pc:spChg>
      </pc:sldChg>
      <pc:sldChg chg="add">
        <pc:chgData name="Anna Thomas" userId="5d003f33-6e3f-406c-b398-0eb1113638fb" providerId="ADAL" clId="{0DD17922-9D1A-476F-9A5D-AEDD27AE3FE1}" dt="2018-04-02T20:49:13.498" v="84" actId="2696"/>
        <pc:sldMkLst>
          <pc:docMk/>
          <pc:sldMk cId="1968461516" sldId="1594"/>
        </pc:sldMkLst>
      </pc:sldChg>
      <pc:sldChg chg="modSp">
        <pc:chgData name="Anna Thomas" userId="5d003f33-6e3f-406c-b398-0eb1113638fb" providerId="ADAL" clId="{0DD17922-9D1A-476F-9A5D-AEDD27AE3FE1}" dt="2018-04-02T23:12:46.368" v="1469" actId="403"/>
        <pc:sldMkLst>
          <pc:docMk/>
          <pc:sldMk cId="1111227364" sldId="1595"/>
        </pc:sldMkLst>
        <pc:spChg chg="mod">
          <ac:chgData name="Anna Thomas" userId="5d003f33-6e3f-406c-b398-0eb1113638fb" providerId="ADAL" clId="{0DD17922-9D1A-476F-9A5D-AEDD27AE3FE1}" dt="2018-04-02T23:12:46.368" v="1469" actId="403"/>
          <ac:spMkLst>
            <pc:docMk/>
            <pc:sldMk cId="1111227364" sldId="1595"/>
            <ac:spMk id="6" creationId="{00000000-0000-0000-0000-000000000000}"/>
          </ac:spMkLst>
        </pc:spChg>
        <pc:spChg chg="mod">
          <ac:chgData name="Anna Thomas" userId="5d003f33-6e3f-406c-b398-0eb1113638fb" providerId="ADAL" clId="{0DD17922-9D1A-476F-9A5D-AEDD27AE3FE1}" dt="2018-04-02T21:23:10.852" v="672" actId="20577"/>
          <ac:spMkLst>
            <pc:docMk/>
            <pc:sldMk cId="1111227364" sldId="1595"/>
            <ac:spMk id="17" creationId="{00000000-0000-0000-0000-000000000000}"/>
          </ac:spMkLst>
        </pc:spChg>
      </pc:sldChg>
      <pc:sldChg chg="add del">
        <pc:chgData name="Anna Thomas" userId="5d003f33-6e3f-406c-b398-0eb1113638fb" providerId="ADAL" clId="{0DD17922-9D1A-476F-9A5D-AEDD27AE3FE1}" dt="2018-04-02T21:20:29.436" v="512" actId="2696"/>
        <pc:sldMkLst>
          <pc:docMk/>
          <pc:sldMk cId="3542279018" sldId="1595"/>
        </pc:sldMkLst>
      </pc:sldChg>
      <pc:sldChg chg="addSp delSp modSp ord modNotesTx">
        <pc:chgData name="Anna Thomas" userId="5d003f33-6e3f-406c-b398-0eb1113638fb" providerId="ADAL" clId="{0DD17922-9D1A-476F-9A5D-AEDD27AE3FE1}" dt="2018-04-02T22:43:44.188" v="1366" actId="1076"/>
        <pc:sldMkLst>
          <pc:docMk/>
          <pc:sldMk cId="1338355740" sldId="1596"/>
        </pc:sldMkLst>
        <pc:spChg chg="del mod">
          <ac:chgData name="Anna Thomas" userId="5d003f33-6e3f-406c-b398-0eb1113638fb" providerId="ADAL" clId="{0DD17922-9D1A-476F-9A5D-AEDD27AE3FE1}" dt="2018-04-02T22:39:54.969" v="1218" actId="478"/>
          <ac:spMkLst>
            <pc:docMk/>
            <pc:sldMk cId="1338355740" sldId="1596"/>
            <ac:spMk id="5" creationId="{9C95B795-6EB8-4418-AE1D-D8A202F43421}"/>
          </ac:spMkLst>
        </pc:spChg>
        <pc:spChg chg="add mod">
          <ac:chgData name="Anna Thomas" userId="5d003f33-6e3f-406c-b398-0eb1113638fb" providerId="ADAL" clId="{0DD17922-9D1A-476F-9A5D-AEDD27AE3FE1}" dt="2018-04-02T22:39:54.969" v="1218" actId="478"/>
          <ac:spMkLst>
            <pc:docMk/>
            <pc:sldMk cId="1338355740" sldId="1596"/>
            <ac:spMk id="6" creationId="{EB0F1053-52B8-44BC-99F8-0AFC09EB71D4}"/>
          </ac:spMkLst>
        </pc:spChg>
        <pc:spChg chg="mod">
          <ac:chgData name="Anna Thomas" userId="5d003f33-6e3f-406c-b398-0eb1113638fb" providerId="ADAL" clId="{0DD17922-9D1A-476F-9A5D-AEDD27AE3FE1}" dt="2018-04-02T21:39:31.723" v="751" actId="20577"/>
          <ac:spMkLst>
            <pc:docMk/>
            <pc:sldMk cId="1338355740" sldId="1596"/>
            <ac:spMk id="7" creationId="{96F03A30-F120-4AC3-BADF-0F465D6A42DE}"/>
          </ac:spMkLst>
        </pc:spChg>
        <pc:spChg chg="add mod">
          <ac:chgData name="Anna Thomas" userId="5d003f33-6e3f-406c-b398-0eb1113638fb" providerId="ADAL" clId="{0DD17922-9D1A-476F-9A5D-AEDD27AE3FE1}" dt="2018-04-02T22:43:44.188" v="1366" actId="1076"/>
          <ac:spMkLst>
            <pc:docMk/>
            <pc:sldMk cId="1338355740" sldId="1596"/>
            <ac:spMk id="8" creationId="{6AFC5DD5-0B68-4FB8-AD14-2D9622D2468A}"/>
          </ac:spMkLst>
        </pc:spChg>
        <pc:spChg chg="mod">
          <ac:chgData name="Anna Thomas" userId="5d003f33-6e3f-406c-b398-0eb1113638fb" providerId="ADAL" clId="{0DD17922-9D1A-476F-9A5D-AEDD27AE3FE1}" dt="2018-04-02T21:39:14.461" v="724" actId="20577"/>
          <ac:spMkLst>
            <pc:docMk/>
            <pc:sldMk cId="1338355740" sldId="1596"/>
            <ac:spMk id="17" creationId="{00000000-0000-0000-0000-000000000000}"/>
          </ac:spMkLst>
        </pc:spChg>
        <pc:picChg chg="del">
          <ac:chgData name="Anna Thomas" userId="5d003f33-6e3f-406c-b398-0eb1113638fb" providerId="ADAL" clId="{0DD17922-9D1A-476F-9A5D-AEDD27AE3FE1}" dt="2018-04-02T21:39:25.185" v="727" actId="478"/>
          <ac:picMkLst>
            <pc:docMk/>
            <pc:sldMk cId="1338355740" sldId="1596"/>
            <ac:picMk id="2" creationId="{87789C7E-6D56-4AFA-945A-CC663A13BD38}"/>
          </ac:picMkLst>
        </pc:picChg>
        <pc:picChg chg="del">
          <ac:chgData name="Anna Thomas" userId="5d003f33-6e3f-406c-b398-0eb1113638fb" providerId="ADAL" clId="{0DD17922-9D1A-476F-9A5D-AEDD27AE3FE1}" dt="2018-04-02T21:39:25.862" v="728" actId="478"/>
          <ac:picMkLst>
            <pc:docMk/>
            <pc:sldMk cId="1338355740" sldId="1596"/>
            <ac:picMk id="3" creationId="{E36AF34A-7A0F-42A9-9589-58C2B6C7F3C9}"/>
          </ac:picMkLst>
        </pc:picChg>
      </pc:sldChg>
      <pc:sldChg chg="add del setBg">
        <pc:chgData name="Anna Thomas" userId="5d003f33-6e3f-406c-b398-0eb1113638fb" providerId="ADAL" clId="{0DD17922-9D1A-476F-9A5D-AEDD27AE3FE1}" dt="2018-04-02T21:20:29.436" v="512" actId="2696"/>
        <pc:sldMkLst>
          <pc:docMk/>
          <pc:sldMk cId="4104767301" sldId="1596"/>
        </pc:sldMkLst>
      </pc:sldChg>
      <pc:sldChg chg="addSp delSp modSp modNotesTx">
        <pc:chgData name="Anna Thomas" userId="5d003f33-6e3f-406c-b398-0eb1113638fb" providerId="ADAL" clId="{0DD17922-9D1A-476F-9A5D-AEDD27AE3FE1}" dt="2018-04-02T23:06:21.881" v="1438" actId="1076"/>
        <pc:sldMkLst>
          <pc:docMk/>
          <pc:sldMk cId="1304089928" sldId="1597"/>
        </pc:sldMkLst>
        <pc:spChg chg="add del mod">
          <ac:chgData name="Anna Thomas" userId="5d003f33-6e3f-406c-b398-0eb1113638fb" providerId="ADAL" clId="{0DD17922-9D1A-476F-9A5D-AEDD27AE3FE1}" dt="2018-04-02T22:59:39.976" v="1388" actId="478"/>
          <ac:spMkLst>
            <pc:docMk/>
            <pc:sldMk cId="1304089928" sldId="1597"/>
            <ac:spMk id="3" creationId="{C74F76CB-09A9-4AD6-9649-EEC74C3BA769}"/>
          </ac:spMkLst>
        </pc:spChg>
        <pc:spChg chg="add del">
          <ac:chgData name="Anna Thomas" userId="5d003f33-6e3f-406c-b398-0eb1113638fb" providerId="ADAL" clId="{0DD17922-9D1A-476F-9A5D-AEDD27AE3FE1}" dt="2018-04-02T22:59:37.641" v="1387" actId="1076"/>
          <ac:spMkLst>
            <pc:docMk/>
            <pc:sldMk cId="1304089928" sldId="1597"/>
            <ac:spMk id="4" creationId="{5620D4E2-AB62-44E7-A5E8-EC15A75D58F3}"/>
          </ac:spMkLst>
        </pc:spChg>
        <pc:spChg chg="del">
          <ac:chgData name="Anna Thomas" userId="5d003f33-6e3f-406c-b398-0eb1113638fb" providerId="ADAL" clId="{0DD17922-9D1A-476F-9A5D-AEDD27AE3FE1}" dt="2018-04-02T22:59:34.604" v="1385" actId="478"/>
          <ac:spMkLst>
            <pc:docMk/>
            <pc:sldMk cId="1304089928" sldId="1597"/>
            <ac:spMk id="5" creationId="{9C95B795-6EB8-4418-AE1D-D8A202F43421}"/>
          </ac:spMkLst>
        </pc:spChg>
        <pc:spChg chg="add mod">
          <ac:chgData name="Anna Thomas" userId="5d003f33-6e3f-406c-b398-0eb1113638fb" providerId="ADAL" clId="{0DD17922-9D1A-476F-9A5D-AEDD27AE3FE1}" dt="2018-04-02T23:06:21.881" v="1438" actId="1076"/>
          <ac:spMkLst>
            <pc:docMk/>
            <pc:sldMk cId="1304089928" sldId="1597"/>
            <ac:spMk id="8" creationId="{9241AC49-A7CD-4E5D-9DFC-1300A90EA266}"/>
          </ac:spMkLst>
        </pc:spChg>
        <pc:spChg chg="mod">
          <ac:chgData name="Anna Thomas" userId="5d003f33-6e3f-406c-b398-0eb1113638fb" providerId="ADAL" clId="{0DD17922-9D1A-476F-9A5D-AEDD27AE3FE1}" dt="2018-04-02T21:39:51.944" v="760" actId="20577"/>
          <ac:spMkLst>
            <pc:docMk/>
            <pc:sldMk cId="1304089928" sldId="1597"/>
            <ac:spMk id="17" creationId="{00000000-0000-0000-0000-000000000000}"/>
          </ac:spMkLst>
        </pc:spChg>
        <pc:graphicFrameChg chg="add del mod modGraphic">
          <ac:chgData name="Anna Thomas" userId="5d003f33-6e3f-406c-b398-0eb1113638fb" providerId="ADAL" clId="{0DD17922-9D1A-476F-9A5D-AEDD27AE3FE1}" dt="2018-04-02T23:01:11.702" v="1408" actId="478"/>
          <ac:graphicFrameMkLst>
            <pc:docMk/>
            <pc:sldMk cId="1304089928" sldId="1597"/>
            <ac:graphicFrameMk id="6" creationId="{228D0DC3-8E8B-409A-9548-987FDEE8CD07}"/>
          </ac:graphicFrameMkLst>
        </pc:graphicFrameChg>
      </pc:sldChg>
      <pc:sldChg chg="addSp delSp modSp ord modAnim modNotesTx">
        <pc:chgData name="Anna Thomas" userId="5d003f33-6e3f-406c-b398-0eb1113638fb" providerId="ADAL" clId="{0DD17922-9D1A-476F-9A5D-AEDD27AE3FE1}" dt="2018-04-02T22:37:27.850" v="1195" actId="478"/>
        <pc:sldMkLst>
          <pc:docMk/>
          <pc:sldMk cId="1185848826" sldId="1598"/>
        </pc:sldMkLst>
        <pc:spChg chg="add mod">
          <ac:chgData name="Anna Thomas" userId="5d003f33-6e3f-406c-b398-0eb1113638fb" providerId="ADAL" clId="{0DD17922-9D1A-476F-9A5D-AEDD27AE3FE1}" dt="2018-04-02T22:35:19.376" v="1171" actId="164"/>
          <ac:spMkLst>
            <pc:docMk/>
            <pc:sldMk cId="1185848826" sldId="1598"/>
            <ac:spMk id="2" creationId="{015AD6E9-398D-4FF0-ABD4-0D47446F8341}"/>
          </ac:spMkLst>
        </pc:spChg>
        <pc:spChg chg="add mod">
          <ac:chgData name="Anna Thomas" userId="5d003f33-6e3f-406c-b398-0eb1113638fb" providerId="ADAL" clId="{0DD17922-9D1A-476F-9A5D-AEDD27AE3FE1}" dt="2018-04-02T22:35:19.376" v="1171" actId="164"/>
          <ac:spMkLst>
            <pc:docMk/>
            <pc:sldMk cId="1185848826" sldId="1598"/>
            <ac:spMk id="3" creationId="{C81253E5-5DEE-479C-AD32-44E164DF6243}"/>
          </ac:spMkLst>
        </pc:spChg>
        <pc:spChg chg="mod">
          <ac:chgData name="Anna Thomas" userId="5d003f33-6e3f-406c-b398-0eb1113638fb" providerId="ADAL" clId="{0DD17922-9D1A-476F-9A5D-AEDD27AE3FE1}" dt="2018-04-02T22:29:45.082" v="977" actId="5793"/>
          <ac:spMkLst>
            <pc:docMk/>
            <pc:sldMk cId="1185848826" sldId="1598"/>
            <ac:spMk id="5" creationId="{9C95B795-6EB8-4418-AE1D-D8A202F43421}"/>
          </ac:spMkLst>
        </pc:spChg>
        <pc:spChg chg="add del mod">
          <ac:chgData name="Anna Thomas" userId="5d003f33-6e3f-406c-b398-0eb1113638fb" providerId="ADAL" clId="{0DD17922-9D1A-476F-9A5D-AEDD27AE3FE1}" dt="2018-04-02T22:37:27.850" v="1195" actId="478"/>
          <ac:spMkLst>
            <pc:docMk/>
            <pc:sldMk cId="1185848826" sldId="1598"/>
            <ac:spMk id="6" creationId="{4AAD2D2F-B60D-476A-8FAC-D9C8EA3E1589}"/>
          </ac:spMkLst>
        </pc:spChg>
        <pc:spChg chg="mod">
          <ac:chgData name="Anna Thomas" userId="5d003f33-6e3f-406c-b398-0eb1113638fb" providerId="ADAL" clId="{0DD17922-9D1A-476F-9A5D-AEDD27AE3FE1}" dt="2018-04-02T21:39:58.717" v="772" actId="20577"/>
          <ac:spMkLst>
            <pc:docMk/>
            <pc:sldMk cId="1185848826" sldId="1598"/>
            <ac:spMk id="17" creationId="{00000000-0000-0000-0000-000000000000}"/>
          </ac:spMkLst>
        </pc:spChg>
        <pc:grpChg chg="add mod">
          <ac:chgData name="Anna Thomas" userId="5d003f33-6e3f-406c-b398-0eb1113638fb" providerId="ADAL" clId="{0DD17922-9D1A-476F-9A5D-AEDD27AE3FE1}" dt="2018-04-02T22:35:19.376" v="1171" actId="164"/>
          <ac:grpSpMkLst>
            <pc:docMk/>
            <pc:sldMk cId="1185848826" sldId="1598"/>
            <ac:grpSpMk id="4" creationId="{379D8A9B-631C-4E4A-AB64-89E47AAD1D4A}"/>
          </ac:grpSpMkLst>
        </pc:grpChg>
      </pc:sldChg>
      <pc:sldChg chg="addSp delSp modSp modAnim modNotesTx">
        <pc:chgData name="Anna Thomas" userId="5d003f33-6e3f-406c-b398-0eb1113638fb" providerId="ADAL" clId="{0DD17922-9D1A-476F-9A5D-AEDD27AE3FE1}" dt="2018-04-02T23:10:43.835" v="1459" actId="2696"/>
        <pc:sldMkLst>
          <pc:docMk/>
          <pc:sldMk cId="709259139" sldId="1599"/>
        </pc:sldMkLst>
        <pc:spChg chg="add del mod">
          <ac:chgData name="Anna Thomas" userId="5d003f33-6e3f-406c-b398-0eb1113638fb" providerId="ADAL" clId="{0DD17922-9D1A-476F-9A5D-AEDD27AE3FE1}" dt="2018-04-02T23:09:25.599" v="1440" actId="478"/>
          <ac:spMkLst>
            <pc:docMk/>
            <pc:sldMk cId="709259139" sldId="1599"/>
            <ac:spMk id="3" creationId="{7D2300FC-22B5-463A-9048-40B26E2A24A0}"/>
          </ac:spMkLst>
        </pc:spChg>
        <pc:spChg chg="add mod">
          <ac:chgData name="Anna Thomas" userId="5d003f33-6e3f-406c-b398-0eb1113638fb" providerId="ADAL" clId="{0DD17922-9D1A-476F-9A5D-AEDD27AE3FE1}" dt="2018-04-02T23:10:24.783" v="1456" actId="404"/>
          <ac:spMkLst>
            <pc:docMk/>
            <pc:sldMk cId="709259139" sldId="1599"/>
            <ac:spMk id="4" creationId="{B20B45A2-D233-4288-BEEE-73BC094575B4}"/>
          </ac:spMkLst>
        </pc:spChg>
        <pc:spChg chg="del">
          <ac:chgData name="Anna Thomas" userId="5d003f33-6e3f-406c-b398-0eb1113638fb" providerId="ADAL" clId="{0DD17922-9D1A-476F-9A5D-AEDD27AE3FE1}" dt="2018-04-02T23:09:23.160" v="1439" actId="478"/>
          <ac:spMkLst>
            <pc:docMk/>
            <pc:sldMk cId="709259139" sldId="1599"/>
            <ac:spMk id="5" creationId="{9C95B795-6EB8-4418-AE1D-D8A202F43421}"/>
          </ac:spMkLst>
        </pc:spChg>
        <pc:spChg chg="add del mod">
          <ac:chgData name="Anna Thomas" userId="5d003f33-6e3f-406c-b398-0eb1113638fb" providerId="ADAL" clId="{0DD17922-9D1A-476F-9A5D-AEDD27AE3FE1}" dt="2018-04-02T23:10:01.127" v="1451" actId="2696"/>
          <ac:spMkLst>
            <pc:docMk/>
            <pc:sldMk cId="709259139" sldId="1599"/>
            <ac:spMk id="6" creationId="{CD665A5C-D606-43E7-8F7D-9185E2ED32FD}"/>
          </ac:spMkLst>
        </pc:spChg>
        <pc:spChg chg="add mod">
          <ac:chgData name="Anna Thomas" userId="5d003f33-6e3f-406c-b398-0eb1113638fb" providerId="ADAL" clId="{0DD17922-9D1A-476F-9A5D-AEDD27AE3FE1}" dt="2018-04-02T23:10:32.957" v="1457" actId="1076"/>
          <ac:spMkLst>
            <pc:docMk/>
            <pc:sldMk cId="709259139" sldId="1599"/>
            <ac:spMk id="8" creationId="{9939BA4E-77E2-4932-AB80-0B90C074BB03}"/>
          </ac:spMkLst>
        </pc:spChg>
        <pc:spChg chg="mod">
          <ac:chgData name="Anna Thomas" userId="5d003f33-6e3f-406c-b398-0eb1113638fb" providerId="ADAL" clId="{0DD17922-9D1A-476F-9A5D-AEDD27AE3FE1}" dt="2018-04-02T21:40:05.859" v="791" actId="20577"/>
          <ac:spMkLst>
            <pc:docMk/>
            <pc:sldMk cId="709259139" sldId="1599"/>
            <ac:spMk id="17" creationId="{00000000-0000-0000-0000-000000000000}"/>
          </ac:spMkLst>
        </pc:spChg>
      </pc:sldChg>
      <pc:sldChg chg="delSp modSp">
        <pc:chgData name="Anna Thomas" userId="5d003f33-6e3f-406c-b398-0eb1113638fb" providerId="ADAL" clId="{0DD17922-9D1A-476F-9A5D-AEDD27AE3FE1}" dt="2018-04-02T22:38:35.451" v="1216" actId="20577"/>
        <pc:sldMkLst>
          <pc:docMk/>
          <pc:sldMk cId="1022767751" sldId="1600"/>
        </pc:sldMkLst>
        <pc:spChg chg="del topLvl">
          <ac:chgData name="Anna Thomas" userId="5d003f33-6e3f-406c-b398-0eb1113638fb" providerId="ADAL" clId="{0DD17922-9D1A-476F-9A5D-AEDD27AE3FE1}" dt="2018-04-02T22:37:42.007" v="1197" actId="478"/>
          <ac:spMkLst>
            <pc:docMk/>
            <pc:sldMk cId="1022767751" sldId="1600"/>
            <ac:spMk id="2" creationId="{015AD6E9-398D-4FF0-ABD4-0D47446F8341}"/>
          </ac:spMkLst>
        </pc:spChg>
        <pc:spChg chg="del topLvl">
          <ac:chgData name="Anna Thomas" userId="5d003f33-6e3f-406c-b398-0eb1113638fb" providerId="ADAL" clId="{0DD17922-9D1A-476F-9A5D-AEDD27AE3FE1}" dt="2018-04-02T22:37:44.360" v="1198" actId="478"/>
          <ac:spMkLst>
            <pc:docMk/>
            <pc:sldMk cId="1022767751" sldId="1600"/>
            <ac:spMk id="3" creationId="{C81253E5-5DEE-479C-AD32-44E164DF6243}"/>
          </ac:spMkLst>
        </pc:spChg>
        <pc:spChg chg="mod">
          <ac:chgData name="Anna Thomas" userId="5d003f33-6e3f-406c-b398-0eb1113638fb" providerId="ADAL" clId="{0DD17922-9D1A-476F-9A5D-AEDD27AE3FE1}" dt="2018-04-02T22:38:35.451" v="1216" actId="20577"/>
          <ac:spMkLst>
            <pc:docMk/>
            <pc:sldMk cId="1022767751" sldId="1600"/>
            <ac:spMk id="6" creationId="{4AAD2D2F-B60D-476A-8FAC-D9C8EA3E1589}"/>
          </ac:spMkLst>
        </pc:spChg>
        <pc:grpChg chg="del">
          <ac:chgData name="Anna Thomas" userId="5d003f33-6e3f-406c-b398-0eb1113638fb" providerId="ADAL" clId="{0DD17922-9D1A-476F-9A5D-AEDD27AE3FE1}" dt="2018-04-02T22:37:42.007" v="1197" actId="478"/>
          <ac:grpSpMkLst>
            <pc:docMk/>
            <pc:sldMk cId="1022767751" sldId="1600"/>
            <ac:grpSpMk id="4" creationId="{379D8A9B-631C-4E4A-AB64-89E47AAD1D4A}"/>
          </ac:grpSpMkLst>
        </pc:grpChg>
      </pc:sldChg>
      <pc:sldChg chg="addSp delSp modSp">
        <pc:chgData name="Anna Thomas" userId="5d003f33-6e3f-406c-b398-0eb1113638fb" providerId="ADAL" clId="{0DD17922-9D1A-476F-9A5D-AEDD27AE3FE1}" dt="2018-04-02T22:48:49.817" v="1384" actId="20577"/>
        <pc:sldMkLst>
          <pc:docMk/>
          <pc:sldMk cId="2139017967" sldId="1601"/>
        </pc:sldMkLst>
        <pc:spChg chg="add mod">
          <ac:chgData name="Anna Thomas" userId="5d003f33-6e3f-406c-b398-0eb1113638fb" providerId="ADAL" clId="{0DD17922-9D1A-476F-9A5D-AEDD27AE3FE1}" dt="2018-04-02T22:48:49.817" v="1384" actId="20577"/>
          <ac:spMkLst>
            <pc:docMk/>
            <pc:sldMk cId="2139017967" sldId="1601"/>
            <ac:spMk id="2" creationId="{D57D0569-99D8-42A0-BACA-763502029DF2}"/>
          </ac:spMkLst>
        </pc:spChg>
        <pc:spChg chg="del mod">
          <ac:chgData name="Anna Thomas" userId="5d003f33-6e3f-406c-b398-0eb1113638fb" providerId="ADAL" clId="{0DD17922-9D1A-476F-9A5D-AEDD27AE3FE1}" dt="2018-04-02T22:47:56.218" v="1376" actId="478"/>
          <ac:spMkLst>
            <pc:docMk/>
            <pc:sldMk cId="2139017967" sldId="1601"/>
            <ac:spMk id="6" creationId="{EB0F1053-52B8-44BC-99F8-0AFC09EB71D4}"/>
          </ac:spMkLst>
        </pc:spChg>
        <pc:spChg chg="del">
          <ac:chgData name="Anna Thomas" userId="5d003f33-6e3f-406c-b398-0eb1113638fb" providerId="ADAL" clId="{0DD17922-9D1A-476F-9A5D-AEDD27AE3FE1}" dt="2018-04-02T22:47:22.346" v="1367" actId="478"/>
          <ac:spMkLst>
            <pc:docMk/>
            <pc:sldMk cId="2139017967" sldId="1601"/>
            <ac:spMk id="8" creationId="{6AFC5DD5-0B68-4FB8-AD14-2D9622D2468A}"/>
          </ac:spMkLst>
        </pc:spChg>
      </pc:sldChg>
      <pc:sldChg chg="add del setBg">
        <pc:chgData name="Anna Thomas" userId="5d003f33-6e3f-406c-b398-0eb1113638fb" providerId="ADAL" clId="{0DD17922-9D1A-476F-9A5D-AEDD27AE3FE1}" dt="2018-04-02T23:02:32.310" v="1425" actId="2696"/>
        <pc:sldMkLst>
          <pc:docMk/>
          <pc:sldMk cId="2186178278" sldId="1602"/>
        </pc:sldMkLst>
      </pc:sldChg>
      <pc:sldChg chg="addSp delSp modSp">
        <pc:chgData name="Anna Thomas" userId="5d003f33-6e3f-406c-b398-0eb1113638fb" providerId="ADAL" clId="{0DD17922-9D1A-476F-9A5D-AEDD27AE3FE1}" dt="2018-04-02T23:05:55.678" v="1437" actId="1076"/>
        <pc:sldMkLst>
          <pc:docMk/>
          <pc:sldMk cId="2347631413" sldId="1602"/>
        </pc:sldMkLst>
        <pc:spChg chg="add mod">
          <ac:chgData name="Anna Thomas" userId="5d003f33-6e3f-406c-b398-0eb1113638fb" providerId="ADAL" clId="{0DD17922-9D1A-476F-9A5D-AEDD27AE3FE1}" dt="2018-04-02T23:05:55.678" v="1437" actId="1076"/>
          <ac:spMkLst>
            <pc:docMk/>
            <pc:sldMk cId="2347631413" sldId="1602"/>
            <ac:spMk id="2" creationId="{04F95B7E-85C0-41E9-BEC2-F95960ECDFE1}"/>
          </ac:spMkLst>
        </pc:spChg>
        <pc:spChg chg="del">
          <ac:chgData name="Anna Thomas" userId="5d003f33-6e3f-406c-b398-0eb1113638fb" providerId="ADAL" clId="{0DD17922-9D1A-476F-9A5D-AEDD27AE3FE1}" dt="2018-04-02T23:02:38.235" v="1426" actId="478"/>
          <ac:spMkLst>
            <pc:docMk/>
            <pc:sldMk cId="2347631413" sldId="1602"/>
            <ac:spMk id="8" creationId="{9241AC49-A7CD-4E5D-9DFC-1300A90EA266}"/>
          </ac:spMkLst>
        </pc:spChg>
      </pc:sldChg>
      <pc:sldChg chg="addSp delSp modSp delAnim">
        <pc:chgData name="Anna Thomas" userId="5d003f33-6e3f-406c-b398-0eb1113638fb" providerId="ADAL" clId="{0DD17922-9D1A-476F-9A5D-AEDD27AE3FE1}" dt="2018-04-02T23:12:12.450" v="1467" actId="1076"/>
        <pc:sldMkLst>
          <pc:docMk/>
          <pc:sldMk cId="1009576505" sldId="1603"/>
        </pc:sldMkLst>
        <pc:spChg chg="add mod">
          <ac:chgData name="Anna Thomas" userId="5d003f33-6e3f-406c-b398-0eb1113638fb" providerId="ADAL" clId="{0DD17922-9D1A-476F-9A5D-AEDD27AE3FE1}" dt="2018-04-02T23:12:12.450" v="1467" actId="1076"/>
          <ac:spMkLst>
            <pc:docMk/>
            <pc:sldMk cId="1009576505" sldId="1603"/>
            <ac:spMk id="2" creationId="{505481D9-2345-41E6-8409-42962511FEF3}"/>
          </ac:spMkLst>
        </pc:spChg>
        <pc:spChg chg="del">
          <ac:chgData name="Anna Thomas" userId="5d003f33-6e3f-406c-b398-0eb1113638fb" providerId="ADAL" clId="{0DD17922-9D1A-476F-9A5D-AEDD27AE3FE1}" dt="2018-04-02T23:10:55.789" v="1461" actId="478"/>
          <ac:spMkLst>
            <pc:docMk/>
            <pc:sldMk cId="1009576505" sldId="1603"/>
            <ac:spMk id="4" creationId="{B20B45A2-D233-4288-BEEE-73BC094575B4}"/>
          </ac:spMkLst>
        </pc:spChg>
        <pc:spChg chg="del">
          <ac:chgData name="Anna Thomas" userId="5d003f33-6e3f-406c-b398-0eb1113638fb" providerId="ADAL" clId="{0DD17922-9D1A-476F-9A5D-AEDD27AE3FE1}" dt="2018-04-02T23:10:53.830" v="1460" actId="478"/>
          <ac:spMkLst>
            <pc:docMk/>
            <pc:sldMk cId="1009576505" sldId="1603"/>
            <ac:spMk id="8" creationId="{9939BA4E-77E2-4932-AB80-0B90C074BB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8FA-D7B2-4534-825C-89895736491D}" type="datetimeFigureOut">
              <a:rPr lang="en-US" smtClean="0"/>
              <a:t>6/18/2018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4323-46EB-47FD-802B-1151F9FD2B5B}" type="slidenum">
              <a:rPr lang="en-US" smtClean="0"/>
              <a:t>‹#›</a:t>
            </a:fld>
            <a:endParaRPr lang="en-US"/>
          </a:p>
        </p:txBody>
      </p:sp>
    </p:spTree>
    <p:extLst>
      <p:ext uri="{BB962C8B-B14F-4D97-AF65-F5344CB8AC3E}">
        <p14:creationId xmlns:p14="http://schemas.microsoft.com/office/powerpoint/2010/main" val="202371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5F1828-DED3-4B3E-946D-FF38F1AA00F0}" type="slidenum">
              <a:rPr lang="en-US" smtClean="0"/>
              <a:t>1</a:t>
            </a:fld>
            <a:endParaRPr lang="en-US"/>
          </a:p>
        </p:txBody>
      </p:sp>
    </p:spTree>
    <p:extLst>
      <p:ext uri="{BB962C8B-B14F-4D97-AF65-F5344CB8AC3E}">
        <p14:creationId xmlns:p14="http://schemas.microsoft.com/office/powerpoint/2010/main" val="3475760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Computer vision: https://azure.microsoft.com/en-us/services/cognitive-services/computer-vision/</a:t>
            </a:r>
          </a:p>
          <a:p>
            <a:pPr marL="228600" indent="-228600">
              <a:buAutoNum type="arabicPeriod"/>
            </a:pPr>
            <a:r>
              <a:rPr lang="en-US" dirty="0"/>
              <a:t>Face: https://azure.microsoft.com/en-us/services/cognitive-services/face/</a:t>
            </a:r>
          </a:p>
          <a:p>
            <a:pPr marL="228600" indent="-228600">
              <a:buAutoNum type="arabicPeriod"/>
            </a:pPr>
            <a:r>
              <a:rPr lang="en-US" dirty="0"/>
              <a:t>Video indexer: https://azure.microsoft.com/en-us/services/cognitive-services/video-indexer/</a:t>
            </a:r>
          </a:p>
          <a:p>
            <a:pPr marL="228600" indent="-228600">
              <a:buAutoNum type="arabicPeriod"/>
            </a:pPr>
            <a:r>
              <a:rPr lang="en-US" dirty="0"/>
              <a:t>Custom vision: https://azure.microsoft.com/en-us/services/cognitive-services/custom-vision-service/</a:t>
            </a:r>
          </a:p>
          <a:p>
            <a:pPr marL="228600" indent="-228600">
              <a:buAutoNum type="arabicPeriod"/>
            </a:pPr>
            <a:r>
              <a:rPr lang="en-US" dirty="0"/>
              <a:t>Content moderator: https://azure.microsoft.com/en-us/services/cognitive-services/content-moderator/</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a:p>
        </p:txBody>
      </p:sp>
      <p:sp>
        <p:nvSpPr>
          <p:cNvPr id="10" name="Date Placeholder 9"/>
          <p:cNvSpPr>
            <a:spLocks noGrp="1"/>
          </p:cNvSpPr>
          <p:nvPr>
            <p:ph type="dt" idx="13"/>
          </p:nvPr>
        </p:nvSpPr>
        <p:spPr/>
        <p:txBody>
          <a:bodyPr/>
          <a:lstStyle/>
          <a:p>
            <a:fld id="{5A70A388-5CB4-42F2-85B9-1AE1F63398FA}" type="datetime8">
              <a:rPr lang="en-US" smtClean="0"/>
              <a:t>6/18/2018 12:54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9133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Cognitive Services Labs: https://labs.cognitive.microsoft.com/</a:t>
            </a:r>
          </a:p>
          <a:p>
            <a:pPr marL="228600" indent="-228600">
              <a:buAutoNum type="arabicPeriod"/>
            </a:pPr>
            <a:endParaRPr lang="en-US" dirty="0"/>
          </a:p>
          <a:p>
            <a:pPr marL="0" indent="0">
              <a:buNone/>
            </a:pPr>
            <a:r>
              <a:rPr lang="en-US" dirty="0"/>
              <a:t>“Projects/la</a:t>
            </a:r>
            <a:r>
              <a:rPr lang="en-US" sz="1200" b="0" i="0" u="none" strike="noStrike" kern="1200" dirty="0">
                <a:solidFill>
                  <a:schemeClr val="tx1"/>
                </a:solidFill>
                <a:effectLst/>
                <a:latin typeface="+mn-lt"/>
                <a:ea typeface="+mn-ea"/>
                <a:cs typeface="+mn-cs"/>
              </a:rPr>
              <a:t>bs provides early adopters with an early look at emerging Cognitive Services technologies. These technologies are still under development and do not have the same performance quality as generally available APIs, but don't let that stop you from discovering and trying the newest Cognitive Services technologies. Please try these new technologies and let us know what you think.” –Cognitive Services Labs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
        <p:nvSpPr>
          <p:cNvPr id="10" name="Date Placeholder 9"/>
          <p:cNvSpPr>
            <a:spLocks noGrp="1"/>
          </p:cNvSpPr>
          <p:nvPr>
            <p:ph type="dt" idx="13"/>
          </p:nvPr>
        </p:nvSpPr>
        <p:spPr/>
        <p:txBody>
          <a:bodyPr/>
          <a:lstStyle/>
          <a:p>
            <a:fld id="{5A70A388-5CB4-42F2-85B9-1AE1F63398FA}" type="datetime8">
              <a:rPr lang="en-US" smtClean="0"/>
              <a:t>6/18/2018 12:54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217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078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sample: https://github.com/Microsoft/botbuilder-dotnet/tree/master/samples/Microsoft.Bot.Samples.Ai.QnA</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84076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sample: https://github.com/Microsoft/botbuilder-dotnet/tree/master/samples/Microsoft.Bot.Samples.Ai.QnA</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884311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sample discussed: https://github.com/Azure/LearnAI-Bootcamp/tree/master/lab02.2-building_bots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091591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https://github.com/Microsoft/botbuilder-tools/tree/master/Dispatch</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55474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sample discussed: https://github.com/Azure/LearnAI-Bootcamp/tree/master/lab02.2-building_bots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932453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the sample discussed: https://github.com/Azure/LearnAI-Bootcamp/tree/master/lab02.2-building_bots</a:t>
            </a:r>
          </a:p>
          <a:p>
            <a:pPr marL="228600" indent="-228600">
              <a:buAutoNum type="arabicPeriod"/>
            </a:pPr>
            <a:r>
              <a:rPr lang="en-US" dirty="0"/>
              <a:t>More Azure Search samples: </a:t>
            </a:r>
            <a:r>
              <a:rPr lang="en-US" dirty="0">
                <a:solidFill>
                  <a:srgbClr val="008000"/>
                </a:solidFill>
                <a:latin typeface="Consolas" panose="020B0609020204030204" pitchFamily="49" charset="0"/>
              </a:rPr>
              <a:t>https://github.com/Azure-Samples/search-dotnet-getting-started/blob/master/DotNetHowTo/DotNetHowTo/Program.cs</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183590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the sample discussed: https://github.com/Azure/LearnAI-Bootcamp/tree/master/lab02.2-building_bots</a:t>
            </a:r>
          </a:p>
          <a:p>
            <a:pPr marL="228600" indent="-228600">
              <a:buAutoNum type="arabicPeriod"/>
            </a:pPr>
            <a:r>
              <a:rPr lang="en-US" dirty="0"/>
              <a:t>More Azure Search samples: </a:t>
            </a:r>
            <a:r>
              <a:rPr lang="en-US" dirty="0">
                <a:solidFill>
                  <a:srgbClr val="008000"/>
                </a:solidFill>
                <a:latin typeface="Consolas" panose="020B0609020204030204" pitchFamily="49" charset="0"/>
              </a:rPr>
              <a:t>https://github.com/Azure-Samples/search-dotnet-getting-started/blob/master/DotNetHowTo/DotNetHowTo/Program.cs</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27517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fld id="{F5194323-46EB-47FD-802B-1151F9FD2B5B}" type="slidenum">
              <a:rPr lang="en-US" smtClean="0"/>
              <a:t>2</a:t>
            </a:fld>
            <a:endParaRPr lang="en-US"/>
          </a:p>
        </p:txBody>
      </p:sp>
    </p:spTree>
    <p:extLst>
      <p:ext uri="{BB962C8B-B14F-4D97-AF65-F5344CB8AC3E}">
        <p14:creationId xmlns:p14="http://schemas.microsoft.com/office/powerpoint/2010/main" val="927781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Sample Computer Vision bot: https://github.com/Microsoft/BotBuilder-Samples/tree/master/CSharp/intelligence-ImageCaption</a:t>
            </a:r>
          </a:p>
          <a:p>
            <a:pPr marL="0" indent="0">
              <a:buNone/>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367858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Sample Computer Vision bot: https://github.com/Microsoft/BotBuilder-Samples/tree/master/CSharp/intelligence-ImageCaption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827017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624717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Managing state data documentation: https://docs.microsoft.com/en-us/azure/bot-service/dotnet/bot-builder-dotnet-state</a:t>
            </a:r>
          </a:p>
          <a:p>
            <a:pPr marL="228600" indent="-228600">
              <a:buAutoNum type="arabicPeriod"/>
            </a:pPr>
            <a:r>
              <a:rPr lang="en-US" dirty="0"/>
              <a:t>Saving state data with the v3 SDK: https://blog.botframework.com/2017/07/18/Saving-State-Azure-Extensions/</a:t>
            </a:r>
          </a:p>
          <a:p>
            <a:pPr marL="228600" indent="-228600">
              <a:buAutoNum type="arabicPeriod"/>
            </a:pPr>
            <a:r>
              <a:rPr lang="en-US" dirty="0"/>
              <a:t>Middleware for managing state in the v4 SDK (.NET): https://github.com/Microsoft/botbuilder-dotnet/blob/master/libraries/Microsoft.Bot.Builder.Core.Extensions/BotState.cs</a:t>
            </a:r>
          </a:p>
          <a:p>
            <a:pPr marL="228600" indent="-228600">
              <a:buAutoNum type="arabicPeriod"/>
            </a:pPr>
            <a:r>
              <a:rPr lang="en-US" dirty="0"/>
              <a:t>Example – Orchestrating multiple bots with multilingual support for Sage: https://www.microsoft.com/developerblog/2017/01/21/orchestrating-multiple-bots-with-multilingual-support/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7767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Manage conversation flow: https://docs.microsoft.com/en-us/azure/bot-service/dotnet/bot-builder-dotnet-manage-conversation-flow</a:t>
            </a:r>
          </a:p>
          <a:p>
            <a:pPr marL="228600" indent="-228600">
              <a:buAutoNum type="arabicPeriod"/>
            </a:pPr>
            <a:r>
              <a:rPr lang="en-US" dirty="0"/>
              <a:t>Explanation of topics: https://github.com/Microsoft/botbuilder-dotnet/blob/master/samples/AlarmBot-Cards/README.md</a:t>
            </a:r>
          </a:p>
          <a:p>
            <a:pPr marL="228600" indent="-228600">
              <a:buAutoNum type="arabicPeriod"/>
            </a:pPr>
            <a:r>
              <a:rPr lang="en-US" dirty="0"/>
              <a:t>Want to use dialogs with SDK v4? There’s a library for that: https://github.com/Microsoft/botbuilder-dotnet/tree/master/libraries/Microsoft.Bot.Builder.Classic</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75375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Modular bot logic: https://docs.microsoft.com/en-us/azure/bot-service/bot-builder-compositcontrol?view=azure-bot-service-4.0</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085305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6/18/2018 12:54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4402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6/18/2018 12:54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4500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Cognitive Services – 10-15 minutes</a:t>
            </a:r>
          </a:p>
          <a:p>
            <a:pPr fontAlgn="ctr"/>
            <a:r>
              <a:rPr lang="en-US" sz="1200" dirty="0"/>
              <a:t>Adding Services to Bots – 5-10 minutes</a:t>
            </a:r>
          </a:p>
          <a:p>
            <a:pPr fontAlgn="ctr"/>
            <a:r>
              <a:rPr lang="en-US" sz="1200" dirty="0"/>
              <a:t>Other ways to make bots smarter – 5-10 minutes </a:t>
            </a:r>
          </a:p>
          <a:p>
            <a:pPr fontAlgn="ctr"/>
            <a:r>
              <a:rPr lang="en-US" sz="1200" dirty="0"/>
              <a:t>QnA – remaining time </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5A70A388-5CB4-42F2-85B9-1AE1F63398FA}" type="datetime8">
              <a:rPr lang="en-US" smtClean="0"/>
              <a:t>6/18/2018 12:54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20782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Cognitive Services: https://azure.microsoft.com/en-us/services/cognitive-services/</a:t>
            </a:r>
          </a:p>
          <a:p>
            <a:pPr marL="228600" indent="-228600">
              <a:buAutoNum type="arabicPeriod"/>
            </a:pPr>
            <a:r>
              <a:rPr lang="en-US" dirty="0"/>
              <a:t>Cognitive Services documentation: https://docs.microsoft.com/en-us/azure/cognitive-services/Welcome</a:t>
            </a:r>
          </a:p>
          <a:p>
            <a:pPr marL="228600" indent="-228600">
              <a:buAutoNum type="arabicPeriod"/>
            </a:pPr>
            <a:r>
              <a:rPr lang="en-US" dirty="0"/>
              <a:t>Add intelligence to bots: https://docs.microsoft.com/en-us/azure/bot-service/bot-service-concept-intelligence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5A70A388-5CB4-42F2-85B9-1AE1F63398FA}" type="datetime8">
              <a:rPr lang="en-US" smtClean="0"/>
              <a:t>6/18/2018 12:54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29461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Cognitive Services: https://azure.microsoft.com/en-us/services/cognitive-services/</a:t>
            </a:r>
          </a:p>
          <a:p>
            <a:pPr marL="228600" indent="-228600">
              <a:buAutoNum type="arabicPeriod"/>
            </a:pPr>
            <a:r>
              <a:rPr lang="en-US" dirty="0"/>
              <a:t>Cognitive Services documentation: https://docs.microsoft.com/en-us/azure/cognitive-services/Welcome</a:t>
            </a:r>
          </a:p>
          <a:p>
            <a:pPr marL="228600" indent="-228600">
              <a:buAutoNum type="arabicPeriod"/>
            </a:pPr>
            <a:r>
              <a:rPr lang="en-US" dirty="0"/>
              <a:t>Add intelligence to bots: https://docs.microsoft.com/en-us/azure/bot-service/bot-service-concept-intelligence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a:p>
        </p:txBody>
      </p:sp>
      <p:sp>
        <p:nvSpPr>
          <p:cNvPr id="10" name="Date Placeholder 9"/>
          <p:cNvSpPr>
            <a:spLocks noGrp="1"/>
          </p:cNvSpPr>
          <p:nvPr>
            <p:ph type="dt" idx="13"/>
          </p:nvPr>
        </p:nvSpPr>
        <p:spPr/>
        <p:txBody>
          <a:bodyPr/>
          <a:lstStyle/>
          <a:p>
            <a:fld id="{5A70A388-5CB4-42F2-85B9-1AE1F63398FA}" type="datetime8">
              <a:rPr lang="en-US" smtClean="0"/>
              <a:t>6/18/2018 12:54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25325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LUIS: https://azure.microsoft.com/en-us/services/cognitive-services/language-understanding-intelligent-service/</a:t>
            </a:r>
          </a:p>
          <a:p>
            <a:pPr marL="228600" indent="-228600">
              <a:buAutoNum type="arabicPeriod"/>
            </a:pPr>
            <a:r>
              <a:rPr lang="en-US" dirty="0"/>
              <a:t>Text analytics: https://azure.microsoft.com/en-us/services/cognitive-services/text-analytics/</a:t>
            </a:r>
          </a:p>
          <a:p>
            <a:pPr marL="228600" indent="-228600">
              <a:buAutoNum type="arabicPeriod"/>
            </a:pPr>
            <a:r>
              <a:rPr lang="en-US" dirty="0"/>
              <a:t>Bing spell check: https://azure.microsoft.com/en-us/services/cognitive-services/spell-check/</a:t>
            </a:r>
          </a:p>
          <a:p>
            <a:pPr marL="228600" indent="-228600">
              <a:buAutoNum type="arabicPeriod"/>
            </a:pPr>
            <a:r>
              <a:rPr lang="en-US" dirty="0"/>
              <a:t>Text analytics models in AML Studio: https://docs.microsoft.com/en-us/azure/machine-learning/studio/text-analytics-module-tutorial</a:t>
            </a:r>
          </a:p>
          <a:p>
            <a:pPr marL="228600" indent="-228600">
              <a:buAutoNum type="arabicPeriod"/>
            </a:pPr>
            <a:r>
              <a:rPr lang="en-US" dirty="0"/>
              <a:t>Translator Text: https://azure.microsoft.com/en-us/services/cognitive-services/translator-text-api/</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a:p>
        </p:txBody>
      </p:sp>
      <p:sp>
        <p:nvSpPr>
          <p:cNvPr id="10" name="Date Placeholder 9"/>
          <p:cNvSpPr>
            <a:spLocks noGrp="1"/>
          </p:cNvSpPr>
          <p:nvPr>
            <p:ph type="dt" idx="13"/>
          </p:nvPr>
        </p:nvSpPr>
        <p:spPr/>
        <p:txBody>
          <a:bodyPr/>
          <a:lstStyle/>
          <a:p>
            <a:fld id="{5A70A388-5CB4-42F2-85B9-1AE1F63398FA}" type="datetime8">
              <a:rPr lang="en-US" smtClean="0"/>
              <a:t>6/18/2018 12:54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5867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https://qnamaker.ai/</a:t>
            </a:r>
          </a:p>
          <a:p>
            <a:pPr marL="228600" indent="-228600">
              <a:buAutoNum type="arabicPeriod"/>
            </a:pPr>
            <a:r>
              <a:rPr lang="en-US" dirty="0"/>
              <a:t>Custom Decision Service: https://azure.microsoft.com/en-us/services/cognitive-services/custom-decision-service/</a:t>
            </a:r>
          </a:p>
          <a:p>
            <a:pPr marL="228600" indent="-228600">
              <a:buAutoNum type="arabicPeriod"/>
            </a:pPr>
            <a:endParaRPr lang="en-US" dirty="0"/>
          </a:p>
          <a:p>
            <a:pPr marL="228600" indent="-228600">
              <a:buAutoNum type="arabicPeriod"/>
            </a:pPr>
            <a:endParaRPr lang="en-US" dirty="0"/>
          </a:p>
          <a:p>
            <a:pPr marL="0" indent="0">
              <a:buNone/>
            </a:pPr>
            <a:r>
              <a:rPr lang="en-US" dirty="0"/>
              <a:t>“Projects/la</a:t>
            </a:r>
            <a:r>
              <a:rPr lang="en-US" sz="1200" b="0" i="0" u="none" strike="noStrike" kern="1200" dirty="0">
                <a:solidFill>
                  <a:schemeClr val="tx1"/>
                </a:solidFill>
                <a:effectLst/>
                <a:latin typeface="+mn-lt"/>
                <a:ea typeface="+mn-ea"/>
                <a:cs typeface="+mn-cs"/>
              </a:rPr>
              <a:t>bs provides early adopters with an early look at emerging Cognitive Services technologies. These technologies are still under development and do not have the same performance quality as generally available APIs, but don't let that stop you from discovering and trying the newest Cognitive Services technologies. Please try these new technologies and let us know what you think.” –Cognitive Services Labs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a:p>
        </p:txBody>
      </p:sp>
      <p:sp>
        <p:nvSpPr>
          <p:cNvPr id="10" name="Date Placeholder 9"/>
          <p:cNvSpPr>
            <a:spLocks noGrp="1"/>
          </p:cNvSpPr>
          <p:nvPr>
            <p:ph type="dt" idx="13"/>
          </p:nvPr>
        </p:nvSpPr>
        <p:spPr/>
        <p:txBody>
          <a:bodyPr/>
          <a:lstStyle/>
          <a:p>
            <a:fld id="{5A70A388-5CB4-42F2-85B9-1AE1F63398FA}" type="datetime8">
              <a:rPr lang="en-US" smtClean="0"/>
              <a:t>6/18/2018 12:54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0631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Speech: https://azure.microsoft.com/en-us/services/cognitive-services/speech/</a:t>
            </a:r>
          </a:p>
          <a:p>
            <a:pPr marL="228600" indent="-228600">
              <a:buAutoNum type="arabicPeriod"/>
            </a:pPr>
            <a:r>
              <a:rPr lang="en-US" dirty="0"/>
              <a:t>Custom Speech Service: https://azure.microsoft.com/en-us/services/cognitive-services/custom-speech-service/</a:t>
            </a:r>
          </a:p>
          <a:p>
            <a:pPr marL="228600" indent="-228600">
              <a:buAutoNum type="arabicPeriod"/>
            </a:pPr>
            <a:r>
              <a:rPr lang="en-US" dirty="0"/>
              <a:t>Speaker Recognition: https://azure.microsoft.com/en-us/services/cognitive-services/speaker-recognition/</a:t>
            </a:r>
          </a:p>
          <a:p>
            <a:pPr marL="228600" indent="-228600">
              <a:buAutoNum type="arabicPeriod"/>
            </a:pPr>
            <a:r>
              <a:rPr lang="en-US" dirty="0"/>
              <a:t>Translator Speech: https://azure.microsoft.com/en-us/services/cognitive-services/translator-speech-api/</a:t>
            </a:r>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5A70A388-5CB4-42F2-85B9-1AE1F63398FA}" type="datetime8">
              <a:rPr lang="en-US" smtClean="0"/>
              <a:t>6/18/2018 12:54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8929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Bing web search: https://azure.microsoft.com/en-us/services/cognitive-services/bing-web-search-api/</a:t>
            </a:r>
          </a:p>
          <a:p>
            <a:pPr marL="228600" indent="-228600">
              <a:buAutoNum type="arabicPeriod"/>
            </a:pPr>
            <a:r>
              <a:rPr lang="en-US" dirty="0"/>
              <a:t>Bing image search: https://azure.microsoft.com/en-us/services/cognitive-services/bing-image-search-api/</a:t>
            </a:r>
          </a:p>
          <a:p>
            <a:pPr marL="228600" indent="-228600">
              <a:buAutoNum type="arabicPeriod"/>
            </a:pPr>
            <a:r>
              <a:rPr lang="en-US" dirty="0"/>
              <a:t>Bing video search: https://azure.microsoft.com/en-us/services/cognitive-services/bing-video-search-api/</a:t>
            </a:r>
          </a:p>
          <a:p>
            <a:pPr marL="228600" indent="-228600">
              <a:buAutoNum type="arabicPeriod"/>
            </a:pPr>
            <a:r>
              <a:rPr lang="en-US" dirty="0"/>
              <a:t>Bing news search: https://azure.microsoft.com/en-us/services/cognitive-services/bing-news-search-api/</a:t>
            </a:r>
          </a:p>
          <a:p>
            <a:pPr marL="228600" indent="-228600">
              <a:buAutoNum type="arabicPeriod"/>
            </a:pPr>
            <a:r>
              <a:rPr lang="en-US" dirty="0"/>
              <a:t>Bing autosuggest: https://azure.microsoft.com/en-us/services/cognitive-services/autosuggest/</a:t>
            </a:r>
          </a:p>
          <a:p>
            <a:pPr marL="228600" indent="-228600">
              <a:buAutoNum type="arabicPeriod"/>
            </a:pPr>
            <a:r>
              <a:rPr lang="en-US" dirty="0"/>
              <a:t>Bing entity search: https://azure.microsoft.com/en-us/services/cognitive-services/bing-entity-search-api/</a:t>
            </a:r>
          </a:p>
          <a:p>
            <a:pPr marL="228600" indent="-228600">
              <a:buAutoNum type="arabicPeriod"/>
            </a:pPr>
            <a:r>
              <a:rPr lang="en-US" dirty="0"/>
              <a:t>Bing custom search: https://azure.microsoft.com/en-us/services/cognitive-services/bing-custom-search/</a:t>
            </a:r>
          </a:p>
          <a:p>
            <a:pPr marL="228600" indent="-228600">
              <a:buAutoNum type="arabicPeriod"/>
            </a:pPr>
            <a:r>
              <a:rPr lang="en-US" dirty="0"/>
              <a:t>Bing visual search: https://azure.microsoft.com/en-us/services/cognitive-services/bing-visual-search/</a:t>
            </a: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5A70A388-5CB4-42F2-85B9-1AE1F63398FA}" type="datetime8">
              <a:rPr lang="en-US" smtClean="0"/>
              <a:t>6/18/2018 12:54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90344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ntelligent Cloud Architect Boot Camp">
    <p:bg>
      <p:bgPr>
        <a:solidFill>
          <a:schemeClr val="bg2"/>
        </a:solidFill>
        <a:effectLst/>
      </p:bgPr>
    </p:bg>
    <p:spTree>
      <p:nvGrpSpPr>
        <p:cNvPr id="1" name=""/>
        <p:cNvGrpSpPr/>
        <p:nvPr/>
      </p:nvGrpSpPr>
      <p:grpSpPr>
        <a:xfrm>
          <a:off x="0" y="0"/>
          <a:ext cx="0" cy="0"/>
          <a:chOff x="0" y="0"/>
          <a:chExt cx="0" cy="0"/>
        </a:xfrm>
      </p:grpSpPr>
      <p:sp>
        <p:nvSpPr>
          <p:cNvPr id="11" name="Arc 12">
            <a:extLst>
              <a:ext uri="{FF2B5EF4-FFF2-40B4-BE49-F238E27FC236}">
                <a16:creationId xmlns:a16="http://schemas.microsoft.com/office/drawing/2014/main" id="{4482FD05-F4F6-4D52-A0D4-67F8B984BC9F}"/>
              </a:ext>
            </a:extLst>
          </p:cNvPr>
          <p:cNvSpPr/>
          <p:nvPr userDrawn="1"/>
        </p:nvSpPr>
        <p:spPr>
          <a:xfrm rot="16200000">
            <a:off x="8300546" y="1869065"/>
            <a:ext cx="2659858" cy="5123677"/>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Lst>
            <a:ahLst/>
            <a:cxnLst>
              <a:cxn ang="0">
                <a:pos x="connsiteX0" y="connsiteY0"/>
              </a:cxn>
              <a:cxn ang="0">
                <a:pos x="connsiteX1" y="connsiteY1"/>
              </a:cxn>
            </a:cxnLst>
            <a:rect l="l" t="t" r="r" b="b"/>
            <a:pathLst>
              <a:path w="2659858" h="5123677" stroke="0" extrusionOk="0">
                <a:moveTo>
                  <a:pt x="1173958" y="0"/>
                </a:moveTo>
                <a:cubicBezTo>
                  <a:pt x="1679080" y="0"/>
                  <a:pt x="2149608" y="395585"/>
                  <a:pt x="2423140" y="1050219"/>
                </a:cubicBezTo>
                <a:cubicBezTo>
                  <a:pt x="2578929" y="1423063"/>
                  <a:pt x="2661157" y="1857606"/>
                  <a:pt x="2659843" y="2301099"/>
                </a:cubicBezTo>
                <a:lnTo>
                  <a:pt x="1173958" y="2290634"/>
                </a:lnTo>
                <a:lnTo>
                  <a:pt x="1173958" y="0"/>
                </a:lnTo>
                <a:close/>
              </a:path>
              <a:path w="2659858" h="5123677" fill="none">
                <a:moveTo>
                  <a:pt x="0" y="1889922"/>
                </a:moveTo>
                <a:cubicBezTo>
                  <a:pt x="1442247" y="2534466"/>
                  <a:pt x="1905795" y="3976716"/>
                  <a:pt x="1650192"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Arc 12">
            <a:extLst>
              <a:ext uri="{FF2B5EF4-FFF2-40B4-BE49-F238E27FC236}">
                <a16:creationId xmlns:a16="http://schemas.microsoft.com/office/drawing/2014/main" id="{E73B8847-EA8B-4495-9732-9FA0DB1963B0}"/>
              </a:ext>
            </a:extLst>
          </p:cNvPr>
          <p:cNvSpPr/>
          <p:nvPr userDrawn="1"/>
        </p:nvSpPr>
        <p:spPr>
          <a:xfrm rot="16200000">
            <a:off x="4275597" y="-1752531"/>
            <a:ext cx="6569893" cy="9188265"/>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Lst>
            <a:ahLst/>
            <a:cxnLst>
              <a:cxn ang="0">
                <a:pos x="connsiteX0" y="connsiteY0"/>
              </a:cxn>
              <a:cxn ang="0">
                <a:pos x="connsiteX1" y="connsiteY1"/>
              </a:cxn>
            </a:cxnLst>
            <a:rect l="l" t="t" r="r" b="b"/>
            <a:pathLst>
              <a:path w="2636109" h="5123677" stroke="0" extrusionOk="0">
                <a:moveTo>
                  <a:pt x="1150209" y="0"/>
                </a:moveTo>
                <a:cubicBezTo>
                  <a:pt x="1655331" y="0"/>
                  <a:pt x="2125859" y="395585"/>
                  <a:pt x="2399391" y="1050219"/>
                </a:cubicBezTo>
                <a:cubicBezTo>
                  <a:pt x="2555180" y="1423063"/>
                  <a:pt x="2637408" y="1857606"/>
                  <a:pt x="2636094" y="2301099"/>
                </a:cubicBezTo>
                <a:lnTo>
                  <a:pt x="1150209" y="2290634"/>
                </a:lnTo>
                <a:lnTo>
                  <a:pt x="1150209" y="0"/>
                </a:lnTo>
                <a:close/>
              </a:path>
              <a:path w="2636109" h="5123677" fill="none">
                <a:moveTo>
                  <a:pt x="0" y="2045387"/>
                </a:moveTo>
                <a:cubicBezTo>
                  <a:pt x="1360446" y="2375211"/>
                  <a:pt x="1736915" y="4098056"/>
                  <a:pt x="1626443"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
            <a:extLst>
              <a:ext uri="{FF2B5EF4-FFF2-40B4-BE49-F238E27FC236}">
                <a16:creationId xmlns:a16="http://schemas.microsoft.com/office/drawing/2014/main" id="{1F943766-1615-4432-905C-072976630204}"/>
              </a:ext>
            </a:extLst>
          </p:cNvPr>
          <p:cNvSpPr>
            <a:spLocks/>
          </p:cNvSpPr>
          <p:nvPr userDrawn="1"/>
        </p:nvSpPr>
        <p:spPr bwMode="auto">
          <a:xfrm>
            <a:off x="-92364" y="4651948"/>
            <a:ext cx="12284364" cy="2258859"/>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188F">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Rectangle 13">
            <a:extLst>
              <a:ext uri="{FF2B5EF4-FFF2-40B4-BE49-F238E27FC236}">
                <a16:creationId xmlns:a16="http://schemas.microsoft.com/office/drawing/2014/main" id="{7CAC56D8-7E55-4F0C-8E9D-9362AAA1BE8A}"/>
              </a:ext>
            </a:extLst>
          </p:cNvPr>
          <p:cNvSpPr/>
          <p:nvPr userDrawn="1"/>
        </p:nvSpPr>
        <p:spPr>
          <a:xfrm>
            <a:off x="6079376" y="456225"/>
            <a:ext cx="5936412"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Intelligent Cloud Architect Boot Camp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E4A0A9EA-1D72-4B03-B077-A762734DCADB}"/>
              </a:ext>
            </a:extLst>
          </p:cNvPr>
          <p:cNvGrpSpPr/>
          <p:nvPr userDrawn="1"/>
        </p:nvGrpSpPr>
        <p:grpSpPr>
          <a:xfrm>
            <a:off x="8203269" y="2925966"/>
            <a:ext cx="2361568" cy="2089069"/>
            <a:chOff x="8219218" y="1658816"/>
            <a:chExt cx="3816414" cy="3146214"/>
          </a:xfrm>
        </p:grpSpPr>
        <p:sp>
          <p:nvSpPr>
            <p:cNvPr id="17" name="Rectangle 117">
              <a:extLst>
                <a:ext uri="{FF2B5EF4-FFF2-40B4-BE49-F238E27FC236}">
                  <a16:creationId xmlns:a16="http://schemas.microsoft.com/office/drawing/2014/main" id="{152D6DEB-F313-4840-9689-F5E120073005}"/>
                </a:ext>
              </a:extLst>
            </p:cNvPr>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18">
              <a:extLst>
                <a:ext uri="{FF2B5EF4-FFF2-40B4-BE49-F238E27FC236}">
                  <a16:creationId xmlns:a16="http://schemas.microsoft.com/office/drawing/2014/main" id="{47EE5AC8-4E33-401B-A686-655AC85D8F06}"/>
                </a:ext>
              </a:extLst>
            </p:cNvPr>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19">
              <a:extLst>
                <a:ext uri="{FF2B5EF4-FFF2-40B4-BE49-F238E27FC236}">
                  <a16:creationId xmlns:a16="http://schemas.microsoft.com/office/drawing/2014/main" id="{FA277C21-003B-4A3A-8D1B-1FE9E3B81F4A}"/>
                </a:ext>
              </a:extLst>
            </p:cNvPr>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20">
              <a:extLst>
                <a:ext uri="{FF2B5EF4-FFF2-40B4-BE49-F238E27FC236}">
                  <a16:creationId xmlns:a16="http://schemas.microsoft.com/office/drawing/2014/main" id="{30DBB117-27A2-40E1-B084-487DC0D15B7C}"/>
                </a:ext>
              </a:extLst>
            </p:cNvPr>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121">
              <a:extLst>
                <a:ext uri="{FF2B5EF4-FFF2-40B4-BE49-F238E27FC236}">
                  <a16:creationId xmlns:a16="http://schemas.microsoft.com/office/drawing/2014/main" id="{A979BB99-0B05-4B6E-BF6C-40B84C979F6D}"/>
                </a:ext>
              </a:extLst>
            </p:cNvPr>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122">
              <a:extLst>
                <a:ext uri="{FF2B5EF4-FFF2-40B4-BE49-F238E27FC236}">
                  <a16:creationId xmlns:a16="http://schemas.microsoft.com/office/drawing/2014/main" id="{5CBBC5E3-D11E-4195-A716-BA2A2BB03558}"/>
                </a:ext>
              </a:extLst>
            </p:cNvPr>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23">
              <a:extLst>
                <a:ext uri="{FF2B5EF4-FFF2-40B4-BE49-F238E27FC236}">
                  <a16:creationId xmlns:a16="http://schemas.microsoft.com/office/drawing/2014/main" id="{662702DC-698E-454A-8ED3-DE28379639FF}"/>
                </a:ext>
              </a:extLst>
            </p:cNvPr>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24">
              <a:extLst>
                <a:ext uri="{FF2B5EF4-FFF2-40B4-BE49-F238E27FC236}">
                  <a16:creationId xmlns:a16="http://schemas.microsoft.com/office/drawing/2014/main" id="{2F26795F-DD2F-495C-B65F-D1743C314C12}"/>
                </a:ext>
              </a:extLst>
            </p:cNvPr>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125">
              <a:extLst>
                <a:ext uri="{FF2B5EF4-FFF2-40B4-BE49-F238E27FC236}">
                  <a16:creationId xmlns:a16="http://schemas.microsoft.com/office/drawing/2014/main" id="{0AFFE1CB-5B49-4478-9448-59BC06330D82}"/>
                </a:ext>
              </a:extLst>
            </p:cNvPr>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26">
              <a:extLst>
                <a:ext uri="{FF2B5EF4-FFF2-40B4-BE49-F238E27FC236}">
                  <a16:creationId xmlns:a16="http://schemas.microsoft.com/office/drawing/2014/main" id="{90FEE50E-B757-4A7D-8439-3AD720E5759A}"/>
                </a:ext>
              </a:extLst>
            </p:cNvPr>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82950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509700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018961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47842529"/>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65074289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006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826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919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800748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34633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767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47811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25194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2381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93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736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43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049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53801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6367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79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3086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8254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268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49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513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566963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91990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5464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342825" y="5999452"/>
            <a:ext cx="4629739" cy="615609"/>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947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55453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365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0007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693811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4772773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4092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21780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8342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821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2729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3126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4166464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28774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101494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14028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412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1770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178854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876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666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24251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9076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3976670"/>
      </p:ext>
    </p:extLst>
  </p:cSld>
  <p:clrMap bg1="dk1" tx1="lt1" bg2="dk2" tx2="lt2" accent1="accent1" accent2="accent2" accent3="accent3" accent4="accent4" accent5="accent5" accent6="accent6" hlink="hlink" folHlink="folHlink"/>
  <p:sldLayoutIdLst>
    <p:sldLayoutId id="2147483663" r:id="rId1"/>
    <p:sldLayoutId id="2147483681"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190536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648501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zure/LearnAI-Bootcamp"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hyperlink" Target="https://aischool.microsoft.com/learning-paths" TargetMode="External"/><Relationship Id="rId4" Type="http://schemas.openxmlformats.org/officeDocument/2006/relationships/hyperlink" Target="http://learnanalytics.microsoft.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8E46C-50B0-47CD-9C70-58561269F20F}"/>
              </a:ext>
            </a:extLst>
          </p:cNvPr>
          <p:cNvPicPr>
            <a:picLocks noChangeAspect="1"/>
          </p:cNvPicPr>
          <p:nvPr/>
        </p:nvPicPr>
        <p:blipFill>
          <a:blip r:embed="rId3"/>
          <a:stretch>
            <a:fillRect/>
          </a:stretch>
        </p:blipFill>
        <p:spPr>
          <a:xfrm>
            <a:off x="0" y="5476"/>
            <a:ext cx="12192000" cy="6847047"/>
          </a:xfrm>
          <a:prstGeom prst="rect">
            <a:avLst/>
          </a:prstGeom>
        </p:spPr>
      </p:pic>
      <p:sp>
        <p:nvSpPr>
          <p:cNvPr id="4" name="Title 1">
            <a:extLst>
              <a:ext uri="{FF2B5EF4-FFF2-40B4-BE49-F238E27FC236}">
                <a16:creationId xmlns:a16="http://schemas.microsoft.com/office/drawing/2014/main" id="{616C5F49-332E-4482-84F4-F0523C81A3EA}"/>
              </a:ext>
            </a:extLst>
          </p:cNvPr>
          <p:cNvSpPr>
            <a:spLocks noGrp="1"/>
          </p:cNvSpPr>
          <p:nvPr>
            <p:ph type="title"/>
          </p:nvPr>
        </p:nvSpPr>
        <p:spPr>
          <a:xfrm>
            <a:off x="269302" y="2084187"/>
            <a:ext cx="8964185" cy="1793090"/>
          </a:xfrm>
        </p:spPr>
        <p:txBody>
          <a:bodyPr/>
          <a:lstStyle/>
          <a:p>
            <a:r>
              <a:rPr lang="en-US" dirty="0"/>
              <a:t>Integration with </a:t>
            </a:r>
            <a:br>
              <a:rPr lang="en-US" dirty="0"/>
            </a:br>
            <a:r>
              <a:rPr lang="en-US" dirty="0"/>
              <a:t>Cognitive Services (and more)</a:t>
            </a:r>
          </a:p>
        </p:txBody>
      </p:sp>
      <p:sp>
        <p:nvSpPr>
          <p:cNvPr id="5" name="Text Placeholder 2">
            <a:extLst>
              <a:ext uri="{FF2B5EF4-FFF2-40B4-BE49-F238E27FC236}">
                <a16:creationId xmlns:a16="http://schemas.microsoft.com/office/drawing/2014/main" id="{877CC8D6-523D-43B7-9E2A-2284DE169732}"/>
              </a:ext>
            </a:extLst>
          </p:cNvPr>
          <p:cNvSpPr txBox="1">
            <a:spLocks/>
          </p:cNvSpPr>
          <p:nvPr/>
        </p:nvSpPr>
        <p:spPr>
          <a:xfrm>
            <a:off x="269301" y="3878574"/>
            <a:ext cx="7171337" cy="1792326"/>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921"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Speaker name</a:t>
            </a:r>
          </a:p>
        </p:txBody>
      </p:sp>
    </p:spTree>
    <p:extLst>
      <p:ext uri="{BB962C8B-B14F-4D97-AF65-F5344CB8AC3E}">
        <p14:creationId xmlns:p14="http://schemas.microsoft.com/office/powerpoint/2010/main" val="176897134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896999"/>
          </a:xfrm>
        </p:spPr>
        <p:txBody>
          <a:bodyPr numCol="2"/>
          <a:lstStyle/>
          <a:p>
            <a:pPr fontAlgn="ctr"/>
            <a:r>
              <a:rPr lang="en-US" sz="2400" dirty="0">
                <a:solidFill>
                  <a:schemeClr val="bg2"/>
                </a:solidFill>
              </a:rPr>
              <a:t>Computer Vision</a:t>
            </a:r>
          </a:p>
          <a:p>
            <a:pPr lvl="1" fontAlgn="ctr"/>
            <a:r>
              <a:rPr lang="en-US" sz="2000" dirty="0">
                <a:solidFill>
                  <a:schemeClr val="bg2"/>
                </a:solidFill>
              </a:rPr>
              <a:t>Obtain tags, descriptions, adult/racy scores, text, hand writing, celebrities, and more from images</a:t>
            </a:r>
          </a:p>
          <a:p>
            <a:pPr fontAlgn="ctr"/>
            <a:r>
              <a:rPr lang="en-US" sz="2400" dirty="0">
                <a:solidFill>
                  <a:schemeClr val="bg2"/>
                </a:solidFill>
              </a:rPr>
              <a:t>Face</a:t>
            </a:r>
          </a:p>
          <a:p>
            <a:pPr lvl="1" fontAlgn="ctr"/>
            <a:r>
              <a:rPr lang="en-US" sz="2000" dirty="0">
                <a:solidFill>
                  <a:schemeClr val="bg2"/>
                </a:solidFill>
              </a:rPr>
              <a:t>Detect faces and compare similar ones, organize similar images in groups, identify previously tagged people in images</a:t>
            </a:r>
          </a:p>
          <a:p>
            <a:pPr fontAlgn="ctr"/>
            <a:r>
              <a:rPr lang="en-US" sz="2400" dirty="0">
                <a:solidFill>
                  <a:schemeClr val="bg2"/>
                </a:solidFill>
              </a:rPr>
              <a:t>Video Indexer</a:t>
            </a:r>
          </a:p>
          <a:p>
            <a:pPr lvl="1" fontAlgn="ctr"/>
            <a:r>
              <a:rPr lang="en-US" sz="2000" dirty="0">
                <a:solidFill>
                  <a:schemeClr val="bg2"/>
                </a:solidFill>
              </a:rPr>
              <a:t>Unlock video insights – </a:t>
            </a:r>
            <a:r>
              <a:rPr lang="en-US" sz="2000" dirty="0">
                <a:solidFill>
                  <a:srgbClr val="FF0000"/>
                </a:solidFill>
              </a:rPr>
              <a:t>Video API ended</a:t>
            </a: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fontAlgn="ctr"/>
            <a:r>
              <a:rPr lang="en-US" sz="2400" dirty="0">
                <a:solidFill>
                  <a:schemeClr val="bg2"/>
                </a:solidFill>
              </a:rPr>
              <a:t>Custom Vision</a:t>
            </a:r>
          </a:p>
          <a:p>
            <a:pPr lvl="1" fontAlgn="ctr"/>
            <a:r>
              <a:rPr lang="en-US" sz="2000" dirty="0">
                <a:solidFill>
                  <a:schemeClr val="bg2"/>
                </a:solidFill>
              </a:rPr>
              <a:t>Custom image classification models made easy</a:t>
            </a:r>
            <a:endParaRPr lang="en-US" sz="2000" dirty="0">
              <a:solidFill>
                <a:srgbClr val="FF0000"/>
              </a:solidFill>
            </a:endParaRPr>
          </a:p>
          <a:p>
            <a:pPr fontAlgn="ctr"/>
            <a:r>
              <a:rPr lang="en-US" sz="2400" dirty="0">
                <a:solidFill>
                  <a:schemeClr val="bg2"/>
                </a:solidFill>
              </a:rPr>
              <a:t>Content Moderator</a:t>
            </a:r>
          </a:p>
          <a:p>
            <a:pPr lvl="1" fontAlgn="ctr"/>
            <a:r>
              <a:rPr lang="en-US" sz="2000" dirty="0">
                <a:solidFill>
                  <a:schemeClr val="bg2"/>
                </a:solidFill>
              </a:rPr>
              <a:t>Machine-assisted moderation of text and images</a:t>
            </a:r>
            <a:r>
              <a:rPr lang="en-US" sz="2000" dirty="0">
                <a:solidFill>
                  <a:srgbClr val="FF0000"/>
                </a:solidFill>
              </a:rPr>
              <a:t> </a:t>
            </a:r>
          </a:p>
          <a:p>
            <a:pPr marL="336145" lvl="1" indent="0" fontAlgn="ctr">
              <a:buNone/>
            </a:pPr>
            <a:endParaRPr lang="en-US" sz="2000" dirty="0">
              <a:solidFill>
                <a:schemeClr val="bg2"/>
              </a:solidFill>
            </a:endParaRPr>
          </a:p>
          <a:p>
            <a:pPr marL="336145" lvl="1" indent="0" fontAlgn="ctr">
              <a:buNone/>
            </a:pPr>
            <a:endParaRPr lang="en-US" sz="2000" dirty="0">
              <a:solidFill>
                <a:schemeClr val="bg2"/>
              </a:solidFill>
            </a:endParaRPr>
          </a:p>
          <a:p>
            <a:pPr lvl="1" fontAlgn="ctr"/>
            <a:endParaRPr lang="en-US" sz="1200" dirty="0">
              <a:solidFill>
                <a:schemeClr val="bg2"/>
              </a:solidFill>
            </a:endParaRPr>
          </a:p>
        </p:txBody>
      </p:sp>
      <p:pic>
        <p:nvPicPr>
          <p:cNvPr id="2" name="Picture 1">
            <a:extLst>
              <a:ext uri="{FF2B5EF4-FFF2-40B4-BE49-F238E27FC236}">
                <a16:creationId xmlns:a16="http://schemas.microsoft.com/office/drawing/2014/main" id="{BF0654B8-4E28-415E-B431-8D60D432F745}"/>
              </a:ext>
            </a:extLst>
          </p:cNvPr>
          <p:cNvPicPr>
            <a:picLocks noChangeAspect="1"/>
          </p:cNvPicPr>
          <p:nvPr/>
        </p:nvPicPr>
        <p:blipFill>
          <a:blip r:embed="rId3"/>
          <a:stretch>
            <a:fillRect/>
          </a:stretch>
        </p:blipFill>
        <p:spPr>
          <a:xfrm>
            <a:off x="2553386" y="3886024"/>
            <a:ext cx="758571" cy="247360"/>
          </a:xfrm>
          <a:prstGeom prst="rect">
            <a:avLst/>
          </a:prstGeom>
        </p:spPr>
      </p:pic>
      <p:pic>
        <p:nvPicPr>
          <p:cNvPr id="9" name="Picture 8">
            <a:extLst>
              <a:ext uri="{FF2B5EF4-FFF2-40B4-BE49-F238E27FC236}">
                <a16:creationId xmlns:a16="http://schemas.microsoft.com/office/drawing/2014/main" id="{1F7D79B0-3687-43B9-A155-04598A2596C1}"/>
              </a:ext>
            </a:extLst>
          </p:cNvPr>
          <p:cNvPicPr>
            <a:picLocks noChangeAspect="1"/>
          </p:cNvPicPr>
          <p:nvPr/>
        </p:nvPicPr>
        <p:blipFill>
          <a:blip r:embed="rId3"/>
          <a:stretch>
            <a:fillRect/>
          </a:stretch>
        </p:blipFill>
        <p:spPr>
          <a:xfrm>
            <a:off x="8293040" y="1299096"/>
            <a:ext cx="758571" cy="247360"/>
          </a:xfrm>
          <a:prstGeom prst="rect">
            <a:avLst/>
          </a:prstGeom>
        </p:spPr>
      </p:pic>
      <p:sp>
        <p:nvSpPr>
          <p:cNvPr id="10" name="Rectangle 9">
            <a:extLst>
              <a:ext uri="{FF2B5EF4-FFF2-40B4-BE49-F238E27FC236}">
                <a16:creationId xmlns:a16="http://schemas.microsoft.com/office/drawing/2014/main" id="{60C265D3-2C74-4F22-BC31-2FA45631F23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Image and video understanding</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527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4"/>
            <a:ext cx="11655078" cy="5887766"/>
          </a:xfrm>
        </p:spPr>
        <p:txBody>
          <a:bodyPr numCol="2"/>
          <a:lstStyle/>
          <a:p>
            <a:pPr fontAlgn="ctr"/>
            <a:r>
              <a:rPr lang="en-US" sz="2400" dirty="0">
                <a:solidFill>
                  <a:schemeClr val="bg2"/>
                </a:solidFill>
              </a:rPr>
              <a:t>Project Gesture </a:t>
            </a:r>
          </a:p>
          <a:p>
            <a:pPr lvl="1" fontAlgn="ctr"/>
            <a:r>
              <a:rPr lang="en-US" sz="2000" dirty="0">
                <a:solidFill>
                  <a:schemeClr val="bg2"/>
                </a:solidFill>
              </a:rPr>
              <a:t>Incorporate gesture-based controls into your apps </a:t>
            </a:r>
          </a:p>
          <a:p>
            <a:pPr fontAlgn="ctr"/>
            <a:r>
              <a:rPr lang="en-US" sz="2400" dirty="0">
                <a:solidFill>
                  <a:schemeClr val="bg2"/>
                </a:solidFill>
              </a:rPr>
              <a:t>Project Local Insights </a:t>
            </a:r>
          </a:p>
          <a:p>
            <a:pPr lvl="1" fontAlgn="ctr"/>
            <a:r>
              <a:rPr lang="en-US" sz="2000" dirty="0">
                <a:solidFill>
                  <a:schemeClr val="bg2"/>
                </a:solidFill>
              </a:rPr>
              <a:t>Score the attractiveness of a location</a:t>
            </a:r>
          </a:p>
          <a:p>
            <a:pPr fontAlgn="ctr"/>
            <a:r>
              <a:rPr lang="en-US" sz="2400" dirty="0">
                <a:solidFill>
                  <a:schemeClr val="bg2"/>
                </a:solidFill>
              </a:rPr>
              <a:t>Project Event Tracking </a:t>
            </a:r>
          </a:p>
          <a:p>
            <a:pPr lvl="1" fontAlgn="ctr"/>
            <a:r>
              <a:rPr lang="en-US" sz="2000" dirty="0">
                <a:solidFill>
                  <a:schemeClr val="bg2"/>
                </a:solidFill>
              </a:rPr>
              <a:t>Find events associated with Wikipedia entries</a:t>
            </a:r>
          </a:p>
          <a:p>
            <a:pPr fontAlgn="ctr"/>
            <a:r>
              <a:rPr lang="en-US" sz="2400" dirty="0">
                <a:solidFill>
                  <a:schemeClr val="bg2"/>
                </a:solidFill>
              </a:rPr>
              <a:t>Project Entity Linking </a:t>
            </a:r>
          </a:p>
          <a:p>
            <a:pPr lvl="1" fontAlgn="ctr"/>
            <a:r>
              <a:rPr lang="en-US" sz="2000" dirty="0">
                <a:solidFill>
                  <a:schemeClr val="bg2"/>
                </a:solidFill>
              </a:rPr>
              <a:t>Disambiguate entities from context</a:t>
            </a:r>
          </a:p>
          <a:p>
            <a:pPr fontAlgn="ctr"/>
            <a:r>
              <a:rPr lang="en-US" sz="2400" dirty="0">
                <a:solidFill>
                  <a:schemeClr val="bg2"/>
                </a:solidFill>
              </a:rPr>
              <a:t>Project Knowledge Exploration </a:t>
            </a:r>
          </a:p>
          <a:p>
            <a:pPr lvl="1" fontAlgn="ctr"/>
            <a:r>
              <a:rPr lang="en-US" sz="2000" dirty="0">
                <a:solidFill>
                  <a:schemeClr val="bg2"/>
                </a:solidFill>
              </a:rPr>
              <a:t>Quickly add interactive search to structured data</a:t>
            </a:r>
          </a:p>
          <a:p>
            <a:pPr fontAlgn="ctr"/>
            <a:r>
              <a:rPr lang="en-US" sz="2400" dirty="0">
                <a:solidFill>
                  <a:schemeClr val="bg2"/>
                </a:solidFill>
              </a:rPr>
              <a:t>Project Academic Knowledge </a:t>
            </a:r>
          </a:p>
          <a:p>
            <a:pPr lvl="1" fontAlgn="ctr"/>
            <a:r>
              <a:rPr lang="en-US" sz="2000" dirty="0">
                <a:solidFill>
                  <a:schemeClr val="bg2"/>
                </a:solidFill>
              </a:rPr>
              <a:t>Help users find academic resources</a:t>
            </a:r>
          </a:p>
          <a:p>
            <a:pPr marL="336145" lvl="1" indent="0" fontAlgn="ctr">
              <a:buNone/>
            </a:pPr>
            <a:endParaRPr lang="en-US" sz="2000" dirty="0">
              <a:solidFill>
                <a:schemeClr val="bg2"/>
              </a:solidFill>
            </a:endParaRPr>
          </a:p>
          <a:p>
            <a:pPr marL="336145" lvl="1" indent="0" fontAlgn="ctr">
              <a:buNone/>
            </a:pPr>
            <a:endParaRPr lang="en-US" sz="2000" dirty="0">
              <a:solidFill>
                <a:schemeClr val="bg2"/>
              </a:solidFill>
            </a:endParaRPr>
          </a:p>
          <a:p>
            <a:pPr fontAlgn="ctr"/>
            <a:r>
              <a:rPr lang="en-US" sz="2400" dirty="0">
                <a:solidFill>
                  <a:schemeClr val="bg2"/>
                </a:solidFill>
              </a:rPr>
              <a:t>Project Ink Analysis </a:t>
            </a:r>
          </a:p>
          <a:p>
            <a:pPr lvl="1" fontAlgn="ctr"/>
            <a:r>
              <a:rPr lang="en-US" sz="2000" dirty="0">
                <a:solidFill>
                  <a:schemeClr val="bg2"/>
                </a:solidFill>
              </a:rPr>
              <a:t>Recognize digital handwriting, shapes, layouts</a:t>
            </a:r>
          </a:p>
          <a:p>
            <a:pPr fontAlgn="ctr"/>
            <a:r>
              <a:rPr lang="en-US" sz="2400" dirty="0">
                <a:solidFill>
                  <a:schemeClr val="bg2"/>
                </a:solidFill>
              </a:rPr>
              <a:t>Project Answer Search </a:t>
            </a:r>
          </a:p>
          <a:p>
            <a:pPr lvl="1" fontAlgn="ctr"/>
            <a:r>
              <a:rPr lang="en-US" sz="2000" dirty="0">
                <a:solidFill>
                  <a:schemeClr val="bg2"/>
                </a:solidFill>
              </a:rPr>
              <a:t>Present relevant results instead of links</a:t>
            </a:r>
          </a:p>
          <a:p>
            <a:pPr fontAlgn="ctr"/>
            <a:r>
              <a:rPr lang="en-US" sz="2400" dirty="0">
                <a:solidFill>
                  <a:schemeClr val="bg2"/>
                </a:solidFill>
              </a:rPr>
              <a:t>Project URL Preview </a:t>
            </a:r>
          </a:p>
          <a:p>
            <a:pPr lvl="1" fontAlgn="ctr"/>
            <a:r>
              <a:rPr lang="en-US" sz="2000" dirty="0">
                <a:solidFill>
                  <a:schemeClr val="bg2"/>
                </a:solidFill>
              </a:rPr>
              <a:t>Quickly provide a webpage preview</a:t>
            </a:r>
            <a:endParaRPr lang="en-US" sz="2400" dirty="0">
              <a:solidFill>
                <a:schemeClr val="bg2"/>
              </a:solidFill>
            </a:endParaRPr>
          </a:p>
          <a:p>
            <a:pPr fontAlgn="ctr"/>
            <a:r>
              <a:rPr lang="en-US" sz="2400" dirty="0">
                <a:solidFill>
                  <a:schemeClr val="bg2"/>
                </a:solidFill>
              </a:rPr>
              <a:t>Project Anomaly Finder</a:t>
            </a:r>
          </a:p>
          <a:p>
            <a:pPr lvl="1" fontAlgn="ctr"/>
            <a:r>
              <a:rPr lang="en-US" sz="2000" dirty="0">
                <a:solidFill>
                  <a:schemeClr val="bg2"/>
                </a:solidFill>
              </a:rPr>
              <a:t>Use ML to understand abnormal events in data</a:t>
            </a:r>
          </a:p>
          <a:p>
            <a:pPr fontAlgn="ctr"/>
            <a:r>
              <a:rPr lang="en-US" sz="2400" dirty="0">
                <a:solidFill>
                  <a:schemeClr val="bg2"/>
                </a:solidFill>
              </a:rPr>
              <a:t>Project Conversation Learner</a:t>
            </a:r>
          </a:p>
          <a:p>
            <a:pPr lvl="1" fontAlgn="ctr"/>
            <a:r>
              <a:rPr lang="en-US" sz="2000" dirty="0">
                <a:solidFill>
                  <a:schemeClr val="bg2"/>
                </a:solidFill>
              </a:rPr>
              <a:t>Tech conversations through example interactions</a:t>
            </a:r>
            <a:endParaRPr lang="en-US" sz="2000" dirty="0">
              <a:solidFill>
                <a:srgbClr val="FF0000"/>
              </a:solidFill>
            </a:endParaRPr>
          </a:p>
          <a:p>
            <a:pPr fontAlgn="ctr"/>
            <a:r>
              <a:rPr lang="en-US" sz="2400" dirty="0">
                <a:solidFill>
                  <a:schemeClr val="bg2"/>
                </a:solidFill>
              </a:rPr>
              <a:t>Project Personality Chat</a:t>
            </a:r>
          </a:p>
          <a:p>
            <a:pPr lvl="1" fontAlgn="ctr"/>
            <a:r>
              <a:rPr lang="en-US" sz="2000" dirty="0">
                <a:solidFill>
                  <a:schemeClr val="bg2"/>
                </a:solidFill>
              </a:rPr>
              <a:t>Enhance conversations easily with personas and small talk</a:t>
            </a:r>
            <a:endParaRPr lang="en-US" sz="2000" dirty="0">
              <a:solidFill>
                <a:srgbClr val="FF0000"/>
              </a:solidFill>
            </a:endParaRPr>
          </a:p>
          <a:p>
            <a:pPr marL="336145" lvl="1" indent="0" fontAlgn="ctr">
              <a:buNone/>
            </a:pPr>
            <a:endParaRPr lang="en-US" sz="2000" dirty="0">
              <a:solidFill>
                <a:srgbClr val="FF0000"/>
              </a:solidFill>
            </a:endParaRPr>
          </a:p>
        </p:txBody>
      </p:sp>
      <p:sp>
        <p:nvSpPr>
          <p:cNvPr id="9" name="Rectangle 8">
            <a:extLst>
              <a:ext uri="{FF2B5EF4-FFF2-40B4-BE49-F238E27FC236}">
                <a16:creationId xmlns:a16="http://schemas.microsoft.com/office/drawing/2014/main" id="{EF7EF103-C5F7-4556-B785-28582F86398C}"/>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Cognitive Services Labs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2305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services to bots</a:t>
            </a:r>
          </a:p>
        </p:txBody>
      </p:sp>
      <p:sp>
        <p:nvSpPr>
          <p:cNvPr id="6" name="Text Placeholder 5"/>
          <p:cNvSpPr>
            <a:spLocks noGrp="1"/>
          </p:cNvSpPr>
          <p:nvPr>
            <p:ph type="body" sz="quarter" idx="10"/>
          </p:nvPr>
        </p:nvSpPr>
        <p:spPr>
          <a:xfrm>
            <a:off x="269303" y="1187963"/>
            <a:ext cx="11655078" cy="3348609"/>
          </a:xfrm>
        </p:spPr>
        <p:txBody>
          <a:bodyPr/>
          <a:lstStyle/>
          <a:p>
            <a:pPr fontAlgn="ctr"/>
            <a:r>
              <a:rPr lang="en-US" sz="2800" dirty="0"/>
              <a:t>Examples</a:t>
            </a:r>
          </a:p>
          <a:p>
            <a:pPr lvl="1" fontAlgn="ctr"/>
            <a:r>
              <a:rPr lang="en-US" sz="2000" dirty="0"/>
              <a:t>QnA Maker</a:t>
            </a:r>
          </a:p>
          <a:p>
            <a:pPr lvl="1" fontAlgn="ctr"/>
            <a:r>
              <a:rPr lang="en-US" sz="2000" dirty="0"/>
              <a:t>LUIS</a:t>
            </a:r>
          </a:p>
          <a:p>
            <a:pPr lvl="1" fontAlgn="ctr"/>
            <a:r>
              <a:rPr lang="en-US" sz="2000" dirty="0"/>
              <a:t>Azure Search</a:t>
            </a:r>
          </a:p>
          <a:p>
            <a:pPr lvl="1" fontAlgn="ctr"/>
            <a:r>
              <a:rPr lang="en-US" sz="2000" dirty="0"/>
              <a:t>Computer Vision</a:t>
            </a:r>
          </a:p>
          <a:p>
            <a:pPr fontAlgn="ctr"/>
            <a:endParaRPr lang="en-US" sz="2800" dirty="0"/>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111122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8" name="Rectangle 7">
            <a:extLst>
              <a:ext uri="{FF2B5EF4-FFF2-40B4-BE49-F238E27FC236}">
                <a16:creationId xmlns:a16="http://schemas.microsoft.com/office/drawing/2014/main" id="{9241AC49-A7CD-4E5D-9DFC-1300A90EA266}"/>
              </a:ext>
            </a:extLst>
          </p:cNvPr>
          <p:cNvSpPr/>
          <p:nvPr/>
        </p:nvSpPr>
        <p:spPr>
          <a:xfrm>
            <a:off x="1020871" y="1380497"/>
            <a:ext cx="12192000" cy="4247317"/>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services.AddBot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QnAMakerBot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options.CredentialProvider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ConfigurationCredentialProvider</a:t>
            </a:r>
            <a:r>
              <a:rPr lang="en-US" dirty="0">
                <a:solidFill>
                  <a:srgbClr val="000000"/>
                </a:solidFill>
                <a:latin typeface="Consolas" panose="020B0609020204030204" pitchFamily="49" charset="0"/>
              </a:rPr>
              <a:t>(Configuration);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qnaOptions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QnAMakerMiddlewareOptions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SubscriptionKey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xxxxxx</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KnowledgeBaseId</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xxxxxx</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middleware = </a:t>
            </a:r>
            <a:r>
              <a:rPr lang="en-US" dirty="0" err="1">
                <a:solidFill>
                  <a:srgbClr val="000000"/>
                </a:solidFill>
                <a:latin typeface="Consolas" panose="020B0609020204030204" pitchFamily="49" charset="0"/>
              </a:rPr>
              <a:t>options.Middleware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middleware.Add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QnAMakerMiddleware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qnaOptions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p>
        </p:txBody>
      </p:sp>
      <p:sp>
        <p:nvSpPr>
          <p:cNvPr id="9" name="Rectangle 8">
            <a:extLst>
              <a:ext uri="{FF2B5EF4-FFF2-40B4-BE49-F238E27FC236}">
                <a16:creationId xmlns:a16="http://schemas.microsoft.com/office/drawing/2014/main" id="{A2CA8FBE-1290-467C-85FC-C0F9D7953D4B}"/>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QnA Maker</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040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04F95B7E-85C0-41E9-BEC2-F95960ECDFE1}"/>
              </a:ext>
            </a:extLst>
          </p:cNvPr>
          <p:cNvSpPr/>
          <p:nvPr/>
        </p:nvSpPr>
        <p:spPr>
          <a:xfrm>
            <a:off x="995820" y="1077698"/>
            <a:ext cx="9551095" cy="5262979"/>
          </a:xfrm>
          <a:prstGeom prst="rect">
            <a:avLst/>
          </a:prstGeom>
        </p:spPr>
        <p:txBody>
          <a:bodyPr wrap="square">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System.Threading.Tasks</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Microsoft.Bot.Builder</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Microsoft.Bot.Schema</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Microsoft.Bot.Samples.Ai.QnA</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QnAMakerBot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IBot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QnAMakerBot</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 </a:t>
            </a:r>
            <a:r>
              <a:rPr lang="en-US" sz="1200" dirty="0" err="1">
                <a:solidFill>
                  <a:srgbClr val="000000"/>
                </a:solidFill>
                <a:latin typeface="Consolas" panose="020B0609020204030204" pitchFamily="49" charset="0"/>
              </a:rPr>
              <a:t>OnReceiveActivity</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ITurnContext</a:t>
            </a:r>
            <a:r>
              <a:rPr lang="en-US" sz="1200" dirty="0">
                <a:solidFill>
                  <a:srgbClr val="000000"/>
                </a:solidFill>
                <a:latin typeface="Consolas" panose="020B0609020204030204" pitchFamily="49" charset="0"/>
              </a:rPr>
              <a:t> context)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switch</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context.Activity.Type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ActivityTypes.Message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context.Activity.Type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ActivityTypes.Message</a:t>
            </a:r>
            <a:r>
              <a:rPr lang="en-US" sz="1200" dirty="0">
                <a:solidFill>
                  <a:srgbClr val="000000"/>
                </a:solidFill>
                <a:latin typeface="Consolas" panose="020B0609020204030204" pitchFamily="49" charset="0"/>
              </a:rPr>
              <a:t> &amp;&amp; </a:t>
            </a:r>
            <a:r>
              <a:rPr lang="en-US" sz="1200" dirty="0" err="1">
                <a:solidFill>
                  <a:srgbClr val="000000"/>
                </a:solidFill>
                <a:latin typeface="Consolas" panose="020B0609020204030204" pitchFamily="49" charset="0"/>
              </a:rPr>
              <a:t>context.Responded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false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context.SendActivity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"No good match found in the KB."</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ActivityTypes.ConversationUpdate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foreach</a:t>
            </a:r>
            <a:r>
              <a:rPr lang="en-US" sz="1200" dirty="0">
                <a:solidFill>
                  <a:srgbClr val="000000"/>
                </a:solidFill>
                <a:latin typeface="Consolas" panose="020B0609020204030204" pitchFamily="49" charset="0"/>
              </a:rPr>
              <a:t> (var </a:t>
            </a:r>
            <a:r>
              <a:rPr lang="en-US" sz="1200" dirty="0" err="1">
                <a:solidFill>
                  <a:srgbClr val="000000"/>
                </a:solidFill>
                <a:latin typeface="Consolas" panose="020B0609020204030204" pitchFamily="49" charset="0"/>
              </a:rPr>
              <a:t>newMember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context.Activity.MembersAdded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newMember.Id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context.Activity.Recipient.Id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context.SendActivity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"Hello and welcome to the QnA Maker Sample bot."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endParaRPr lang="en-US" sz="1200" dirty="0"/>
          </a:p>
        </p:txBody>
      </p:sp>
      <p:sp>
        <p:nvSpPr>
          <p:cNvPr id="8" name="Rectangle 7">
            <a:extLst>
              <a:ext uri="{FF2B5EF4-FFF2-40B4-BE49-F238E27FC236}">
                <a16:creationId xmlns:a16="http://schemas.microsoft.com/office/drawing/2014/main" id="{6D30D63D-7BC4-4CA5-BC0A-630502D4100F}"/>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QnA Maker</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34763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6" name="Text Placeholder 5">
            <a:extLst>
              <a:ext uri="{FF2B5EF4-FFF2-40B4-BE49-F238E27FC236}">
                <a16:creationId xmlns:a16="http://schemas.microsoft.com/office/drawing/2014/main" id="{EB0F1053-52B8-44BC-99F8-0AFC09EB71D4}"/>
              </a:ext>
            </a:extLst>
          </p:cNvPr>
          <p:cNvSpPr>
            <a:spLocks noGrp="1"/>
          </p:cNvSpPr>
          <p:nvPr>
            <p:ph type="body" sz="quarter" idx="10"/>
          </p:nvPr>
        </p:nvSpPr>
        <p:spPr/>
        <p:txBody>
          <a:bodyPr/>
          <a:lstStyle/>
          <a:p>
            <a:endParaRPr lang="en-US" dirty="0"/>
          </a:p>
        </p:txBody>
      </p:sp>
      <p:sp>
        <p:nvSpPr>
          <p:cNvPr id="8" name="Rectangle 7">
            <a:extLst>
              <a:ext uri="{FF2B5EF4-FFF2-40B4-BE49-F238E27FC236}">
                <a16:creationId xmlns:a16="http://schemas.microsoft.com/office/drawing/2014/main" id="{6AFC5DD5-0B68-4FB8-AD14-2D9622D2468A}"/>
              </a:ext>
            </a:extLst>
          </p:cNvPr>
          <p:cNvSpPr/>
          <p:nvPr/>
        </p:nvSpPr>
        <p:spPr>
          <a:xfrm>
            <a:off x="166799" y="1060092"/>
            <a:ext cx="13162767" cy="5509200"/>
          </a:xfrm>
          <a:prstGeom prst="rect">
            <a:avLst/>
          </a:prstGeom>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This method gets called by the runtime. Use this method to add services to the container.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ConfigureServices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IServiceCollection</a:t>
            </a:r>
            <a:r>
              <a:rPr lang="en-US" sz="1600" dirty="0">
                <a:solidFill>
                  <a:srgbClr val="000000"/>
                </a:solidFill>
                <a:latin typeface="Consolas" panose="020B0609020204030204" pitchFamily="49" charset="0"/>
              </a:rPr>
              <a:t> services)</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services.AddSingleton</a:t>
            </a:r>
            <a:r>
              <a:rPr lang="en-US" sz="1600" dirty="0">
                <a:solidFill>
                  <a:srgbClr val="000000"/>
                </a:solidFill>
                <a:latin typeface="Consolas" panose="020B0609020204030204" pitchFamily="49" charset="0"/>
              </a:rPr>
              <a:t>(_ =&gt; Configuration);</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services.AddBot</a:t>
            </a:r>
            <a:r>
              <a:rPr lang="en-US" sz="1600" dirty="0">
                <a:solidFill>
                  <a:srgbClr val="000000"/>
                </a:solidFill>
                <a:latin typeface="Consolas" panose="020B0609020204030204" pitchFamily="49" charset="0"/>
              </a:rPr>
              <a:t>&lt;PictureBot&gt;(options =&gt;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options.CredentialProvider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ConfigurationCredentialProvider</a:t>
            </a:r>
            <a:r>
              <a:rPr lang="en-US" sz="1600" dirty="0">
                <a:solidFill>
                  <a:srgbClr val="000000"/>
                </a:solidFill>
                <a:latin typeface="Consolas" panose="020B0609020204030204" pitchFamily="49" charset="0"/>
              </a:rPr>
              <a:t>(Configuration);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middleware = </a:t>
            </a:r>
            <a:r>
              <a:rPr lang="en-US" sz="1600" dirty="0" err="1">
                <a:solidFill>
                  <a:srgbClr val="000000"/>
                </a:solidFill>
                <a:latin typeface="Consolas" panose="020B0609020204030204" pitchFamily="49" charset="0"/>
              </a:rPr>
              <a:t>options.Middleware</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UserState</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UserData</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MemoryStorage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ConversationState</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ConversationData</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MemoryStorage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Add Regex ability below</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RegExpRecognizerMiddleware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"search"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"search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"share"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"share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"order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"help(.*)"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Add LUIS ability below</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LuisRecognizerMiddleware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LuisModel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AppId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AppPassword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Uri(</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LuisUri</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dirty="0"/>
          </a:p>
        </p:txBody>
      </p:sp>
      <p:sp>
        <p:nvSpPr>
          <p:cNvPr id="9" name="Rectangle 8">
            <a:extLst>
              <a:ext uri="{FF2B5EF4-FFF2-40B4-BE49-F238E27FC236}">
                <a16:creationId xmlns:a16="http://schemas.microsoft.com/office/drawing/2014/main" id="{BF6B6666-BC4A-4A98-B2CC-2A24FDA78EA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LUIS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3835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6" name="Text Placeholder 5">
            <a:extLst>
              <a:ext uri="{FF2B5EF4-FFF2-40B4-BE49-F238E27FC236}">
                <a16:creationId xmlns:a16="http://schemas.microsoft.com/office/drawing/2014/main" id="{EB0F1053-52B8-44BC-99F8-0AFC09EB71D4}"/>
              </a:ext>
            </a:extLst>
          </p:cNvPr>
          <p:cNvSpPr>
            <a:spLocks noGrp="1"/>
          </p:cNvSpPr>
          <p:nvPr>
            <p:ph type="body" sz="quarter" idx="10"/>
          </p:nvPr>
        </p:nvSpPr>
        <p:spPr>
          <a:xfrm>
            <a:off x="269239" y="1189177"/>
            <a:ext cx="11653523" cy="1934440"/>
          </a:xfrm>
        </p:spPr>
        <p:txBody>
          <a:bodyPr/>
          <a:lstStyle/>
          <a:p>
            <a:pPr marL="0" indent="0">
              <a:buNone/>
            </a:pPr>
            <a:r>
              <a:rPr lang="en-US" dirty="0">
                <a:solidFill>
                  <a:schemeClr val="bg2"/>
                </a:solidFill>
              </a:rPr>
              <a:t>Have multiple LUIS apps and </a:t>
            </a:r>
            <a:r>
              <a:rPr lang="en-US" dirty="0" err="1">
                <a:solidFill>
                  <a:schemeClr val="bg2"/>
                </a:solidFill>
              </a:rPr>
              <a:t>QnAMaker</a:t>
            </a:r>
            <a:r>
              <a:rPr lang="en-US" dirty="0">
                <a:solidFill>
                  <a:schemeClr val="bg2"/>
                </a:solidFill>
              </a:rPr>
              <a:t> services you want to combine?</a:t>
            </a:r>
          </a:p>
          <a:p>
            <a:pPr marL="0" indent="0">
              <a:buNone/>
            </a:pPr>
            <a:r>
              <a:rPr lang="en-US" dirty="0">
                <a:solidFill>
                  <a:schemeClr val="bg2"/>
                </a:solidFill>
              </a:rPr>
              <a:t>	You should look into the Dispatch tool</a:t>
            </a:r>
          </a:p>
        </p:txBody>
      </p:sp>
      <p:sp>
        <p:nvSpPr>
          <p:cNvPr id="9" name="Rectangle 8">
            <a:extLst>
              <a:ext uri="{FF2B5EF4-FFF2-40B4-BE49-F238E27FC236}">
                <a16:creationId xmlns:a16="http://schemas.microsoft.com/office/drawing/2014/main" id="{BF6B6666-BC4A-4A98-B2CC-2A24FDA78EA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Brief aside</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1824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EDE604-00EF-4294-8A31-7CF24FF0A0A9}"/>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LUIS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D57D0569-99D8-42A0-BACA-763502029DF2}"/>
              </a:ext>
            </a:extLst>
          </p:cNvPr>
          <p:cNvSpPr/>
          <p:nvPr/>
        </p:nvSpPr>
        <p:spPr>
          <a:xfrm>
            <a:off x="1281545" y="1122363"/>
            <a:ext cx="12379890" cy="5909310"/>
          </a:xfrm>
          <a:prstGeom prst="rect">
            <a:avLst/>
          </a:prstGeom>
        </p:spPr>
        <p:txBody>
          <a:bodyPr wrap="square">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async</a:t>
            </a:r>
            <a:r>
              <a:rPr lang="en-US" sz="1400" dirty="0">
                <a:solidFill>
                  <a:srgbClr val="000000"/>
                </a:solidFill>
                <a:latin typeface="Consolas" panose="020B0609020204030204" pitchFamily="49" charset="0"/>
              </a:rPr>
              <a:t> </a:t>
            </a:r>
            <a:r>
              <a:rPr lang="en-US" sz="1400" dirty="0">
                <a:solidFill>
                  <a:schemeClr val="accent2"/>
                </a:solidFill>
                <a:latin typeface="Consolas" panose="020B0609020204030204" pitchFamily="49" charset="0"/>
              </a:rPr>
              <a:t>Task&lt;</a:t>
            </a:r>
            <a:r>
              <a:rPr lang="en-US" sz="1400" dirty="0">
                <a:solidFill>
                  <a:srgbClr val="0000FF"/>
                </a:solidFill>
                <a:latin typeface="Consolas" panose="020B0609020204030204" pitchFamily="49" charset="0"/>
              </a:rPr>
              <a:t>bool</a:t>
            </a:r>
            <a:r>
              <a:rPr lang="en-US" sz="1400" dirty="0">
                <a:solidFill>
                  <a:schemeClr val="accent2"/>
                </a:solidFill>
                <a:latin typeface="Consolas" panose="020B0609020204030204" pitchFamily="49" charset="0"/>
              </a:rPr>
              <a:t>&gt; </a:t>
            </a:r>
            <a:r>
              <a:rPr lang="en-US" sz="1400" dirty="0" err="1">
                <a:solidFill>
                  <a:schemeClr val="accent2"/>
                </a:solidFill>
                <a:latin typeface="Consolas" panose="020B0609020204030204" pitchFamily="49" charset="0"/>
              </a:rPr>
              <a:t>ContinueTopic</a:t>
            </a:r>
            <a:r>
              <a:rPr lang="en-US" sz="1400" dirty="0">
                <a:solidFill>
                  <a:schemeClr val="accent2"/>
                </a:solidFill>
                <a:latin typeface="Consolas" panose="020B0609020204030204" pitchFamily="49" charset="0"/>
              </a:rPr>
              <a:t>(</a:t>
            </a:r>
            <a:r>
              <a:rPr lang="en-US" sz="1400" dirty="0" err="1">
                <a:solidFill>
                  <a:schemeClr val="accent2"/>
                </a:solidFill>
                <a:latin typeface="Consolas" panose="020B0609020204030204" pitchFamily="49" charset="0"/>
              </a:rPr>
              <a:t>ITurnContext</a:t>
            </a:r>
            <a:r>
              <a:rPr lang="en-US" sz="1400" dirty="0">
                <a:solidFill>
                  <a:schemeClr val="accent2"/>
                </a:solidFill>
                <a:latin typeface="Consolas" panose="020B0609020204030204" pitchFamily="49" charset="0"/>
              </a:rPr>
              <a:t> context)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a:solidFill>
                  <a:schemeClr val="accent2"/>
                </a:solidFill>
                <a:latin typeface="Consolas" panose="020B0609020204030204" pitchFamily="49" charset="0"/>
              </a:rPr>
              <a:t>conversation = </a:t>
            </a:r>
            <a:r>
              <a:rPr lang="en-US" sz="1400" dirty="0" err="1">
                <a:solidFill>
                  <a:schemeClr val="accent2"/>
                </a:solidFill>
                <a:latin typeface="Consolas" panose="020B0609020204030204" pitchFamily="49" charset="0"/>
              </a:rPr>
              <a:t>ConversationState</a:t>
            </a:r>
            <a:r>
              <a:rPr lang="en-US" sz="1400" dirty="0">
                <a:solidFill>
                  <a:schemeClr val="accent2"/>
                </a:solidFill>
                <a:latin typeface="Consolas" panose="020B0609020204030204" pitchFamily="49" charset="0"/>
              </a:rPr>
              <a:t>&lt;</a:t>
            </a:r>
            <a:r>
              <a:rPr lang="en-US" sz="1400" dirty="0" err="1">
                <a:solidFill>
                  <a:schemeClr val="accent2"/>
                </a:solidFill>
                <a:latin typeface="Consolas" panose="020B0609020204030204" pitchFamily="49" charset="0"/>
              </a:rPr>
              <a:t>ConversationData</a:t>
            </a:r>
            <a:r>
              <a:rPr lang="en-US" sz="1400" dirty="0">
                <a:solidFill>
                  <a:schemeClr val="accent2"/>
                </a:solidFill>
                <a:latin typeface="Consolas" panose="020B0609020204030204" pitchFamily="49" charset="0"/>
              </a:rPr>
              <a:t>&gt;.Get(context);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chemeClr val="accent2"/>
                </a:solidFill>
                <a:latin typeface="Consolas" panose="020B0609020204030204" pitchFamily="49" charset="0"/>
              </a:rPr>
              <a:t>recognizedIntents</a:t>
            </a:r>
            <a:r>
              <a:rPr lang="en-US" sz="1400" dirty="0">
                <a:solidFill>
                  <a:schemeClr val="accent2"/>
                </a:solidFill>
                <a:latin typeface="Consolas" panose="020B0609020204030204" pitchFamily="49" charset="0"/>
              </a:rPr>
              <a:t> = </a:t>
            </a:r>
            <a:r>
              <a:rPr lang="en-US" sz="1400" dirty="0" err="1">
                <a:solidFill>
                  <a:schemeClr val="accent2"/>
                </a:solidFill>
                <a:latin typeface="Consolas" panose="020B0609020204030204" pitchFamily="49" charset="0"/>
              </a:rPr>
              <a:t>context.Services.Get</a:t>
            </a:r>
            <a:r>
              <a:rPr lang="en-US" sz="1400" dirty="0">
                <a:solidFill>
                  <a:schemeClr val="accent2"/>
                </a:solidFill>
                <a:latin typeface="Consolas" panose="020B0609020204030204" pitchFamily="49" charset="0"/>
              </a:rPr>
              <a:t>&lt;</a:t>
            </a:r>
            <a:r>
              <a:rPr lang="en-US" sz="1400" dirty="0" err="1">
                <a:solidFill>
                  <a:schemeClr val="accent2"/>
                </a:solidFill>
                <a:latin typeface="Consolas" panose="020B0609020204030204" pitchFamily="49" charset="0"/>
              </a:rPr>
              <a:t>IRecognizedIntents</a:t>
            </a:r>
            <a:r>
              <a:rPr lang="en-US" sz="1400" dirty="0">
                <a:solidFill>
                  <a:schemeClr val="accent2"/>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context.Activity.Type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ActivityTypes.Message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(recognizedIntents.</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?.Name)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"search"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search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"share"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share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"order"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order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"help"</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help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default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adding app logic when Regex doesn't find an intent - consult LUIS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context.Services.Get</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RecognizerResult</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LuisRecognizerMiddleware.LuisRecognizerResultKey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 = result?.</a:t>
            </a:r>
            <a:r>
              <a:rPr lang="en-US" sz="1400" dirty="0" err="1">
                <a:solidFill>
                  <a:srgbClr val="000000"/>
                </a:solidFill>
                <a:latin typeface="Consolas" panose="020B0609020204030204" pitchFamily="49" charset="0"/>
              </a:rPr>
              <a:t>GetTopScoringIntent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topIntent.Value.key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logic when there's no result</a:t>
            </a:r>
            <a:endParaRPr lang="en-US" sz="1400" dirty="0">
              <a:solidFill>
                <a:srgbClr val="000000"/>
              </a:solidFill>
              <a:latin typeface="Consolas" panose="020B0609020204030204" pitchFamily="49" charset="0"/>
            </a:endParaRPr>
          </a:p>
          <a:p>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case</a:t>
            </a:r>
            <a:r>
              <a:rPr lang="it-IT" sz="1400" dirty="0">
                <a:solidFill>
                  <a:srgbClr val="000000"/>
                </a:solidFill>
                <a:latin typeface="Consolas" panose="020B0609020204030204" pitchFamily="49" charset="0"/>
              </a:rPr>
              <a:t> </a:t>
            </a:r>
            <a:r>
              <a:rPr lang="it-IT" sz="1400" dirty="0">
                <a:solidFill>
                  <a:srgbClr val="A31515"/>
                </a:solidFill>
                <a:latin typeface="Consolas" panose="020B0609020204030204" pitchFamily="49" charset="0"/>
              </a:rPr>
              <a:t>"None"</a:t>
            </a:r>
            <a:r>
              <a:rPr lang="it-IT" sz="1400" dirty="0">
                <a:solidFill>
                  <a:srgbClr val="000000"/>
                </a:solidFill>
                <a:latin typeface="Consolas" panose="020B0609020204030204" pitchFamily="49" charset="0"/>
              </a:rPr>
              <a:t>: </a:t>
            </a:r>
            <a:r>
              <a:rPr lang="it-IT" sz="1400" dirty="0">
                <a:solidFill>
                  <a:srgbClr val="008000"/>
                </a:solidFill>
                <a:latin typeface="Consolas" panose="020B0609020204030204" pitchFamily="49" charset="0"/>
              </a:rPr>
              <a:t>//add none logic</a:t>
            </a:r>
            <a:endParaRPr lang="it-IT"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"Greeting"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greet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"OrderPic"</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order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"SharePic"</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share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"SearchPics"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search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default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default action</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3901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669414"/>
          </a:xfrm>
        </p:spPr>
        <p:txBody>
          <a:bodyPr/>
          <a:lstStyle/>
          <a:p>
            <a:pPr marL="0" indent="0" fontAlgn="ctr">
              <a:buNone/>
            </a:pPr>
            <a:endParaRPr lang="en-US" sz="2000" dirty="0">
              <a:solidFill>
                <a:schemeClr val="bg2"/>
              </a:solidFill>
            </a:endParaRPr>
          </a:p>
          <a:p>
            <a:pPr lvl="1" fontAlgn="ctr"/>
            <a:endParaRPr lang="en-US" sz="1200" dirty="0">
              <a:solidFill>
                <a:schemeClr val="bg2"/>
              </a:solidFill>
            </a:endParaRPr>
          </a:p>
        </p:txBody>
      </p:sp>
      <p:grpSp>
        <p:nvGrpSpPr>
          <p:cNvPr id="4" name="Group 3">
            <a:extLst>
              <a:ext uri="{FF2B5EF4-FFF2-40B4-BE49-F238E27FC236}">
                <a16:creationId xmlns:a16="http://schemas.microsoft.com/office/drawing/2014/main" id="{379D8A9B-631C-4E4A-AB64-89E47AAD1D4A}"/>
              </a:ext>
            </a:extLst>
          </p:cNvPr>
          <p:cNvGrpSpPr/>
          <p:nvPr/>
        </p:nvGrpSpPr>
        <p:grpSpPr>
          <a:xfrm>
            <a:off x="67506" y="1087214"/>
            <a:ext cx="12191999" cy="5229685"/>
            <a:chOff x="67506" y="1087214"/>
            <a:chExt cx="12191999" cy="5229685"/>
          </a:xfrm>
        </p:grpSpPr>
        <p:sp>
          <p:nvSpPr>
            <p:cNvPr id="2" name="Rectangle 1">
              <a:extLst>
                <a:ext uri="{FF2B5EF4-FFF2-40B4-BE49-F238E27FC236}">
                  <a16:creationId xmlns:a16="http://schemas.microsoft.com/office/drawing/2014/main" id="{015AD6E9-398D-4FF0-ABD4-0D47446F8341}"/>
                </a:ext>
              </a:extLst>
            </p:cNvPr>
            <p:cNvSpPr/>
            <p:nvPr/>
          </p:nvSpPr>
          <p:spPr>
            <a:xfrm>
              <a:off x="135012" y="1087214"/>
              <a:ext cx="12056988" cy="3139321"/>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StartAsync(</a:t>
              </a:r>
              <a:r>
                <a:rPr lang="en-US" dirty="0" err="1">
                  <a:solidFill>
                    <a:srgbClr val="000000"/>
                  </a:solidFill>
                  <a:latin typeface="Consolas" panose="020B0609020204030204" pitchFamily="49" charset="0"/>
                </a:rPr>
                <a:t>ITurnContext</a:t>
              </a:r>
              <a:r>
                <a:rPr lang="en-US" dirty="0">
                  <a:solidFill>
                    <a:srgbClr val="000000"/>
                  </a:solidFill>
                  <a:latin typeface="Consolas" panose="020B0609020204030204" pitchFamily="49" charset="0"/>
                </a:rPr>
                <a:t> context)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indexClientForQueries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CreateSearchIndexClient</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Call the search service and store the results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DocumentSearchResult</a:t>
              </a:r>
              <a:r>
                <a:rPr lang="en-US" dirty="0">
                  <a:solidFill>
                    <a:srgbClr val="000000"/>
                  </a:solidFill>
                  <a:latin typeface="Consolas" panose="020B0609020204030204" pitchFamily="49" charset="0"/>
                </a:rPr>
                <a:t> results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indexClientForQueries.Documents.SearchAsync</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searchText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SendResultsAsync</a:t>
              </a:r>
              <a:r>
                <a:rPr lang="en-US" dirty="0">
                  <a:solidFill>
                    <a:srgbClr val="000000"/>
                  </a:solidFill>
                  <a:latin typeface="Consolas" panose="020B0609020204030204" pitchFamily="49" charset="0"/>
                </a:rPr>
                <a:t>(context, results);</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
          <p:nvSpPr>
            <p:cNvPr id="3" name="Rectangle 2">
              <a:extLst>
                <a:ext uri="{FF2B5EF4-FFF2-40B4-BE49-F238E27FC236}">
                  <a16:creationId xmlns:a16="http://schemas.microsoft.com/office/drawing/2014/main" id="{C81253E5-5DEE-479C-AD32-44E164DF6243}"/>
                </a:ext>
              </a:extLst>
            </p:cNvPr>
            <p:cNvSpPr/>
            <p:nvPr/>
          </p:nvSpPr>
          <p:spPr>
            <a:xfrm>
              <a:off x="67506" y="3731576"/>
              <a:ext cx="12191999" cy="2585323"/>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CreateSearchIndexClient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searchServiceName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YourSearchService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queryApiKey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YourSearchKey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YourIndexName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SearchIndexClient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searchServiceName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SearchCredentials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queryApiKey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grpSp>
      <p:sp>
        <p:nvSpPr>
          <p:cNvPr id="10" name="Rectangle 9">
            <a:extLst>
              <a:ext uri="{FF2B5EF4-FFF2-40B4-BE49-F238E27FC236}">
                <a16:creationId xmlns:a16="http://schemas.microsoft.com/office/drawing/2014/main" id="{D4A60655-CCD0-4387-B065-CD446FD14715}"/>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Azure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8584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669414"/>
          </a:xfrm>
        </p:spPr>
        <p:txBody>
          <a:bodyPr/>
          <a:lstStyle/>
          <a:p>
            <a:pPr marL="0" indent="0" fontAlgn="ctr">
              <a:buNone/>
            </a:pPr>
            <a:endParaRPr lang="en-US" sz="2000" dirty="0">
              <a:solidFill>
                <a:schemeClr val="bg2"/>
              </a:solidFill>
            </a:endParaRPr>
          </a:p>
          <a:p>
            <a:pPr lvl="1" fontAlgn="ctr"/>
            <a:endParaRPr lang="en-US" sz="1200" dirty="0">
              <a:solidFill>
                <a:schemeClr val="bg2"/>
              </a:solidFill>
            </a:endParaRPr>
          </a:p>
        </p:txBody>
      </p:sp>
      <p:sp>
        <p:nvSpPr>
          <p:cNvPr id="6" name="Rectangle 5">
            <a:extLst>
              <a:ext uri="{FF2B5EF4-FFF2-40B4-BE49-F238E27FC236}">
                <a16:creationId xmlns:a16="http://schemas.microsoft.com/office/drawing/2014/main" id="{4AAD2D2F-B60D-476A-8FAC-D9C8EA3E1589}"/>
              </a:ext>
            </a:extLst>
          </p:cNvPr>
          <p:cNvSpPr/>
          <p:nvPr/>
        </p:nvSpPr>
        <p:spPr>
          <a:xfrm>
            <a:off x="131524" y="1122363"/>
            <a:ext cx="12588657" cy="53553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Task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SendResultsAsync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ITurnContext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DocumentSearchResult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results)</a:t>
            </a:r>
          </a:p>
          <a:p>
            <a:pPr lvl="0"/>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IMessageActivity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activity =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context.Activity.CreateReply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results.Results.Count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SearchResponses.ReplyWithNoResults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(context,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searchText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else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this means there was at least one hit for the search</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create the response with the result(s) and send to the user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searchHitStyler.Apply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"Here are the results that I found:"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results.Results.Select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 =&gt;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ImageMapper.ToSearchHit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ToList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AsReadOnly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context.SendActivity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7D44A425-9330-4E7C-BCF0-FCF455273D2A}"/>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Azure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2276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Session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269240" y="1189495"/>
            <a:ext cx="11655078" cy="232082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At the end of this session, you should be able to…</a:t>
            </a:r>
          </a:p>
          <a:p>
            <a:pPr marL="0" indent="0">
              <a:buNone/>
            </a:pPr>
            <a:endParaRPr lang="en-US" sz="3600" dirty="0"/>
          </a:p>
          <a:p>
            <a:pPr fontAlgn="ctr"/>
            <a:r>
              <a:rPr lang="en-GB" sz="2400" dirty="0"/>
              <a:t>Understand how various Cognitive Services can add value in bot applications</a:t>
            </a:r>
          </a:p>
          <a:p>
            <a:pPr fontAlgn="ctr"/>
            <a:r>
              <a:rPr lang="en-GB" sz="2400" dirty="0"/>
              <a:t>Integrate Cognitive Services into bot applications</a:t>
            </a:r>
          </a:p>
          <a:p>
            <a:pPr fontAlgn="ctr"/>
            <a:r>
              <a:rPr lang="en-GB" sz="2400" dirty="0"/>
              <a:t>Leverage tools to manage conversations effectively and efficiently</a:t>
            </a:r>
          </a:p>
          <a:p>
            <a:pPr marL="0" indent="0" fontAlgn="ctr">
              <a:buNone/>
            </a:pPr>
            <a:endParaRPr lang="en-GB" sz="2400" dirty="0"/>
          </a:p>
          <a:p>
            <a:pPr marL="0" indent="0">
              <a:buNone/>
            </a:pPr>
            <a:endParaRPr lang="en-US" sz="3600" dirty="0"/>
          </a:p>
          <a:p>
            <a:pPr lvl="2"/>
            <a:endParaRPr lang="en-US" dirty="0"/>
          </a:p>
        </p:txBody>
      </p:sp>
    </p:spTree>
    <p:extLst>
      <p:ext uri="{BB962C8B-B14F-4D97-AF65-F5344CB8AC3E}">
        <p14:creationId xmlns:p14="http://schemas.microsoft.com/office/powerpoint/2010/main" val="32940665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4" name="Rectangle 3">
            <a:extLst>
              <a:ext uri="{FF2B5EF4-FFF2-40B4-BE49-F238E27FC236}">
                <a16:creationId xmlns:a16="http://schemas.microsoft.com/office/drawing/2014/main" id="{B20B45A2-D233-4288-BEEE-73BC094575B4}"/>
              </a:ext>
            </a:extLst>
          </p:cNvPr>
          <p:cNvSpPr/>
          <p:nvPr/>
        </p:nvSpPr>
        <p:spPr>
          <a:xfrm>
            <a:off x="161643" y="1122363"/>
            <a:ext cx="11868713" cy="1077218"/>
          </a:xfrm>
          <a:prstGeom prst="rect">
            <a:avLst/>
          </a:prstGeom>
        </p:spPr>
        <p:txBody>
          <a:bodyPr wrap="square">
            <a:spAutoFit/>
          </a:bodyPr>
          <a:lstStyle/>
          <a:p>
            <a:r>
              <a:rPr lang="en-US" sz="1600" dirty="0">
                <a:solidFill>
                  <a:srgbClr val="000000"/>
                </a:solidFill>
                <a:latin typeface="Consolas" panose="020B0609020204030204" pitchFamily="49" charset="0"/>
              </a:rPr>
              <a:t> &lt;</a:t>
            </a:r>
            <a:r>
              <a:rPr lang="en-US" sz="1600" dirty="0" err="1">
                <a:solidFill>
                  <a:srgbClr val="000000"/>
                </a:solidFill>
                <a:latin typeface="Consolas" panose="020B0609020204030204" pitchFamily="49" charset="0"/>
              </a:rPr>
              <a:t>appSettings</a:t>
            </a:r>
            <a:r>
              <a:rPr lang="en-US" sz="1600" dirty="0">
                <a:solidFill>
                  <a:srgbClr val="000000"/>
                </a:solidFill>
                <a:latin typeface="Consolas" panose="020B0609020204030204" pitchFamily="49" charset="0"/>
              </a:rPr>
              <a:t>&gt;</a:t>
            </a:r>
          </a:p>
          <a:p>
            <a:r>
              <a:rPr lang="en-US" sz="1600" dirty="0">
                <a:solidFill>
                  <a:srgbClr val="000000"/>
                </a:solidFill>
                <a:latin typeface="Consolas" panose="020B0609020204030204" pitchFamily="49" charset="0"/>
              </a:rPr>
              <a:t>    &lt;add key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MicrosoftVisionApiEndpoint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value=</a:t>
            </a:r>
            <a:r>
              <a:rPr lang="en-US" sz="1600" dirty="0">
                <a:solidFill>
                  <a:srgbClr val="A31515"/>
                </a:solidFill>
                <a:latin typeface="Consolas" panose="020B0609020204030204" pitchFamily="49" charset="0"/>
              </a:rPr>
              <a:t>"PUT-API-ENDPOINT-HERE"</a:t>
            </a:r>
            <a:r>
              <a:rPr lang="en-US" sz="1600" dirty="0">
                <a:solidFill>
                  <a:srgbClr val="000000"/>
                </a:solidFill>
                <a:latin typeface="Consolas" panose="020B0609020204030204" pitchFamily="49" charset="0"/>
              </a:rPr>
              <a:t> /&gt;</a:t>
            </a:r>
          </a:p>
          <a:p>
            <a:r>
              <a:rPr lang="en-US" sz="1600" dirty="0">
                <a:solidFill>
                  <a:srgbClr val="000000"/>
                </a:solidFill>
                <a:latin typeface="Consolas" panose="020B0609020204030204" pitchFamily="49" charset="0"/>
              </a:rPr>
              <a:t>    &lt;add key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MicrosoftVisionApiKey</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value=</a:t>
            </a:r>
            <a:r>
              <a:rPr lang="en-US" sz="1600" dirty="0">
                <a:solidFill>
                  <a:srgbClr val="A31515"/>
                </a:solidFill>
                <a:latin typeface="Consolas" panose="020B0609020204030204" pitchFamily="49" charset="0"/>
              </a:rPr>
              <a:t>"PUT-YOUR-OWN-API-KEY-HERE"</a:t>
            </a:r>
            <a:r>
              <a:rPr lang="en-US" sz="1600" dirty="0">
                <a:solidFill>
                  <a:srgbClr val="000000"/>
                </a:solidFill>
                <a:latin typeface="Consolas" panose="020B0609020204030204" pitchFamily="49" charset="0"/>
              </a:rPr>
              <a:t> /&gt;</a:t>
            </a:r>
          </a:p>
          <a:p>
            <a:r>
              <a:rPr lang="en-US" sz="1600" dirty="0">
                <a:solidFill>
                  <a:srgbClr val="000000"/>
                </a:solidFill>
                <a:latin typeface="Consolas" panose="020B0609020204030204" pitchFamily="49" charset="0"/>
              </a:rPr>
              <a:t> &lt;/</a:t>
            </a:r>
            <a:r>
              <a:rPr lang="en-US" sz="1600" dirty="0" err="1">
                <a:solidFill>
                  <a:srgbClr val="000000"/>
                </a:solidFill>
                <a:latin typeface="Consolas" panose="020B0609020204030204" pitchFamily="49" charset="0"/>
              </a:rPr>
              <a:t>appSettings</a:t>
            </a:r>
            <a:r>
              <a:rPr lang="en-US" sz="1600" dirty="0">
                <a:solidFill>
                  <a:srgbClr val="000000"/>
                </a:solidFill>
                <a:latin typeface="Consolas" panose="020B0609020204030204" pitchFamily="49" charset="0"/>
              </a:rPr>
              <a:t>&gt;</a:t>
            </a:r>
            <a:endParaRPr lang="en-US" sz="1600" dirty="0"/>
          </a:p>
        </p:txBody>
      </p:sp>
      <p:sp>
        <p:nvSpPr>
          <p:cNvPr id="8" name="Rectangle 7">
            <a:extLst>
              <a:ext uri="{FF2B5EF4-FFF2-40B4-BE49-F238E27FC236}">
                <a16:creationId xmlns:a16="http://schemas.microsoft.com/office/drawing/2014/main" id="{9939BA4E-77E2-4932-AB80-0B90C074BB03}"/>
              </a:ext>
            </a:extLst>
          </p:cNvPr>
          <p:cNvSpPr/>
          <p:nvPr/>
        </p:nvSpPr>
        <p:spPr>
          <a:xfrm>
            <a:off x="3787036" y="2144720"/>
            <a:ext cx="8607078" cy="4431983"/>
          </a:xfrm>
          <a:prstGeom prst="rect">
            <a:avLst/>
          </a:prstGeom>
        </p:spPr>
        <p:txBody>
          <a:bodyPr wrap="square">
            <a:spAutoFit/>
          </a:bodyPr>
          <a:lstStyle/>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Microsoft.ProjectOxford.Vision.Contract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AnalysisResult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AnalysisResult</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Adult </a:t>
            </a:r>
            <a:r>
              <a:rPr lang="en-US" sz="1600" dirty="0" err="1">
                <a:solidFill>
                  <a:srgbClr val="000000"/>
                </a:solidFill>
                <a:latin typeface="Consolas" panose="020B0609020204030204" pitchFamily="49" charset="0"/>
              </a:rPr>
              <a:t>Adult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Category[] Categories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Color </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Description </a:t>
            </a:r>
            <a:r>
              <a:rPr lang="en-US" sz="1600" dirty="0" err="1">
                <a:solidFill>
                  <a:srgbClr val="000000"/>
                </a:solidFill>
                <a:latin typeface="Consolas" panose="020B0609020204030204" pitchFamily="49" charset="0"/>
              </a:rPr>
              <a:t>Description</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Face[] Faces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ImageType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ImageType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Metadata </a:t>
            </a:r>
            <a:r>
              <a:rPr lang="en-US" sz="1600" dirty="0" err="1">
                <a:solidFill>
                  <a:srgbClr val="000000"/>
                </a:solidFill>
                <a:latin typeface="Consolas" panose="020B0609020204030204" pitchFamily="49" charset="0"/>
              </a:rPr>
              <a:t>Metadata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Guid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RequestId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Tag[] Tags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dirty="0"/>
          </a:p>
        </p:txBody>
      </p:sp>
      <p:sp>
        <p:nvSpPr>
          <p:cNvPr id="9" name="Rectangle 8">
            <a:extLst>
              <a:ext uri="{FF2B5EF4-FFF2-40B4-BE49-F238E27FC236}">
                <a16:creationId xmlns:a16="http://schemas.microsoft.com/office/drawing/2014/main" id="{50EB09CE-8CEE-417F-BA04-E29A533C8F9B}"/>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Computer Vision API</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092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505481D9-2345-41E6-8409-42962511FEF3}"/>
              </a:ext>
            </a:extLst>
          </p:cNvPr>
          <p:cNvSpPr/>
          <p:nvPr/>
        </p:nvSpPr>
        <p:spPr>
          <a:xfrm>
            <a:off x="360865" y="1127649"/>
            <a:ext cx="11655840" cy="4862870"/>
          </a:xfrm>
          <a:prstGeom prst="rect">
            <a:avLst/>
          </a:prstGeom>
        </p:spPr>
        <p:txBody>
          <a:bodyPr wrap="square">
            <a:spAutoFit/>
          </a:bodyPr>
          <a:lstStyle/>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a:solidFill>
                  <a:srgbClr val="808080"/>
                </a:solidFill>
                <a:latin typeface="Consolas" panose="020B0609020204030204" pitchFamily="49" charset="0"/>
              </a:rPr>
              <a:t>&lt;summary&gt;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This method calls </a:t>
            </a:r>
            <a:r>
              <a:rPr lang="en-US" sz="1600" dirty="0">
                <a:solidFill>
                  <a:srgbClr val="808080"/>
                </a:solidFill>
                <a:latin typeface="Consolas" panose="020B0609020204030204" pitchFamily="49" charset="0"/>
              </a:rPr>
              <a:t>&lt;see </a:t>
            </a:r>
            <a:r>
              <a:rPr lang="en-US" sz="1600" dirty="0" err="1">
                <a:solidFill>
                  <a:srgbClr val="808080"/>
                </a:solidFill>
                <a:latin typeface="Consolas" panose="020B0609020204030204" pitchFamily="49" charset="0"/>
              </a:rPr>
              <a:t>cref</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IVisionServiceClient.AnalyzeImageAsync</a:t>
            </a:r>
            <a:r>
              <a:rPr lang="en-US" sz="1600" dirty="0">
                <a:solidFill>
                  <a:srgbClr val="000000"/>
                </a:solidFill>
                <a:latin typeface="Consolas" panose="020B0609020204030204" pitchFamily="49" charset="0"/>
              </a:rPr>
              <a:t>(Stream,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"/&gt;</a:t>
            </a:r>
            <a:r>
              <a:rPr lang="en-US" sz="1600" dirty="0">
                <a:solidFill>
                  <a:srgbClr val="008000"/>
                </a:solidFill>
                <a:latin typeface="Consolas" panose="020B0609020204030204" pitchFamily="49" charset="0"/>
              </a:rPr>
              <a:t> and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returns the first caption from the returned </a:t>
            </a:r>
            <a:r>
              <a:rPr lang="en-US" sz="1600" dirty="0">
                <a:solidFill>
                  <a:srgbClr val="808080"/>
                </a:solidFill>
                <a:latin typeface="Consolas" panose="020B0609020204030204" pitchFamily="49" charset="0"/>
              </a:rPr>
              <a:t>&lt;see </a:t>
            </a:r>
            <a:r>
              <a:rPr lang="en-US" sz="1600" dirty="0" err="1">
                <a:solidFill>
                  <a:srgbClr val="808080"/>
                </a:solidFill>
                <a:latin typeface="Consolas" panose="020B0609020204030204" pitchFamily="49" charset="0"/>
              </a:rPr>
              <a:t>cref</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AnalysisResult.Description</a:t>
            </a:r>
            <a:r>
              <a:rPr lang="en-US" sz="1600" dirty="0">
                <a:solidFill>
                  <a:srgbClr val="808080"/>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a:solidFill>
                  <a:srgbClr val="808080"/>
                </a:solidFill>
                <a:latin typeface="Consolas" panose="020B0609020204030204" pitchFamily="49" charset="0"/>
              </a:rPr>
              <a:t>&lt;/summary&gt;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Task&lt;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GetCaptionAsync</a:t>
            </a:r>
            <a:r>
              <a:rPr lang="en-US" sz="1600" dirty="0">
                <a:solidFill>
                  <a:srgbClr val="000000"/>
                </a:solidFill>
                <a:latin typeface="Consolas" panose="020B0609020204030204" pitchFamily="49" charset="0"/>
              </a:rPr>
              <a:t>(Stream stream)</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client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VisionServiceClient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ApiKey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result = </a:t>
            </a:r>
            <a:r>
              <a:rPr lang="en-US" sz="1600" dirty="0">
                <a:solidFill>
                  <a:srgbClr val="0000FF"/>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client.AnalyzeImageAsync</a:t>
            </a:r>
            <a:r>
              <a:rPr lang="en-US" sz="1600" dirty="0">
                <a:solidFill>
                  <a:srgbClr val="000000"/>
                </a:solidFill>
                <a:latin typeface="Consolas" panose="020B0609020204030204" pitchFamily="49" charset="0"/>
              </a:rPr>
              <a:t>(stream, </a:t>
            </a:r>
            <a:r>
              <a:rPr lang="en-US" sz="1600" dirty="0" err="1">
                <a:solidFill>
                  <a:srgbClr val="000000"/>
                </a:solidFill>
                <a:latin typeface="Consolas" panose="020B0609020204030204" pitchFamily="49" charset="0"/>
              </a:rPr>
              <a:t>VisualFeatures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ProcessAnalysisResult</a:t>
            </a:r>
            <a:r>
              <a:rPr lang="en-US" sz="1600" dirty="0">
                <a:solidFill>
                  <a:srgbClr val="000000"/>
                </a:solidFill>
                <a:latin typeface="Consolas" panose="020B0609020204030204" pitchFamily="49" charset="0"/>
              </a:rPr>
              <a:t>(result);</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ProcessAnalysisResult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AnalysisResult</a:t>
            </a:r>
            <a:r>
              <a:rPr lang="en-US" sz="1600" dirty="0">
                <a:solidFill>
                  <a:srgbClr val="000000"/>
                </a:solidFill>
                <a:latin typeface="Consolas" panose="020B0609020204030204" pitchFamily="49" charset="0"/>
              </a:rPr>
              <a:t> result)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message = result?.Description?.</a:t>
            </a:r>
            <a:r>
              <a:rPr lang="en-US" sz="1600" dirty="0" err="1">
                <a:solidFill>
                  <a:srgbClr val="000000"/>
                </a:solidFill>
                <a:latin typeface="Consolas" panose="020B0609020204030204" pitchFamily="49" charset="0"/>
              </a:rPr>
              <a:t>Captions.FirstOrDefault</a:t>
            </a:r>
            <a:r>
              <a:rPr lang="en-US" sz="1600" dirty="0">
                <a:solidFill>
                  <a:srgbClr val="000000"/>
                </a:solidFill>
                <a:latin typeface="Consolas" panose="020B0609020204030204" pitchFamily="49" charset="0"/>
              </a:rPr>
              <a:t>()?.Text;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(message)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"Couldn't find a caption for this one"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"I think it's "</a:t>
            </a:r>
            <a:r>
              <a:rPr lang="en-US" sz="1600" dirty="0">
                <a:solidFill>
                  <a:srgbClr val="000000"/>
                </a:solidFill>
                <a:latin typeface="Consolas" panose="020B0609020204030204" pitchFamily="49" charset="0"/>
              </a:rPr>
              <a:t> + message;</a:t>
            </a:r>
          </a:p>
          <a:p>
            <a:r>
              <a:rPr lang="en-US" sz="1600" dirty="0">
                <a:solidFill>
                  <a:srgbClr val="000000"/>
                </a:solidFill>
                <a:latin typeface="Consolas" panose="020B0609020204030204" pitchFamily="49" charset="0"/>
              </a:rPr>
              <a:t>}</a:t>
            </a:r>
            <a:endParaRPr lang="en-US" sz="1600" dirty="0"/>
          </a:p>
        </p:txBody>
      </p:sp>
      <p:sp>
        <p:nvSpPr>
          <p:cNvPr id="8" name="Rectangle 7">
            <a:extLst>
              <a:ext uri="{FF2B5EF4-FFF2-40B4-BE49-F238E27FC236}">
                <a16:creationId xmlns:a16="http://schemas.microsoft.com/office/drawing/2014/main" id="{EC111DF0-CC29-40D2-8898-617B6A4B39BE}"/>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Computer Vision API</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0957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ways to make bots smarter</a:t>
            </a:r>
          </a:p>
        </p:txBody>
      </p:sp>
      <p:sp>
        <p:nvSpPr>
          <p:cNvPr id="6" name="Text Placeholder 5"/>
          <p:cNvSpPr>
            <a:spLocks noGrp="1"/>
          </p:cNvSpPr>
          <p:nvPr>
            <p:ph type="body" sz="quarter" idx="10"/>
          </p:nvPr>
        </p:nvSpPr>
        <p:spPr>
          <a:xfrm>
            <a:off x="269303" y="1187963"/>
            <a:ext cx="11655078" cy="1994392"/>
          </a:xfrm>
        </p:spPr>
        <p:txBody>
          <a:bodyPr/>
          <a:lstStyle/>
          <a:p>
            <a:pPr fontAlgn="ctr"/>
            <a:r>
              <a:rPr lang="en-US" sz="2800" dirty="0"/>
              <a:t>Managing state data</a:t>
            </a:r>
          </a:p>
          <a:p>
            <a:pPr fontAlgn="ctr"/>
            <a:r>
              <a:rPr lang="en-US" sz="2800" dirty="0"/>
              <a:t>Dialogs vs. topics vs. ?</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365997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3754105"/>
          </a:xfrm>
        </p:spPr>
        <p:txBody>
          <a:bodyPr/>
          <a:lstStyle/>
          <a:p>
            <a:pPr fontAlgn="ctr"/>
            <a:r>
              <a:rPr lang="en-US" sz="2800" dirty="0">
                <a:solidFill>
                  <a:schemeClr val="bg2"/>
                </a:solidFill>
              </a:rPr>
              <a:t>Enables your bot to store and retrieve state data</a:t>
            </a:r>
          </a:p>
          <a:p>
            <a:pPr fontAlgn="ctr"/>
            <a:r>
              <a:rPr lang="en-US" sz="2800" dirty="0">
                <a:solidFill>
                  <a:schemeClr val="bg2"/>
                </a:solidFill>
              </a:rPr>
              <a:t>Uses</a:t>
            </a:r>
          </a:p>
          <a:p>
            <a:pPr lvl="1" fontAlgn="ctr"/>
            <a:r>
              <a:rPr lang="en-US" sz="2400" dirty="0">
                <a:solidFill>
                  <a:schemeClr val="bg2"/>
                </a:solidFill>
              </a:rPr>
              <a:t>Determining where the user is in the conversation</a:t>
            </a:r>
          </a:p>
          <a:p>
            <a:pPr lvl="1" fontAlgn="ctr"/>
            <a:r>
              <a:rPr lang="en-US" sz="2400" dirty="0">
                <a:solidFill>
                  <a:schemeClr val="bg2"/>
                </a:solidFill>
              </a:rPr>
              <a:t>Store and retrieve user data, conversation data, or a specific user’s data within the context of a specific conversation</a:t>
            </a:r>
          </a:p>
          <a:p>
            <a:pPr lvl="1" fontAlgn="ctr"/>
            <a:r>
              <a:rPr lang="en-US" sz="2400" dirty="0">
                <a:solidFill>
                  <a:schemeClr val="bg2"/>
                </a:solidFill>
              </a:rPr>
              <a:t>Personalized conversations</a:t>
            </a:r>
          </a:p>
          <a:p>
            <a:pPr fontAlgn="ctr"/>
            <a:r>
              <a:rPr lang="en-US" sz="2800" dirty="0">
                <a:solidFill>
                  <a:schemeClr val="bg2"/>
                </a:solidFill>
              </a:rPr>
              <a:t>Testing vs production</a:t>
            </a:r>
          </a:p>
          <a:p>
            <a:pPr marL="336145" lvl="1" indent="0" fontAlgn="ctr">
              <a:buNone/>
            </a:pPr>
            <a:endParaRPr lang="en-US" sz="1232" dirty="0">
              <a:solidFill>
                <a:schemeClr val="bg2"/>
              </a:solidFill>
            </a:endParaRPr>
          </a:p>
          <a:p>
            <a:pPr lvl="4"/>
            <a:endParaRPr lang="en-US" sz="2800" dirty="0"/>
          </a:p>
        </p:txBody>
      </p:sp>
      <p:sp>
        <p:nvSpPr>
          <p:cNvPr id="8" name="Rectangle 7">
            <a:extLst>
              <a:ext uri="{FF2B5EF4-FFF2-40B4-BE49-F238E27FC236}">
                <a16:creationId xmlns:a16="http://schemas.microsoft.com/office/drawing/2014/main" id="{9BA70639-3D5B-4618-BADB-B40FCB717B2E}"/>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Managing state data</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8648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screenshot of a cell phone&#10;&#10;Description generated with very high confidence">
            <a:extLst>
              <a:ext uri="{FF2B5EF4-FFF2-40B4-BE49-F238E27FC236}">
                <a16:creationId xmlns:a16="http://schemas.microsoft.com/office/drawing/2014/main" id="{56B8E1E8-BBDF-484E-8884-352ADB798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600" y="1954393"/>
            <a:ext cx="8417975" cy="3714430"/>
          </a:xfrm>
          <a:prstGeom prst="rect">
            <a:avLst/>
          </a:prstGeom>
        </p:spPr>
      </p:pic>
      <p:sp>
        <p:nvSpPr>
          <p:cNvPr id="12" name="Text Placeholder 5">
            <a:extLst>
              <a:ext uri="{FF2B5EF4-FFF2-40B4-BE49-F238E27FC236}">
                <a16:creationId xmlns:a16="http://schemas.microsoft.com/office/drawing/2014/main" id="{76D206BD-6C03-4643-BC7A-F073CCC69ADD}"/>
              </a:ext>
            </a:extLst>
          </p:cNvPr>
          <p:cNvSpPr txBox="1">
            <a:spLocks/>
          </p:cNvSpPr>
          <p:nvPr/>
        </p:nvSpPr>
        <p:spPr>
          <a:xfrm>
            <a:off x="1864122" y="2218888"/>
            <a:ext cx="8201366" cy="2609176"/>
          </a:xfrm>
          <a:prstGeom prst="rect">
            <a:avLst/>
          </a:prstGeom>
          <a:solidFill>
            <a:schemeClr val="tx1"/>
          </a:solidFill>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Topics: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business logic for editing the model</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Models: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objects being edited</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Responses: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defines output to user</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solidFill>
                <a:srgbClr val="0078D7"/>
              </a:solidFill>
              <a:effectLst/>
              <a:uLnTx/>
              <a:uFillTx/>
              <a:latin typeface="Segoe UI Light"/>
              <a:ea typeface="+mn-ea"/>
              <a:cs typeface="+mn-cs"/>
            </a:endParaRPr>
          </a:p>
          <a:p>
            <a:pPr marL="336145" marR="0" lvl="1" indent="0" algn="l" defTabSz="914367" rtl="0" eaLnBrk="1" fontAlgn="ctr" latinLnBrk="0" hangingPunct="1">
              <a:lnSpc>
                <a:spcPct val="90000"/>
              </a:lnSpc>
              <a:spcBef>
                <a:spcPct val="20000"/>
              </a:spcBef>
              <a:spcAft>
                <a:spcPts val="0"/>
              </a:spcAft>
              <a:buClrTx/>
              <a:buSzPct val="90000"/>
              <a:buFont typeface="Arial" pitchFamily="34" charset="0"/>
              <a:buNone/>
              <a:tabLst/>
              <a:defRPr/>
            </a:pPr>
            <a:endParaRPr kumimoji="0" lang="en-US" sz="1232" b="0" i="0" u="none" strike="noStrike" kern="1200" cap="none" spc="0" normalizeH="0" baseline="0" noProof="0" dirty="0">
              <a:ln>
                <a:noFill/>
              </a:ln>
              <a:solidFill>
                <a:srgbClr val="0078D7"/>
              </a:solidFill>
              <a:effectLst/>
              <a:uLnTx/>
              <a:uFillTx/>
              <a:latin typeface="Segoe UI Semilight"/>
              <a:ea typeface="+mn-ea"/>
              <a:cs typeface="+mn-cs"/>
            </a:endParaRPr>
          </a:p>
          <a:p>
            <a:pPr marL="1232531" marR="0" lvl="4"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Semilight"/>
              <a:ea typeface="+mn-ea"/>
              <a:cs typeface="+mn-cs"/>
            </a:endParaRPr>
          </a:p>
        </p:txBody>
      </p:sp>
      <p:grpSp>
        <p:nvGrpSpPr>
          <p:cNvPr id="11" name="Group 10">
            <a:extLst>
              <a:ext uri="{FF2B5EF4-FFF2-40B4-BE49-F238E27FC236}">
                <a16:creationId xmlns:a16="http://schemas.microsoft.com/office/drawing/2014/main" id="{E9639504-D15C-427B-9F79-C8543B317F94}"/>
              </a:ext>
            </a:extLst>
          </p:cNvPr>
          <p:cNvGrpSpPr/>
          <p:nvPr/>
        </p:nvGrpSpPr>
        <p:grpSpPr>
          <a:xfrm>
            <a:off x="2481165" y="1652302"/>
            <a:ext cx="5767375" cy="4916187"/>
            <a:chOff x="2481165" y="1652302"/>
            <a:chExt cx="5767375" cy="4916187"/>
          </a:xfrm>
        </p:grpSpPr>
        <p:pic>
          <p:nvPicPr>
            <p:cNvPr id="10" name="Picture 9">
              <a:extLst>
                <a:ext uri="{FF2B5EF4-FFF2-40B4-BE49-F238E27FC236}">
                  <a16:creationId xmlns:a16="http://schemas.microsoft.com/office/drawing/2014/main" id="{07469477-FF01-4BBF-BE6F-0A99128292BE}"/>
                </a:ext>
              </a:extLst>
            </p:cNvPr>
            <p:cNvPicPr>
              <a:picLocks noChangeAspect="1"/>
            </p:cNvPicPr>
            <p:nvPr/>
          </p:nvPicPr>
          <p:blipFill>
            <a:blip r:embed="rId4"/>
            <a:stretch>
              <a:fillRect/>
            </a:stretch>
          </p:blipFill>
          <p:spPr>
            <a:xfrm>
              <a:off x="2481165" y="1661211"/>
              <a:ext cx="2971234" cy="4617632"/>
            </a:xfrm>
            <a:prstGeom prst="rect">
              <a:avLst/>
            </a:prstGeom>
            <a:ln>
              <a:solidFill>
                <a:schemeClr val="bg2"/>
              </a:solidFill>
            </a:ln>
          </p:spPr>
        </p:pic>
        <p:pic>
          <p:nvPicPr>
            <p:cNvPr id="2" name="Picture 1">
              <a:extLst>
                <a:ext uri="{FF2B5EF4-FFF2-40B4-BE49-F238E27FC236}">
                  <a16:creationId xmlns:a16="http://schemas.microsoft.com/office/drawing/2014/main" id="{CEE038A2-78C6-4E0E-BC31-569AFBA7C526}"/>
                </a:ext>
              </a:extLst>
            </p:cNvPr>
            <p:cNvPicPr>
              <a:picLocks noChangeAspect="1"/>
            </p:cNvPicPr>
            <p:nvPr/>
          </p:nvPicPr>
          <p:blipFill>
            <a:blip r:embed="rId5"/>
            <a:stretch>
              <a:fillRect/>
            </a:stretch>
          </p:blipFill>
          <p:spPr>
            <a:xfrm>
              <a:off x="5698498" y="1652302"/>
              <a:ext cx="2550042" cy="4916187"/>
            </a:xfrm>
            <a:prstGeom prst="rect">
              <a:avLst/>
            </a:prstGeom>
            <a:ln>
              <a:solidFill>
                <a:schemeClr val="bg2"/>
              </a:solidFill>
            </a:ln>
          </p:spPr>
        </p:pic>
      </p:grpSp>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6" name="Text Placeholder 5">
            <a:extLst>
              <a:ext uri="{FF2B5EF4-FFF2-40B4-BE49-F238E27FC236}">
                <a16:creationId xmlns:a16="http://schemas.microsoft.com/office/drawing/2014/main" id="{D7F3BE52-9077-4C14-9201-08220F846114}"/>
              </a:ext>
            </a:extLst>
          </p:cNvPr>
          <p:cNvSpPr>
            <a:spLocks noGrp="1"/>
          </p:cNvSpPr>
          <p:nvPr>
            <p:ph type="body" sz="quarter" idx="10"/>
          </p:nvPr>
        </p:nvSpPr>
        <p:spPr>
          <a:xfrm>
            <a:off x="269239" y="1189177"/>
            <a:ext cx="11653523" cy="517065"/>
          </a:xfrm>
        </p:spPr>
        <p:txBody>
          <a:bodyPr/>
          <a:lstStyle/>
          <a:p>
            <a:pPr marL="0" indent="0">
              <a:buNone/>
            </a:pPr>
            <a:r>
              <a:rPr lang="en-US" sz="2400" dirty="0">
                <a:solidFill>
                  <a:schemeClr val="bg2"/>
                </a:solidFill>
              </a:rPr>
              <a:t>“The SDK allows you to organize code in whatever way you want” -PG</a:t>
            </a:r>
          </a:p>
        </p:txBody>
      </p:sp>
      <p:sp>
        <p:nvSpPr>
          <p:cNvPr id="13" name="Rectangle 12">
            <a:extLst>
              <a:ext uri="{FF2B5EF4-FFF2-40B4-BE49-F238E27FC236}">
                <a16:creationId xmlns:a16="http://schemas.microsoft.com/office/drawing/2014/main" id="{D77328B7-7F6D-4694-A980-04F66D5B3568}"/>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Dialogs vs. Topics vs. ?</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7341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6" name="Text Placeholder 5">
            <a:extLst>
              <a:ext uri="{FF2B5EF4-FFF2-40B4-BE49-F238E27FC236}">
                <a16:creationId xmlns:a16="http://schemas.microsoft.com/office/drawing/2014/main" id="{D7F3BE52-9077-4C14-9201-08220F846114}"/>
              </a:ext>
            </a:extLst>
          </p:cNvPr>
          <p:cNvSpPr>
            <a:spLocks noGrp="1"/>
          </p:cNvSpPr>
          <p:nvPr>
            <p:ph type="body" sz="quarter" idx="10"/>
          </p:nvPr>
        </p:nvSpPr>
        <p:spPr>
          <a:xfrm>
            <a:off x="269239" y="1189177"/>
            <a:ext cx="11653523" cy="2169055"/>
          </a:xfrm>
        </p:spPr>
        <p:txBody>
          <a:bodyPr/>
          <a:lstStyle/>
          <a:p>
            <a:r>
              <a:rPr lang="en-US" sz="2800" dirty="0">
                <a:solidFill>
                  <a:schemeClr val="bg2"/>
                </a:solidFill>
              </a:rPr>
              <a:t>Combining dialogs and topics in Node.js</a:t>
            </a:r>
          </a:p>
          <a:p>
            <a:pPr lvl="1"/>
            <a:r>
              <a:rPr lang="en-US" sz="2400" dirty="0">
                <a:solidFill>
                  <a:schemeClr val="bg2"/>
                </a:solidFill>
              </a:rPr>
              <a:t>Modular bot logic – similar to Topics</a:t>
            </a:r>
          </a:p>
          <a:p>
            <a:pPr lvl="2"/>
            <a:r>
              <a:rPr lang="en-US" sz="2000" dirty="0">
                <a:solidFill>
                  <a:schemeClr val="bg2"/>
                </a:solidFill>
              </a:rPr>
              <a:t>Create a set of dialogs</a:t>
            </a:r>
          </a:p>
          <a:p>
            <a:pPr lvl="2"/>
            <a:r>
              <a:rPr lang="en-US" sz="2000" dirty="0">
                <a:solidFill>
                  <a:schemeClr val="bg2"/>
                </a:solidFill>
              </a:rPr>
              <a:t>Use a Dialog Container to merge dialogs into one master dialog</a:t>
            </a:r>
          </a:p>
          <a:p>
            <a:pPr lvl="1"/>
            <a:r>
              <a:rPr lang="en-US" sz="2192" dirty="0">
                <a:solidFill>
                  <a:schemeClr val="bg2"/>
                </a:solidFill>
              </a:rPr>
              <a:t>Makes cross referencing and sharing possible</a:t>
            </a:r>
          </a:p>
          <a:p>
            <a:pPr lvl="2"/>
            <a:endParaRPr lang="en-US" sz="840" dirty="0">
              <a:solidFill>
                <a:schemeClr val="bg2"/>
              </a:solidFill>
            </a:endParaRPr>
          </a:p>
        </p:txBody>
      </p:sp>
      <p:sp>
        <p:nvSpPr>
          <p:cNvPr id="13" name="Rectangle 12">
            <a:extLst>
              <a:ext uri="{FF2B5EF4-FFF2-40B4-BE49-F238E27FC236}">
                <a16:creationId xmlns:a16="http://schemas.microsoft.com/office/drawing/2014/main" id="{D77328B7-7F6D-4694-A980-04F66D5B3568}"/>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Dialogs vs. Topics vs. ?</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5400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495"/>
            <a:ext cx="11653523" cy="3141181"/>
          </a:xfrm>
        </p:spPr>
        <p:txBody>
          <a:bodyPr/>
          <a:lstStyle/>
          <a:p>
            <a:r>
              <a:rPr lang="en-US" dirty="0"/>
              <a:t>The full Learn AI Bootcamp: </a:t>
            </a:r>
            <a:r>
              <a:rPr lang="en-US" dirty="0">
                <a:hlinkClick r:id="rId3"/>
              </a:rPr>
              <a:t>https://github.com/Azure/LearnAI-Bootcamp</a:t>
            </a:r>
            <a:r>
              <a:rPr lang="en-US" dirty="0"/>
              <a:t> </a:t>
            </a:r>
          </a:p>
          <a:p>
            <a:r>
              <a:rPr lang="en-US" dirty="0">
                <a:gradFill>
                  <a:gsLst>
                    <a:gs pos="7965">
                      <a:schemeClr val="tx1"/>
                    </a:gs>
                    <a:gs pos="63000">
                      <a:schemeClr val="tx1"/>
                    </a:gs>
                  </a:gsLst>
                  <a:lin ang="5400000" scaled="0"/>
                </a:gradFill>
              </a:rPr>
              <a:t>Our team: </a:t>
            </a:r>
            <a:r>
              <a:rPr lang="en-US" dirty="0">
                <a:gradFill>
                  <a:gsLst>
                    <a:gs pos="7965">
                      <a:schemeClr val="tx1"/>
                    </a:gs>
                    <a:gs pos="63000">
                      <a:schemeClr val="tx1"/>
                    </a:gs>
                  </a:gsLst>
                  <a:lin ang="5400000" scaled="0"/>
                </a:gradFill>
                <a:hlinkClick r:id="rId4"/>
              </a:rPr>
              <a:t>http://learnanalytics.microsoft.com/</a:t>
            </a:r>
            <a:r>
              <a:rPr lang="en-US" dirty="0">
                <a:gradFill>
                  <a:gsLst>
                    <a:gs pos="7965">
                      <a:schemeClr val="tx1"/>
                    </a:gs>
                    <a:gs pos="63000">
                      <a:schemeClr val="tx1"/>
                    </a:gs>
                  </a:gsLst>
                  <a:lin ang="5400000" scaled="0"/>
                </a:gradFill>
              </a:rPr>
              <a:t> </a:t>
            </a:r>
          </a:p>
          <a:p>
            <a:r>
              <a:rPr lang="en-US" dirty="0">
                <a:gradFill>
                  <a:gsLst>
                    <a:gs pos="7965">
                      <a:schemeClr val="tx1"/>
                    </a:gs>
                    <a:gs pos="63000">
                      <a:schemeClr val="tx1"/>
                    </a:gs>
                  </a:gsLst>
                  <a:lin ang="5400000" scaled="0"/>
                </a:gradFill>
              </a:rPr>
              <a:t>AI Learning Paths: </a:t>
            </a:r>
            <a:r>
              <a:rPr lang="en-US" dirty="0">
                <a:gradFill>
                  <a:gsLst>
                    <a:gs pos="7965">
                      <a:schemeClr val="tx1"/>
                    </a:gs>
                    <a:gs pos="63000">
                      <a:schemeClr val="tx1"/>
                    </a:gs>
                  </a:gsLst>
                  <a:lin ang="5400000" scaled="0"/>
                </a:gradFill>
                <a:hlinkClick r:id="rId5"/>
              </a:rPr>
              <a:t>https://aischool.microsoft.com/learning-paths</a:t>
            </a:r>
            <a:endParaRPr lang="en-US" dirty="0">
              <a:gradFill>
                <a:gsLst>
                  <a:gs pos="7965">
                    <a:schemeClr val="tx1"/>
                  </a:gs>
                  <a:gs pos="63000">
                    <a:schemeClr val="tx1"/>
                  </a:gs>
                </a:gsLst>
                <a:lin ang="5400000" scaled="0"/>
              </a:gradFill>
            </a:endParaRPr>
          </a:p>
        </p:txBody>
      </p:sp>
      <p:sp>
        <p:nvSpPr>
          <p:cNvPr id="17" name="Title 16"/>
          <p:cNvSpPr>
            <a:spLocks noGrp="1"/>
          </p:cNvSpPr>
          <p:nvPr>
            <p:ph type="title"/>
          </p:nvPr>
        </p:nvSpPr>
        <p:spPr/>
        <p:txBody>
          <a:bodyPr/>
          <a:lstStyle/>
          <a:p>
            <a:r>
              <a:rPr lang="en-US" dirty="0"/>
              <a:t>Additional resources</a:t>
            </a:r>
          </a:p>
        </p:txBody>
      </p:sp>
    </p:spTree>
    <p:extLst>
      <p:ext uri="{BB962C8B-B14F-4D97-AF65-F5344CB8AC3E}">
        <p14:creationId xmlns:p14="http://schemas.microsoft.com/office/powerpoint/2010/main" val="146740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69303" y="1187963"/>
            <a:ext cx="11655078" cy="2468368"/>
          </a:xfrm>
        </p:spPr>
        <p:txBody>
          <a:bodyPr/>
          <a:lstStyle/>
          <a:p>
            <a:pPr fontAlgn="ctr"/>
            <a:r>
              <a:rPr lang="en-US" sz="2800" dirty="0"/>
              <a:t>Cognitive Services</a:t>
            </a:r>
          </a:p>
          <a:p>
            <a:pPr fontAlgn="ctr"/>
            <a:r>
              <a:rPr lang="en-US" sz="2800" dirty="0"/>
              <a:t>Adding Cognitive Services to bots</a:t>
            </a:r>
          </a:p>
          <a:p>
            <a:pPr fontAlgn="ctr"/>
            <a:r>
              <a:rPr lang="en-US" sz="2800" dirty="0"/>
              <a:t>Other ways to make bots smarter</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289979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Making bots smarter with Cognitive Services</a:t>
            </a:r>
          </a:p>
        </p:txBody>
      </p:sp>
      <p:sp>
        <p:nvSpPr>
          <p:cNvPr id="6" name="Text Placeholder 5"/>
          <p:cNvSpPr>
            <a:spLocks noGrp="1"/>
          </p:cNvSpPr>
          <p:nvPr>
            <p:ph type="body" sz="quarter" idx="10"/>
          </p:nvPr>
        </p:nvSpPr>
        <p:spPr>
          <a:xfrm>
            <a:off x="269303" y="1187963"/>
            <a:ext cx="11655078" cy="3484031"/>
          </a:xfrm>
        </p:spPr>
        <p:txBody>
          <a:bodyPr/>
          <a:lstStyle/>
          <a:p>
            <a:pPr fontAlgn="ctr"/>
            <a:r>
              <a:rPr lang="en-US" sz="2800" dirty="0"/>
              <a:t>Easy to implement – make API calls</a:t>
            </a:r>
          </a:p>
          <a:p>
            <a:pPr fontAlgn="ctr"/>
            <a:r>
              <a:rPr lang="en-US" sz="2800" dirty="0"/>
              <a:t>Ready-to-use AI</a:t>
            </a:r>
            <a:endParaRPr lang="en-US" sz="1232" dirty="0"/>
          </a:p>
          <a:p>
            <a:pPr fontAlgn="ctr"/>
            <a:r>
              <a:rPr lang="en-US" sz="2800" dirty="0"/>
              <a:t>Custom AI</a:t>
            </a:r>
          </a:p>
          <a:p>
            <a:pPr lvl="1" fontAlgn="ctr"/>
            <a:r>
              <a:rPr lang="en-US" sz="2000" dirty="0"/>
              <a:t>LUIS</a:t>
            </a:r>
          </a:p>
          <a:p>
            <a:pPr lvl="1" fontAlgn="ctr"/>
            <a:r>
              <a:rPr lang="en-US" sz="2000" dirty="0"/>
              <a:t>Custom Vision</a:t>
            </a:r>
          </a:p>
          <a:p>
            <a:pPr lvl="1" fontAlgn="ctr"/>
            <a:r>
              <a:rPr lang="en-US" sz="2000" dirty="0"/>
              <a:t>Custom Speech</a:t>
            </a:r>
          </a:p>
          <a:p>
            <a:pPr fontAlgn="ctr"/>
            <a:r>
              <a:rPr lang="en-US" sz="2800" dirty="0"/>
              <a:t>Add value</a:t>
            </a:r>
            <a:endParaRPr lang="en-US" sz="2000" dirty="0"/>
          </a:p>
          <a:p>
            <a:pPr lvl="4"/>
            <a:endParaRPr lang="en-US" sz="2800" dirty="0"/>
          </a:p>
        </p:txBody>
      </p:sp>
    </p:spTree>
    <p:extLst>
      <p:ext uri="{BB962C8B-B14F-4D97-AF65-F5344CB8AC3E}">
        <p14:creationId xmlns:p14="http://schemas.microsoft.com/office/powerpoint/2010/main" val="323922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Making bots smarter with Cognitive Services</a:t>
            </a:r>
          </a:p>
        </p:txBody>
      </p:sp>
      <p:sp>
        <p:nvSpPr>
          <p:cNvPr id="6" name="Text Placeholder 5"/>
          <p:cNvSpPr>
            <a:spLocks noGrp="1"/>
          </p:cNvSpPr>
          <p:nvPr>
            <p:ph type="body" sz="quarter" idx="10"/>
          </p:nvPr>
        </p:nvSpPr>
        <p:spPr>
          <a:xfrm>
            <a:off x="269303" y="1187963"/>
            <a:ext cx="11655078" cy="4364272"/>
          </a:xfrm>
        </p:spPr>
        <p:txBody>
          <a:bodyPr/>
          <a:lstStyle/>
          <a:p>
            <a:pPr fontAlgn="ctr"/>
            <a:r>
              <a:rPr lang="en-US" sz="2800" dirty="0"/>
              <a:t>Language understanding</a:t>
            </a:r>
          </a:p>
          <a:p>
            <a:pPr fontAlgn="ctr"/>
            <a:r>
              <a:rPr lang="en-US" sz="2800" dirty="0"/>
              <a:t>Knowledge extraction</a:t>
            </a:r>
          </a:p>
          <a:p>
            <a:pPr fontAlgn="ctr"/>
            <a:r>
              <a:rPr lang="en-US" sz="2800" dirty="0"/>
              <a:t>Speech recognition and conversion</a:t>
            </a:r>
          </a:p>
          <a:p>
            <a:pPr fontAlgn="ctr"/>
            <a:r>
              <a:rPr lang="en-US" sz="2800" dirty="0"/>
              <a:t>Web search</a:t>
            </a:r>
          </a:p>
          <a:p>
            <a:pPr fontAlgn="ctr"/>
            <a:r>
              <a:rPr lang="en-US" sz="2800" dirty="0"/>
              <a:t>Image and video understanding</a:t>
            </a:r>
          </a:p>
          <a:p>
            <a:pPr fontAlgn="ctr"/>
            <a:endParaRPr lang="en-US" sz="2800" dirty="0"/>
          </a:p>
          <a:p>
            <a:pPr marL="0" indent="0" fontAlgn="ctr">
              <a:buNone/>
            </a:pPr>
            <a:r>
              <a:rPr lang="en-US" sz="2800" dirty="0"/>
              <a:t>Also - Cognitive Services Labs</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196846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3636380"/>
          </a:xfrm>
        </p:spPr>
        <p:txBody>
          <a:bodyPr/>
          <a:lstStyle/>
          <a:p>
            <a:pPr fontAlgn="ctr"/>
            <a:r>
              <a:rPr lang="en-US" sz="2400" dirty="0">
                <a:solidFill>
                  <a:schemeClr val="bg2"/>
                </a:solidFill>
              </a:rPr>
              <a:t>Language Understanding Intelligent Service (LUIS)</a:t>
            </a:r>
          </a:p>
          <a:p>
            <a:pPr lvl="1" fontAlgn="ctr"/>
            <a:r>
              <a:rPr lang="en-US" sz="2000" dirty="0">
                <a:solidFill>
                  <a:schemeClr val="bg2"/>
                </a:solidFill>
              </a:rPr>
              <a:t>Extract intents and entities from natural language</a:t>
            </a:r>
          </a:p>
          <a:p>
            <a:pPr fontAlgn="ctr"/>
            <a:r>
              <a:rPr lang="en-US" sz="2400" dirty="0">
                <a:solidFill>
                  <a:schemeClr val="bg2"/>
                </a:solidFill>
              </a:rPr>
              <a:t>Text Analytics</a:t>
            </a:r>
          </a:p>
          <a:p>
            <a:pPr lvl="1" fontAlgn="ctr"/>
            <a:r>
              <a:rPr lang="en-US" sz="2000" dirty="0">
                <a:solidFill>
                  <a:schemeClr val="bg2"/>
                </a:solidFill>
              </a:rPr>
              <a:t>Determine language, key phrases and sentiment</a:t>
            </a:r>
          </a:p>
          <a:p>
            <a:pPr fontAlgn="ctr"/>
            <a:r>
              <a:rPr lang="en-US" sz="2400" dirty="0">
                <a:solidFill>
                  <a:schemeClr val="bg2"/>
                </a:solidFill>
              </a:rPr>
              <a:t>Bing Spell Check</a:t>
            </a:r>
          </a:p>
          <a:p>
            <a:pPr lvl="1" fontAlgn="ctr"/>
            <a:r>
              <a:rPr lang="en-US" sz="2000" dirty="0">
                <a:solidFill>
                  <a:schemeClr val="bg2"/>
                </a:solidFill>
              </a:rPr>
              <a:t>Correct spelling errors, recognize name differences/brands/slang/homonyms</a:t>
            </a:r>
          </a:p>
          <a:p>
            <a:pPr fontAlgn="ctr"/>
            <a:r>
              <a:rPr lang="en-US" sz="2400" dirty="0">
                <a:solidFill>
                  <a:schemeClr val="bg2"/>
                </a:solidFill>
              </a:rPr>
              <a:t>Translator Text</a:t>
            </a:r>
          </a:p>
          <a:p>
            <a:pPr lvl="1" fontAlgn="ctr"/>
            <a:r>
              <a:rPr lang="en-US" sz="2000" dirty="0">
                <a:solidFill>
                  <a:schemeClr val="bg2"/>
                </a:solidFill>
              </a:rPr>
              <a:t>Real-time text translation</a:t>
            </a:r>
          </a:p>
          <a:p>
            <a:pPr marL="336145" lvl="1" indent="0" fontAlgn="ctr">
              <a:buNone/>
            </a:pPr>
            <a:endParaRPr lang="en-US" sz="2000" dirty="0">
              <a:solidFill>
                <a:schemeClr val="bg2"/>
              </a:solidFill>
            </a:endParaRPr>
          </a:p>
          <a:p>
            <a:pPr lvl="1" fontAlgn="ctr"/>
            <a:endParaRPr lang="en-US" sz="1200" dirty="0">
              <a:solidFill>
                <a:schemeClr val="bg2"/>
              </a:solidFill>
            </a:endParaRPr>
          </a:p>
        </p:txBody>
      </p:sp>
      <p:sp>
        <p:nvSpPr>
          <p:cNvPr id="9" name="Rectangle 8">
            <a:extLst>
              <a:ext uri="{FF2B5EF4-FFF2-40B4-BE49-F238E27FC236}">
                <a16:creationId xmlns:a16="http://schemas.microsoft.com/office/drawing/2014/main" id="{061E1468-EDF7-4E93-95B6-7710F003CAA4}"/>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Language understanding</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3310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1885131"/>
          </a:xfrm>
        </p:spPr>
        <p:txBody>
          <a:bodyPr/>
          <a:lstStyle/>
          <a:p>
            <a:pPr fontAlgn="ctr"/>
            <a:r>
              <a:rPr lang="en-US" sz="2400" dirty="0">
                <a:solidFill>
                  <a:schemeClr val="bg2"/>
                </a:solidFill>
              </a:rPr>
              <a:t>QnA Maker </a:t>
            </a:r>
          </a:p>
          <a:p>
            <a:pPr lvl="1" fontAlgn="ctr"/>
            <a:r>
              <a:rPr lang="en-US" sz="2000" dirty="0">
                <a:solidFill>
                  <a:schemeClr val="bg2"/>
                </a:solidFill>
              </a:rPr>
              <a:t>Quickly and easily create simple question and answer bots based on FAQ URLs, structured documents, or editorial content</a:t>
            </a:r>
          </a:p>
          <a:p>
            <a:pPr fontAlgn="ctr"/>
            <a:r>
              <a:rPr lang="en-US" sz="2400" dirty="0">
                <a:solidFill>
                  <a:schemeClr val="bg2"/>
                </a:solidFill>
              </a:rPr>
              <a:t>Custom Decision Service</a:t>
            </a:r>
          </a:p>
          <a:p>
            <a:pPr lvl="1" fontAlgn="ctr"/>
            <a:r>
              <a:rPr lang="en-US" sz="2000" dirty="0">
                <a:solidFill>
                  <a:schemeClr val="bg2"/>
                </a:solidFill>
              </a:rPr>
              <a:t>Uses reinforcement learning in a new approach for personalizing content</a:t>
            </a:r>
            <a:endParaRPr lang="en-US" sz="2000" dirty="0">
              <a:solidFill>
                <a:srgbClr val="FF0000"/>
              </a:solidFill>
            </a:endParaRPr>
          </a:p>
        </p:txBody>
      </p:sp>
      <p:pic>
        <p:nvPicPr>
          <p:cNvPr id="2" name="Picture 1">
            <a:extLst>
              <a:ext uri="{FF2B5EF4-FFF2-40B4-BE49-F238E27FC236}">
                <a16:creationId xmlns:a16="http://schemas.microsoft.com/office/drawing/2014/main" id="{E7B8FFF1-4990-4445-AFF1-576D06107E53}"/>
              </a:ext>
            </a:extLst>
          </p:cNvPr>
          <p:cNvPicPr>
            <a:picLocks noChangeAspect="1"/>
          </p:cNvPicPr>
          <p:nvPr/>
        </p:nvPicPr>
        <p:blipFill>
          <a:blip r:embed="rId3"/>
          <a:stretch>
            <a:fillRect/>
          </a:stretch>
        </p:blipFill>
        <p:spPr>
          <a:xfrm>
            <a:off x="4010430" y="2348949"/>
            <a:ext cx="876300" cy="285750"/>
          </a:xfrm>
          <a:prstGeom prst="rect">
            <a:avLst/>
          </a:prstGeom>
        </p:spPr>
      </p:pic>
      <p:sp>
        <p:nvSpPr>
          <p:cNvPr id="9" name="Rectangle 8">
            <a:extLst>
              <a:ext uri="{FF2B5EF4-FFF2-40B4-BE49-F238E27FC236}">
                <a16:creationId xmlns:a16="http://schemas.microsoft.com/office/drawing/2014/main" id="{EF7EF103-C5F7-4556-B785-28582F86398C}"/>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Knowledge extraction</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7804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4384277"/>
          </a:xfrm>
        </p:spPr>
        <p:txBody>
          <a:bodyPr/>
          <a:lstStyle/>
          <a:p>
            <a:pPr fontAlgn="ctr"/>
            <a:r>
              <a:rPr lang="en-US" sz="2400" dirty="0">
                <a:solidFill>
                  <a:schemeClr val="bg2"/>
                </a:solidFill>
              </a:rPr>
              <a:t>Speech</a:t>
            </a:r>
          </a:p>
          <a:p>
            <a:pPr lvl="1" fontAlgn="ctr"/>
            <a:r>
              <a:rPr lang="en-US" sz="2000" dirty="0">
                <a:solidFill>
                  <a:schemeClr val="bg2"/>
                </a:solidFill>
              </a:rPr>
              <a:t>Convert speech-to-text and text-to-speech, understand intent</a:t>
            </a:r>
          </a:p>
          <a:p>
            <a:pPr lvl="1" fontAlgn="ctr"/>
            <a:r>
              <a:rPr lang="en-US" sz="2000" dirty="0">
                <a:solidFill>
                  <a:schemeClr val="bg2"/>
                </a:solidFill>
              </a:rPr>
              <a:t>Speech to Text API </a:t>
            </a:r>
          </a:p>
          <a:p>
            <a:pPr lvl="2" fontAlgn="ctr"/>
            <a:r>
              <a:rPr lang="en-US" sz="1800" dirty="0">
                <a:solidFill>
                  <a:schemeClr val="bg2"/>
                </a:solidFill>
              </a:rPr>
              <a:t>Convert audio to text, part of Speech services</a:t>
            </a:r>
          </a:p>
          <a:p>
            <a:pPr lvl="1" fontAlgn="ctr"/>
            <a:r>
              <a:rPr lang="en-US" sz="2000" dirty="0">
                <a:solidFill>
                  <a:schemeClr val="bg2"/>
                </a:solidFill>
              </a:rPr>
              <a:t>Text to Speech API </a:t>
            </a:r>
          </a:p>
          <a:p>
            <a:pPr lvl="2" fontAlgn="ctr"/>
            <a:r>
              <a:rPr lang="en-US" sz="1800" dirty="0">
                <a:solidFill>
                  <a:schemeClr val="bg2"/>
                </a:solidFill>
              </a:rPr>
              <a:t>Convert text to speech, part of Speech services</a:t>
            </a:r>
          </a:p>
          <a:p>
            <a:pPr fontAlgn="ctr"/>
            <a:r>
              <a:rPr lang="en-US" sz="2400" dirty="0">
                <a:solidFill>
                  <a:schemeClr val="bg2"/>
                </a:solidFill>
              </a:rPr>
              <a:t>Speaker Recognition API </a:t>
            </a:r>
          </a:p>
          <a:p>
            <a:pPr lvl="1" fontAlgn="ctr"/>
            <a:r>
              <a:rPr lang="en-US" sz="2000" dirty="0">
                <a:solidFill>
                  <a:schemeClr val="bg2"/>
                </a:solidFill>
              </a:rPr>
              <a:t>Identify individual speakers or use speech as a means of authentication</a:t>
            </a:r>
          </a:p>
          <a:p>
            <a:pPr fontAlgn="ctr"/>
            <a:r>
              <a:rPr lang="en-US" sz="2400" dirty="0">
                <a:solidFill>
                  <a:schemeClr val="bg2"/>
                </a:solidFill>
              </a:rPr>
              <a:t>Speech Translation API</a:t>
            </a:r>
          </a:p>
          <a:p>
            <a:pPr lvl="1" fontAlgn="ctr"/>
            <a:r>
              <a:rPr lang="en-US" sz="2000" dirty="0">
                <a:solidFill>
                  <a:schemeClr val="bg2"/>
                </a:solidFill>
              </a:rPr>
              <a:t>Easily add real-time speech translation to your bot</a:t>
            </a:r>
          </a:p>
          <a:p>
            <a:pPr fontAlgn="ctr"/>
            <a:r>
              <a:rPr lang="en-US" sz="2400" dirty="0">
                <a:solidFill>
                  <a:schemeClr val="bg2"/>
                </a:solidFill>
              </a:rPr>
              <a:t>Custom Speech Service (CRIS) </a:t>
            </a:r>
          </a:p>
          <a:p>
            <a:pPr lvl="1" fontAlgn="ctr"/>
            <a:r>
              <a:rPr lang="en-US" sz="2000" dirty="0">
                <a:solidFill>
                  <a:schemeClr val="bg2"/>
                </a:solidFill>
              </a:rPr>
              <a:t>Overcome speech recognition barriers such as speaking style, vocabulary, and background noise</a:t>
            </a:r>
            <a:endParaRPr lang="en-US" sz="1200" dirty="0">
              <a:solidFill>
                <a:schemeClr val="bg2"/>
              </a:solidFill>
            </a:endParaRPr>
          </a:p>
        </p:txBody>
      </p:sp>
      <p:pic>
        <p:nvPicPr>
          <p:cNvPr id="2" name="Picture 1">
            <a:extLst>
              <a:ext uri="{FF2B5EF4-FFF2-40B4-BE49-F238E27FC236}">
                <a16:creationId xmlns:a16="http://schemas.microsoft.com/office/drawing/2014/main" id="{A4C9A48D-9E03-46AE-B3FF-D9D6309942E6}"/>
              </a:ext>
            </a:extLst>
          </p:cNvPr>
          <p:cNvPicPr>
            <a:picLocks noChangeAspect="1"/>
          </p:cNvPicPr>
          <p:nvPr/>
        </p:nvPicPr>
        <p:blipFill>
          <a:blip r:embed="rId3"/>
          <a:stretch>
            <a:fillRect/>
          </a:stretch>
        </p:blipFill>
        <p:spPr>
          <a:xfrm>
            <a:off x="1719999" y="1285760"/>
            <a:ext cx="876300" cy="285750"/>
          </a:xfrm>
          <a:prstGeom prst="rect">
            <a:avLst/>
          </a:prstGeom>
        </p:spPr>
      </p:pic>
      <p:pic>
        <p:nvPicPr>
          <p:cNvPr id="3" name="Picture 2">
            <a:extLst>
              <a:ext uri="{FF2B5EF4-FFF2-40B4-BE49-F238E27FC236}">
                <a16:creationId xmlns:a16="http://schemas.microsoft.com/office/drawing/2014/main" id="{A85688D0-7024-4F59-B4BD-64AB495205AD}"/>
              </a:ext>
            </a:extLst>
          </p:cNvPr>
          <p:cNvPicPr>
            <a:picLocks noChangeAspect="1"/>
          </p:cNvPicPr>
          <p:nvPr/>
        </p:nvPicPr>
        <p:blipFill>
          <a:blip r:embed="rId3"/>
          <a:stretch>
            <a:fillRect/>
          </a:stretch>
        </p:blipFill>
        <p:spPr>
          <a:xfrm>
            <a:off x="3971340" y="3289664"/>
            <a:ext cx="876300" cy="285750"/>
          </a:xfrm>
          <a:prstGeom prst="rect">
            <a:avLst/>
          </a:prstGeom>
        </p:spPr>
      </p:pic>
      <p:sp>
        <p:nvSpPr>
          <p:cNvPr id="9" name="Rectangle 8">
            <a:extLst>
              <a:ext uri="{FF2B5EF4-FFF2-40B4-BE49-F238E27FC236}">
                <a16:creationId xmlns:a16="http://schemas.microsoft.com/office/drawing/2014/main" id="{C6048DD3-7A87-4F1B-82FA-21B8B3620321}"/>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Speech recognition and conversion</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8" name="Picture 7">
            <a:extLst>
              <a:ext uri="{FF2B5EF4-FFF2-40B4-BE49-F238E27FC236}">
                <a16:creationId xmlns:a16="http://schemas.microsoft.com/office/drawing/2014/main" id="{46C60A7D-AB62-4EFC-B4D2-DD40608CEC7E}"/>
              </a:ext>
            </a:extLst>
          </p:cNvPr>
          <p:cNvPicPr>
            <a:picLocks noChangeAspect="1"/>
          </p:cNvPicPr>
          <p:nvPr/>
        </p:nvPicPr>
        <p:blipFill>
          <a:blip r:embed="rId3"/>
          <a:stretch>
            <a:fillRect/>
          </a:stretch>
        </p:blipFill>
        <p:spPr>
          <a:xfrm>
            <a:off x="4583182" y="4742719"/>
            <a:ext cx="876300" cy="285750"/>
          </a:xfrm>
          <a:prstGeom prst="rect">
            <a:avLst/>
          </a:prstGeom>
        </p:spPr>
      </p:pic>
      <p:pic>
        <p:nvPicPr>
          <p:cNvPr id="10" name="Picture 9">
            <a:extLst>
              <a:ext uri="{FF2B5EF4-FFF2-40B4-BE49-F238E27FC236}">
                <a16:creationId xmlns:a16="http://schemas.microsoft.com/office/drawing/2014/main" id="{1FF68F81-6ABF-4FD8-BD5C-01A97367E1E5}"/>
              </a:ext>
            </a:extLst>
          </p:cNvPr>
          <p:cNvPicPr>
            <a:picLocks noChangeAspect="1"/>
          </p:cNvPicPr>
          <p:nvPr/>
        </p:nvPicPr>
        <p:blipFill>
          <a:blip r:embed="rId3"/>
          <a:stretch>
            <a:fillRect/>
          </a:stretch>
        </p:blipFill>
        <p:spPr>
          <a:xfrm>
            <a:off x="3706882" y="4003168"/>
            <a:ext cx="876300" cy="285750"/>
          </a:xfrm>
          <a:prstGeom prst="rect">
            <a:avLst/>
          </a:prstGeom>
        </p:spPr>
      </p:pic>
    </p:spTree>
    <p:extLst>
      <p:ext uri="{BB962C8B-B14F-4D97-AF65-F5344CB8AC3E}">
        <p14:creationId xmlns:p14="http://schemas.microsoft.com/office/powerpoint/2010/main" val="37390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537798"/>
          </a:xfrm>
        </p:spPr>
        <p:txBody>
          <a:bodyPr numCol="2"/>
          <a:lstStyle/>
          <a:p>
            <a:pPr fontAlgn="ctr"/>
            <a:r>
              <a:rPr lang="en-US" sz="2400" dirty="0">
                <a:solidFill>
                  <a:schemeClr val="bg2"/>
                </a:solidFill>
              </a:rPr>
              <a:t>Bing Web Search</a:t>
            </a:r>
          </a:p>
          <a:p>
            <a:pPr lvl="1" fontAlgn="ctr"/>
            <a:r>
              <a:rPr lang="en-US" sz="2000" dirty="0">
                <a:solidFill>
                  <a:schemeClr val="bg2"/>
                </a:solidFill>
              </a:rPr>
              <a:t>Conduct web searches within bots</a:t>
            </a:r>
          </a:p>
          <a:p>
            <a:pPr fontAlgn="ctr"/>
            <a:r>
              <a:rPr lang="en-US" sz="2400" dirty="0">
                <a:solidFill>
                  <a:schemeClr val="bg2"/>
                </a:solidFill>
              </a:rPr>
              <a:t>Bing Image Search</a:t>
            </a:r>
          </a:p>
          <a:p>
            <a:pPr lvl="1" fontAlgn="ctr"/>
            <a:r>
              <a:rPr lang="en-US" sz="2000" dirty="0">
                <a:solidFill>
                  <a:schemeClr val="bg2"/>
                </a:solidFill>
              </a:rPr>
              <a:t>Conduct image searches within bots</a:t>
            </a:r>
          </a:p>
          <a:p>
            <a:pPr fontAlgn="ctr"/>
            <a:r>
              <a:rPr lang="en-US" sz="2400" dirty="0">
                <a:solidFill>
                  <a:schemeClr val="bg2"/>
                </a:solidFill>
              </a:rPr>
              <a:t>Bing Video Search</a:t>
            </a:r>
          </a:p>
          <a:p>
            <a:pPr lvl="1" fontAlgn="ctr"/>
            <a:r>
              <a:rPr lang="en-US" sz="2000" dirty="0">
                <a:solidFill>
                  <a:schemeClr val="bg2"/>
                </a:solidFill>
              </a:rPr>
              <a:t>Conduct video searches within bots</a:t>
            </a:r>
          </a:p>
          <a:p>
            <a:pPr fontAlgn="ctr"/>
            <a:r>
              <a:rPr lang="en-US" sz="2400" dirty="0">
                <a:solidFill>
                  <a:schemeClr val="bg2"/>
                </a:solidFill>
              </a:rPr>
              <a:t>Bing News Search</a:t>
            </a:r>
          </a:p>
          <a:p>
            <a:pPr lvl="1" fontAlgn="ctr"/>
            <a:r>
              <a:rPr lang="en-US" sz="2000" dirty="0">
                <a:solidFill>
                  <a:schemeClr val="bg2"/>
                </a:solidFill>
              </a:rPr>
              <a:t>Conduct news searches within bots</a:t>
            </a:r>
          </a:p>
          <a:p>
            <a:pPr fontAlgn="ctr"/>
            <a:r>
              <a:rPr lang="en-US" sz="2400" dirty="0">
                <a:solidFill>
                  <a:schemeClr val="bg2"/>
                </a:solidFill>
              </a:rPr>
              <a:t>Bing Autosuggest</a:t>
            </a:r>
          </a:p>
          <a:p>
            <a:pPr lvl="1" fontAlgn="ctr"/>
            <a:r>
              <a:rPr lang="en-US" sz="2000" dirty="0">
                <a:solidFill>
                  <a:schemeClr val="bg2"/>
                </a:solidFill>
              </a:rPr>
              <a:t>Automated search suggestions – </a:t>
            </a:r>
            <a:r>
              <a:rPr lang="en-US" sz="2000" dirty="0">
                <a:solidFill>
                  <a:srgbClr val="FF0000"/>
                </a:solidFill>
              </a:rPr>
              <a:t>not applicable for a standard bot</a:t>
            </a:r>
          </a:p>
          <a:p>
            <a:pPr fontAlgn="ctr"/>
            <a:r>
              <a:rPr lang="en-US" sz="2400" dirty="0">
                <a:solidFill>
                  <a:schemeClr val="bg2"/>
                </a:solidFill>
              </a:rPr>
              <a:t>Bing Entity Search</a:t>
            </a:r>
          </a:p>
          <a:p>
            <a:pPr lvl="1" fontAlgn="ctr"/>
            <a:r>
              <a:rPr lang="en-US" sz="2000" dirty="0">
                <a:solidFill>
                  <a:schemeClr val="bg2"/>
                </a:solidFill>
              </a:rPr>
              <a:t>Bring rich context about entities (like people, places, things, etc.)</a:t>
            </a:r>
          </a:p>
          <a:p>
            <a:pPr lvl="1" fontAlgn="ctr"/>
            <a:endParaRPr lang="en-US" sz="2000" dirty="0">
              <a:solidFill>
                <a:srgbClr val="FF0000"/>
              </a:solidFill>
            </a:endParaRPr>
          </a:p>
          <a:p>
            <a:pPr fontAlgn="ctr"/>
            <a:r>
              <a:rPr lang="en-US" sz="2400" dirty="0">
                <a:solidFill>
                  <a:schemeClr val="bg2"/>
                </a:solidFill>
              </a:rPr>
              <a:t>Bing Custom Search</a:t>
            </a:r>
          </a:p>
          <a:p>
            <a:pPr lvl="1" fontAlgn="ctr"/>
            <a:r>
              <a:rPr lang="en-US" sz="2000" dirty="0">
                <a:solidFill>
                  <a:schemeClr val="bg2"/>
                </a:solidFill>
              </a:rPr>
              <a:t>Easy-to-use, ad-free, commercial-grade search tool that lets you deliver the results you want</a:t>
            </a:r>
          </a:p>
          <a:p>
            <a:pPr fontAlgn="ctr"/>
            <a:r>
              <a:rPr lang="en-US" sz="2400" dirty="0">
                <a:solidFill>
                  <a:schemeClr val="bg2"/>
                </a:solidFill>
              </a:rPr>
              <a:t>Bing Visual Search</a:t>
            </a:r>
          </a:p>
          <a:p>
            <a:pPr lvl="1" fontAlgn="ctr"/>
            <a:r>
              <a:rPr lang="en-US" sz="2000" dirty="0">
                <a:solidFill>
                  <a:schemeClr val="bg2"/>
                </a:solidFill>
              </a:rPr>
              <a:t>Search with images</a:t>
            </a:r>
          </a:p>
          <a:p>
            <a:pPr lvl="1" fontAlgn="ctr"/>
            <a:endParaRPr lang="en-US" sz="1200" dirty="0">
              <a:solidFill>
                <a:schemeClr val="bg2"/>
              </a:solidFill>
            </a:endParaRPr>
          </a:p>
        </p:txBody>
      </p:sp>
      <p:sp>
        <p:nvSpPr>
          <p:cNvPr id="8" name="Rectangle 7">
            <a:extLst>
              <a:ext uri="{FF2B5EF4-FFF2-40B4-BE49-F238E27FC236}">
                <a16:creationId xmlns:a16="http://schemas.microsoft.com/office/drawing/2014/main" id="{5B26ACFB-D20D-486A-B9EA-2BA0557CCD87}"/>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Web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1588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stSharedByUser xmlns="8f159844-3118-4b08-9ac0-0a51e3431bb6">v-karfis@microsoft.com</LastSharedByUser>
    <SharedWithUsers xmlns="8f159844-3118-4b08-9ac0-0a51e3431bb6">
      <UserInfo>
        <DisplayName>Natalie Nurock</DisplayName>
        <AccountId>85</AccountId>
        <AccountType/>
      </UserInfo>
    </SharedWithUsers>
    <LastSharedByTime xmlns="8f159844-3118-4b08-9ac0-0a51e3431bb6">2018-03-14T05:42:29+00:00</LastSharedByTim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93766AA3535D4C9AB033C0324D3CD7" ma:contentTypeVersion="6" ma:contentTypeDescription="Create a new document." ma:contentTypeScope="" ma:versionID="710d354100089abd2572cae88cea3a2b">
  <xsd:schema xmlns:xsd="http://www.w3.org/2001/XMLSchema" xmlns:xs="http://www.w3.org/2001/XMLSchema" xmlns:p="http://schemas.microsoft.com/office/2006/metadata/properties" xmlns:ns2="87bad0cd-9f5f-4471-94ca-f7c37ef15840" xmlns:ns3="8f159844-3118-4b08-9ac0-0a51e3431bb6" targetNamespace="http://schemas.microsoft.com/office/2006/metadata/properties" ma:root="true" ma:fieldsID="70ea667c588725e6207a5fd18235c984" ns2:_="" ns3:_="">
    <xsd:import namespace="87bad0cd-9f5f-4471-94ca-f7c37ef15840"/>
    <xsd:import namespace="8f159844-3118-4b08-9ac0-0a51e3431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ad0cd-9f5f-4471-94ca-f7c37ef15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159844-3118-4b08-9ac0-0a51e3431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18208-8004-4CED-BF44-ED368E32B811}">
  <ds:schemaRefs>
    <ds:schemaRef ds:uri="http://schemas.microsoft.com/sharepoint/v3/contenttype/forms"/>
  </ds:schemaRefs>
</ds:datastoreItem>
</file>

<file path=customXml/itemProps2.xml><?xml version="1.0" encoding="utf-8"?>
<ds:datastoreItem xmlns:ds="http://schemas.openxmlformats.org/officeDocument/2006/customXml" ds:itemID="{1E91DBAA-73B1-46DE-A02B-B400BCCAEA24}">
  <ds:schemaRefs>
    <ds:schemaRef ds:uri="http://purl.org/dc/elements/1.1/"/>
    <ds:schemaRef ds:uri="http://schemas.microsoft.com/office/2006/metadata/properties"/>
    <ds:schemaRef ds:uri="8f159844-3118-4b08-9ac0-0a51e3431bb6"/>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7bad0cd-9f5f-4471-94ca-f7c37ef15840"/>
    <ds:schemaRef ds:uri="http://www.w3.org/XML/1998/namespace"/>
  </ds:schemaRefs>
</ds:datastoreItem>
</file>

<file path=customXml/itemProps3.xml><?xml version="1.0" encoding="utf-8"?>
<ds:datastoreItem xmlns:ds="http://schemas.openxmlformats.org/officeDocument/2006/customXml" ds:itemID="{3C55D2E5-22B4-4502-8B75-3251A5BBB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ad0cd-9f5f-4471-94ca-f7c37ef15840"/>
    <ds:schemaRef ds:uri="8f159844-3118-4b08-9ac0-0a51e3431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3648</TotalTime>
  <Words>3769</Words>
  <Application>Microsoft Office PowerPoint</Application>
  <PresentationFormat>Widescreen</PresentationFormat>
  <Paragraphs>502</Paragraphs>
  <Slides>27</Slides>
  <Notes>27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C+E Readiness Template</vt:lpstr>
      <vt:lpstr>5-50173_Microsoft_Ready_Light_Template</vt:lpstr>
      <vt:lpstr>5-50173_Microsoft_Ready_Dark_Template</vt:lpstr>
      <vt:lpstr>Integration with  Cognitive Services (and more)</vt:lpstr>
      <vt:lpstr>Session objectives and takeaways</vt:lpstr>
      <vt:lpstr>Agenda</vt:lpstr>
      <vt:lpstr>Making bots smarter with Cognitive Services</vt:lpstr>
      <vt:lpstr>Making bots smarter with Cognitive Services</vt:lpstr>
      <vt:lpstr>PowerPoint Presentation</vt:lpstr>
      <vt:lpstr>PowerPoint Presentation</vt:lpstr>
      <vt:lpstr>PowerPoint Presentation</vt:lpstr>
      <vt:lpstr>PowerPoint Presentation</vt:lpstr>
      <vt:lpstr>PowerPoint Presentation</vt:lpstr>
      <vt:lpstr>PowerPoint Presentation</vt:lpstr>
      <vt:lpstr>Adding services to bots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ways to make bots smarter</vt:lpstr>
      <vt:lpstr>PowerPoint Presentation</vt:lpstr>
      <vt:lpstr>PowerPoint Presentation</vt:lpstr>
      <vt:lpstr>PowerPoint Presentation</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Anna Thomas</cp:lastModifiedBy>
  <cp:revision>82</cp:revision>
  <dcterms:modified xsi:type="dcterms:W3CDTF">2018-06-19T12:47:08Z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0x010100ED93766AA3535D4C9AB033C0324D3CD7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v-karfis@microsoft.com</vt:lpwstr>
  </property>
  <property fmtid="{D5CDD505-2E9C-101B-9397-08002B2CF9AE}" pid="6" name="MSIP_Label_f42aa342-8706-4288-bd11-ebb85995028c_SetDate">
    <vt:lpwstr>2017-12-19T18:52:59.5454825Z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