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F946DC-7036-418F-B88E-E3CEDA179F5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8AE222A1-3FDD-47DA-BC65-E495551911B4}">
      <dgm:prSet phldrT="[文字]"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    Motivation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0AE10F-FD23-43BA-A722-1F989B7A594E}" type="parTrans" cxnId="{0BDA607D-7D68-4060-A80E-FE59A6DABDA6}">
      <dgm:prSet/>
      <dgm:spPr/>
      <dgm:t>
        <a:bodyPr/>
        <a:lstStyle/>
        <a:p>
          <a:endParaRPr lang="zh-TW" altLang="en-US"/>
        </a:p>
      </dgm:t>
    </dgm:pt>
    <dgm:pt modelId="{8D2B7B23-437C-4D9E-A557-65F6342118F1}" type="sibTrans" cxnId="{0BDA607D-7D68-4060-A80E-FE59A6DABDA6}">
      <dgm:prSet/>
      <dgm:spPr/>
      <dgm:t>
        <a:bodyPr/>
        <a:lstStyle/>
        <a:p>
          <a:endParaRPr lang="zh-TW" altLang="en-US"/>
        </a:p>
      </dgm:t>
    </dgm:pt>
    <dgm:pt modelId="{1FDF73CA-F944-4F7B-877E-EEC1E89B5DE3}">
      <dgm:prSet phldrT="[文字]"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    Objective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B70022-607C-48F2-8E28-3424B0FEFE2F}" type="parTrans" cxnId="{C87FD461-916D-4B74-9516-F726092A5C42}">
      <dgm:prSet/>
      <dgm:spPr/>
      <dgm:t>
        <a:bodyPr/>
        <a:lstStyle/>
        <a:p>
          <a:endParaRPr lang="zh-TW" altLang="en-US"/>
        </a:p>
      </dgm:t>
    </dgm:pt>
    <dgm:pt modelId="{1AA610BF-3D90-4BF4-9CB2-C6C989F9FA91}" type="sibTrans" cxnId="{C87FD461-916D-4B74-9516-F726092A5C42}">
      <dgm:prSet/>
      <dgm:spPr/>
      <dgm:t>
        <a:bodyPr/>
        <a:lstStyle/>
        <a:p>
          <a:endParaRPr lang="zh-TW" altLang="en-US"/>
        </a:p>
      </dgm:t>
    </dgm:pt>
    <dgm:pt modelId="{02CB3A3E-1AE1-411A-8FE5-2CCF2587A392}">
      <dgm:prSet phldrT="[文字]"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    Model Architecture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531FEF-5ECC-42CA-8329-1C3C617A682F}" type="parTrans" cxnId="{E055BD95-C23B-4B3A-B714-815338302D67}">
      <dgm:prSet/>
      <dgm:spPr/>
      <dgm:t>
        <a:bodyPr/>
        <a:lstStyle/>
        <a:p>
          <a:endParaRPr lang="zh-TW" altLang="en-US"/>
        </a:p>
      </dgm:t>
    </dgm:pt>
    <dgm:pt modelId="{3B5EB3EB-DBEF-4136-BF53-6E416FC28E1F}" type="sibTrans" cxnId="{E055BD95-C23B-4B3A-B714-815338302D67}">
      <dgm:prSet/>
      <dgm:spPr/>
      <dgm:t>
        <a:bodyPr/>
        <a:lstStyle/>
        <a:p>
          <a:endParaRPr lang="zh-TW" altLang="en-US"/>
        </a:p>
      </dgm:t>
    </dgm:pt>
    <dgm:pt modelId="{4359C52E-3037-4685-AE5F-7E8F7DC40C2F}">
      <dgm:prSet phldrT="[文字]"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    Seamless-m4t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C9A4F8-3F0F-4782-B4A7-032BB24CFA87}" type="parTrans" cxnId="{F24470AA-5B8B-4BC4-8B8D-ECEECA34B77A}">
      <dgm:prSet/>
      <dgm:spPr/>
      <dgm:t>
        <a:bodyPr/>
        <a:lstStyle/>
        <a:p>
          <a:endParaRPr lang="zh-TW" altLang="en-US"/>
        </a:p>
      </dgm:t>
    </dgm:pt>
    <dgm:pt modelId="{33107A4C-F769-434B-A890-BE2628E0CC8E}" type="sibTrans" cxnId="{F24470AA-5B8B-4BC4-8B8D-ECEECA34B77A}">
      <dgm:prSet/>
      <dgm:spPr/>
      <dgm:t>
        <a:bodyPr/>
        <a:lstStyle/>
        <a:p>
          <a:endParaRPr lang="zh-TW" altLang="en-US"/>
        </a:p>
      </dgm:t>
    </dgm:pt>
    <dgm:pt modelId="{DA59E207-ABB9-4A3B-AEC7-ACAC84259E24}">
      <dgm:prSet phldrT="[文字]"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    Demo Time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0C396D-C0C0-4B38-A0EE-1DD5E5678BA7}" type="parTrans" cxnId="{285DA047-53DD-4507-8541-3141F94E2158}">
      <dgm:prSet/>
      <dgm:spPr/>
      <dgm:t>
        <a:bodyPr/>
        <a:lstStyle/>
        <a:p>
          <a:endParaRPr lang="zh-TW" altLang="en-US"/>
        </a:p>
      </dgm:t>
    </dgm:pt>
    <dgm:pt modelId="{AE63C255-15E5-481A-90E9-6048ECE5B41F}" type="sibTrans" cxnId="{285DA047-53DD-4507-8541-3141F94E2158}">
      <dgm:prSet/>
      <dgm:spPr/>
      <dgm:t>
        <a:bodyPr/>
        <a:lstStyle/>
        <a:p>
          <a:endParaRPr lang="zh-TW" altLang="en-US"/>
        </a:p>
      </dgm:t>
    </dgm:pt>
    <dgm:pt modelId="{14B6540E-A844-42AB-8947-7654249016A3}">
      <dgm:prSet phldrT="[文字]"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    VITS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18C464-8CE2-4174-94A8-83998D8AFBE3}" type="parTrans" cxnId="{FB7F9297-6F74-49AD-A1BD-D6CE5728D62E}">
      <dgm:prSet/>
      <dgm:spPr/>
      <dgm:t>
        <a:bodyPr/>
        <a:lstStyle/>
        <a:p>
          <a:endParaRPr lang="zh-TW" altLang="en-US"/>
        </a:p>
      </dgm:t>
    </dgm:pt>
    <dgm:pt modelId="{311EFDB2-4B08-4736-BAE2-15AA5C100A72}" type="sibTrans" cxnId="{FB7F9297-6F74-49AD-A1BD-D6CE5728D62E}">
      <dgm:prSet/>
      <dgm:spPr/>
      <dgm:t>
        <a:bodyPr/>
        <a:lstStyle/>
        <a:p>
          <a:endParaRPr lang="zh-TW" altLang="en-US"/>
        </a:p>
      </dgm:t>
    </dgm:pt>
    <dgm:pt modelId="{DFF043A4-6477-4BBC-AFD7-AD50B6CA5FCF}" type="pres">
      <dgm:prSet presAssocID="{51F946DC-7036-418F-B88E-E3CEDA179F52}" presName="Name0" presStyleCnt="0">
        <dgm:presLayoutVars>
          <dgm:chMax val="7"/>
          <dgm:chPref val="7"/>
          <dgm:dir/>
        </dgm:presLayoutVars>
      </dgm:prSet>
      <dgm:spPr/>
    </dgm:pt>
    <dgm:pt modelId="{9D1014D5-2ABD-4A67-8B78-F6593D84491B}" type="pres">
      <dgm:prSet presAssocID="{51F946DC-7036-418F-B88E-E3CEDA179F52}" presName="Name1" presStyleCnt="0"/>
      <dgm:spPr/>
    </dgm:pt>
    <dgm:pt modelId="{B3F44E99-0DC6-41A8-B386-79EE14218AFF}" type="pres">
      <dgm:prSet presAssocID="{51F946DC-7036-418F-B88E-E3CEDA179F52}" presName="cycle" presStyleCnt="0"/>
      <dgm:spPr/>
    </dgm:pt>
    <dgm:pt modelId="{64F22A17-2FD4-4A04-8D0C-032A45DC1003}" type="pres">
      <dgm:prSet presAssocID="{51F946DC-7036-418F-B88E-E3CEDA179F52}" presName="srcNode" presStyleLbl="node1" presStyleIdx="0" presStyleCnt="6"/>
      <dgm:spPr/>
    </dgm:pt>
    <dgm:pt modelId="{95E8A254-9B57-49BC-B26B-0B1039072299}" type="pres">
      <dgm:prSet presAssocID="{51F946DC-7036-418F-B88E-E3CEDA179F52}" presName="conn" presStyleLbl="parChTrans1D2" presStyleIdx="0" presStyleCnt="1"/>
      <dgm:spPr/>
    </dgm:pt>
    <dgm:pt modelId="{F0E69656-07EC-44B4-A0A2-D7105BA648B9}" type="pres">
      <dgm:prSet presAssocID="{51F946DC-7036-418F-B88E-E3CEDA179F52}" presName="extraNode" presStyleLbl="node1" presStyleIdx="0" presStyleCnt="6"/>
      <dgm:spPr/>
    </dgm:pt>
    <dgm:pt modelId="{544EA762-C4DF-4DC8-A442-D464CB8B6654}" type="pres">
      <dgm:prSet presAssocID="{51F946DC-7036-418F-B88E-E3CEDA179F52}" presName="dstNode" presStyleLbl="node1" presStyleIdx="0" presStyleCnt="6"/>
      <dgm:spPr/>
    </dgm:pt>
    <dgm:pt modelId="{06AD3460-17F1-447D-9103-46E1F9D00C7B}" type="pres">
      <dgm:prSet presAssocID="{8AE222A1-3FDD-47DA-BC65-E495551911B4}" presName="text_1" presStyleLbl="node1" presStyleIdx="0" presStyleCnt="6">
        <dgm:presLayoutVars>
          <dgm:bulletEnabled val="1"/>
        </dgm:presLayoutVars>
      </dgm:prSet>
      <dgm:spPr/>
    </dgm:pt>
    <dgm:pt modelId="{8D063308-68A7-4592-B5DF-5C0BB686FFB3}" type="pres">
      <dgm:prSet presAssocID="{8AE222A1-3FDD-47DA-BC65-E495551911B4}" presName="accent_1" presStyleCnt="0"/>
      <dgm:spPr/>
    </dgm:pt>
    <dgm:pt modelId="{5B0967B5-59D2-4D3F-B851-99123F6E8059}" type="pres">
      <dgm:prSet presAssocID="{8AE222A1-3FDD-47DA-BC65-E495551911B4}" presName="accentRepeatNode" presStyleLbl="solidFgAcc1" presStyleIdx="0" presStyleCnt="6"/>
      <dgm:spPr/>
    </dgm:pt>
    <dgm:pt modelId="{869F2B9B-3CBA-4E3C-A9B7-BCFAE965E268}" type="pres">
      <dgm:prSet presAssocID="{1FDF73CA-F944-4F7B-877E-EEC1E89B5DE3}" presName="text_2" presStyleLbl="node1" presStyleIdx="1" presStyleCnt="6">
        <dgm:presLayoutVars>
          <dgm:bulletEnabled val="1"/>
        </dgm:presLayoutVars>
      </dgm:prSet>
      <dgm:spPr/>
    </dgm:pt>
    <dgm:pt modelId="{73243944-F37C-46E8-8AEE-5DDA61233E9E}" type="pres">
      <dgm:prSet presAssocID="{1FDF73CA-F944-4F7B-877E-EEC1E89B5DE3}" presName="accent_2" presStyleCnt="0"/>
      <dgm:spPr/>
    </dgm:pt>
    <dgm:pt modelId="{6E440F7F-9522-47AC-9690-36AABA714411}" type="pres">
      <dgm:prSet presAssocID="{1FDF73CA-F944-4F7B-877E-EEC1E89B5DE3}" presName="accentRepeatNode" presStyleLbl="solidFgAcc1" presStyleIdx="1" presStyleCnt="6"/>
      <dgm:spPr/>
    </dgm:pt>
    <dgm:pt modelId="{35205E0F-1787-4C45-A1E7-8113BC8C6113}" type="pres">
      <dgm:prSet presAssocID="{02CB3A3E-1AE1-411A-8FE5-2CCF2587A392}" presName="text_3" presStyleLbl="node1" presStyleIdx="2" presStyleCnt="6">
        <dgm:presLayoutVars>
          <dgm:bulletEnabled val="1"/>
        </dgm:presLayoutVars>
      </dgm:prSet>
      <dgm:spPr/>
    </dgm:pt>
    <dgm:pt modelId="{FD3D54C4-AA6A-4CF4-B93F-76FD4B8364AB}" type="pres">
      <dgm:prSet presAssocID="{02CB3A3E-1AE1-411A-8FE5-2CCF2587A392}" presName="accent_3" presStyleCnt="0"/>
      <dgm:spPr/>
    </dgm:pt>
    <dgm:pt modelId="{B943C8FB-6C80-4B2C-AE04-7FF09BF739F3}" type="pres">
      <dgm:prSet presAssocID="{02CB3A3E-1AE1-411A-8FE5-2CCF2587A392}" presName="accentRepeatNode" presStyleLbl="solidFgAcc1" presStyleIdx="2" presStyleCnt="6"/>
      <dgm:spPr/>
    </dgm:pt>
    <dgm:pt modelId="{09270F49-D5B2-49A1-BB31-111382F27710}" type="pres">
      <dgm:prSet presAssocID="{4359C52E-3037-4685-AE5F-7E8F7DC40C2F}" presName="text_4" presStyleLbl="node1" presStyleIdx="3" presStyleCnt="6">
        <dgm:presLayoutVars>
          <dgm:bulletEnabled val="1"/>
        </dgm:presLayoutVars>
      </dgm:prSet>
      <dgm:spPr/>
    </dgm:pt>
    <dgm:pt modelId="{FCA77AD6-0C3D-44D3-A95A-205FCB9E05DC}" type="pres">
      <dgm:prSet presAssocID="{4359C52E-3037-4685-AE5F-7E8F7DC40C2F}" presName="accent_4" presStyleCnt="0"/>
      <dgm:spPr/>
    </dgm:pt>
    <dgm:pt modelId="{D60915C2-186B-4AB4-9103-21128632E888}" type="pres">
      <dgm:prSet presAssocID="{4359C52E-3037-4685-AE5F-7E8F7DC40C2F}" presName="accentRepeatNode" presStyleLbl="solidFgAcc1" presStyleIdx="3" presStyleCnt="6"/>
      <dgm:spPr/>
    </dgm:pt>
    <dgm:pt modelId="{DB32042F-3062-409F-AA6F-7D25E6D0921D}" type="pres">
      <dgm:prSet presAssocID="{14B6540E-A844-42AB-8947-7654249016A3}" presName="text_5" presStyleLbl="node1" presStyleIdx="4" presStyleCnt="6">
        <dgm:presLayoutVars>
          <dgm:bulletEnabled val="1"/>
        </dgm:presLayoutVars>
      </dgm:prSet>
      <dgm:spPr/>
    </dgm:pt>
    <dgm:pt modelId="{9C572FC6-B810-40F0-8701-CF4CA845190F}" type="pres">
      <dgm:prSet presAssocID="{14B6540E-A844-42AB-8947-7654249016A3}" presName="accent_5" presStyleCnt="0"/>
      <dgm:spPr/>
    </dgm:pt>
    <dgm:pt modelId="{79FF08E2-A590-4C6F-9A0B-E552E4173921}" type="pres">
      <dgm:prSet presAssocID="{14B6540E-A844-42AB-8947-7654249016A3}" presName="accentRepeatNode" presStyleLbl="solidFgAcc1" presStyleIdx="4" presStyleCnt="6"/>
      <dgm:spPr/>
    </dgm:pt>
    <dgm:pt modelId="{3BF71193-C699-4980-A9FB-352BF5EC2D87}" type="pres">
      <dgm:prSet presAssocID="{DA59E207-ABB9-4A3B-AEC7-ACAC84259E24}" presName="text_6" presStyleLbl="node1" presStyleIdx="5" presStyleCnt="6">
        <dgm:presLayoutVars>
          <dgm:bulletEnabled val="1"/>
        </dgm:presLayoutVars>
      </dgm:prSet>
      <dgm:spPr/>
    </dgm:pt>
    <dgm:pt modelId="{3207F46D-FF3C-45C2-882B-3179118C7857}" type="pres">
      <dgm:prSet presAssocID="{DA59E207-ABB9-4A3B-AEC7-ACAC84259E24}" presName="accent_6" presStyleCnt="0"/>
      <dgm:spPr/>
    </dgm:pt>
    <dgm:pt modelId="{4AA31858-B7AA-4EED-ACF8-1A673278D04A}" type="pres">
      <dgm:prSet presAssocID="{DA59E207-ABB9-4A3B-AEC7-ACAC84259E24}" presName="accentRepeatNode" presStyleLbl="solidFgAcc1" presStyleIdx="5" presStyleCnt="6"/>
      <dgm:spPr/>
    </dgm:pt>
  </dgm:ptLst>
  <dgm:cxnLst>
    <dgm:cxn modelId="{C87FD461-916D-4B74-9516-F726092A5C42}" srcId="{51F946DC-7036-418F-B88E-E3CEDA179F52}" destId="{1FDF73CA-F944-4F7B-877E-EEC1E89B5DE3}" srcOrd="1" destOrd="0" parTransId="{D9B70022-607C-48F2-8E28-3424B0FEFE2F}" sibTransId="{1AA610BF-3D90-4BF4-9CB2-C6C989F9FA91}"/>
    <dgm:cxn modelId="{285DA047-53DD-4507-8541-3141F94E2158}" srcId="{51F946DC-7036-418F-B88E-E3CEDA179F52}" destId="{DA59E207-ABB9-4A3B-AEC7-ACAC84259E24}" srcOrd="5" destOrd="0" parTransId="{B80C396D-C0C0-4B38-A0EE-1DD5E5678BA7}" sibTransId="{AE63C255-15E5-481A-90E9-6048ECE5B41F}"/>
    <dgm:cxn modelId="{0BDA607D-7D68-4060-A80E-FE59A6DABDA6}" srcId="{51F946DC-7036-418F-B88E-E3CEDA179F52}" destId="{8AE222A1-3FDD-47DA-BC65-E495551911B4}" srcOrd="0" destOrd="0" parTransId="{D40AE10F-FD23-43BA-A722-1F989B7A594E}" sibTransId="{8D2B7B23-437C-4D9E-A557-65F6342118F1}"/>
    <dgm:cxn modelId="{D24B9689-2A6E-4C91-8532-96573B499B81}" type="presOf" srcId="{4359C52E-3037-4685-AE5F-7E8F7DC40C2F}" destId="{09270F49-D5B2-49A1-BB31-111382F27710}" srcOrd="0" destOrd="0" presId="urn:microsoft.com/office/officeart/2008/layout/VerticalCurvedList"/>
    <dgm:cxn modelId="{EDBCB88C-A9D7-4DC9-8A63-31F3D15BA8CE}" type="presOf" srcId="{8D2B7B23-437C-4D9E-A557-65F6342118F1}" destId="{95E8A254-9B57-49BC-B26B-0B1039072299}" srcOrd="0" destOrd="0" presId="urn:microsoft.com/office/officeart/2008/layout/VerticalCurvedList"/>
    <dgm:cxn modelId="{E055BD95-C23B-4B3A-B714-815338302D67}" srcId="{51F946DC-7036-418F-B88E-E3CEDA179F52}" destId="{02CB3A3E-1AE1-411A-8FE5-2CCF2587A392}" srcOrd="2" destOrd="0" parTransId="{6C531FEF-5ECC-42CA-8329-1C3C617A682F}" sibTransId="{3B5EB3EB-DBEF-4136-BF53-6E416FC28E1F}"/>
    <dgm:cxn modelId="{FB7F9297-6F74-49AD-A1BD-D6CE5728D62E}" srcId="{51F946DC-7036-418F-B88E-E3CEDA179F52}" destId="{14B6540E-A844-42AB-8947-7654249016A3}" srcOrd="4" destOrd="0" parTransId="{1A18C464-8CE2-4174-94A8-83998D8AFBE3}" sibTransId="{311EFDB2-4B08-4736-BAE2-15AA5C100A72}"/>
    <dgm:cxn modelId="{F24470AA-5B8B-4BC4-8B8D-ECEECA34B77A}" srcId="{51F946DC-7036-418F-B88E-E3CEDA179F52}" destId="{4359C52E-3037-4685-AE5F-7E8F7DC40C2F}" srcOrd="3" destOrd="0" parTransId="{64C9A4F8-3F0F-4782-B4A7-032BB24CFA87}" sibTransId="{33107A4C-F769-434B-A890-BE2628E0CC8E}"/>
    <dgm:cxn modelId="{962655BF-FC34-46D4-B6BC-6AFA42A6733B}" type="presOf" srcId="{51F946DC-7036-418F-B88E-E3CEDA179F52}" destId="{DFF043A4-6477-4BBC-AFD7-AD50B6CA5FCF}" srcOrd="0" destOrd="0" presId="urn:microsoft.com/office/officeart/2008/layout/VerticalCurvedList"/>
    <dgm:cxn modelId="{84FD42C7-18DA-46F3-946A-3171F39D97A3}" type="presOf" srcId="{02CB3A3E-1AE1-411A-8FE5-2CCF2587A392}" destId="{35205E0F-1787-4C45-A1E7-8113BC8C6113}" srcOrd="0" destOrd="0" presId="urn:microsoft.com/office/officeart/2008/layout/VerticalCurvedList"/>
    <dgm:cxn modelId="{A0CD96DA-84A7-455F-AC0F-11166F355060}" type="presOf" srcId="{8AE222A1-3FDD-47DA-BC65-E495551911B4}" destId="{06AD3460-17F1-447D-9103-46E1F9D00C7B}" srcOrd="0" destOrd="0" presId="urn:microsoft.com/office/officeart/2008/layout/VerticalCurvedList"/>
    <dgm:cxn modelId="{FB7A26F7-40AB-43CF-8990-E3288EA089B6}" type="presOf" srcId="{14B6540E-A844-42AB-8947-7654249016A3}" destId="{DB32042F-3062-409F-AA6F-7D25E6D0921D}" srcOrd="0" destOrd="0" presId="urn:microsoft.com/office/officeart/2008/layout/VerticalCurvedList"/>
    <dgm:cxn modelId="{C8F899F7-4078-4C8C-A4E3-9702DCC396E5}" type="presOf" srcId="{1FDF73CA-F944-4F7B-877E-EEC1E89B5DE3}" destId="{869F2B9B-3CBA-4E3C-A9B7-BCFAE965E268}" srcOrd="0" destOrd="0" presId="urn:microsoft.com/office/officeart/2008/layout/VerticalCurvedList"/>
    <dgm:cxn modelId="{FF490CF8-2045-48EA-B4FD-699F66DA898F}" type="presOf" srcId="{DA59E207-ABB9-4A3B-AEC7-ACAC84259E24}" destId="{3BF71193-C699-4980-A9FB-352BF5EC2D87}" srcOrd="0" destOrd="0" presId="urn:microsoft.com/office/officeart/2008/layout/VerticalCurvedList"/>
    <dgm:cxn modelId="{7549A036-8AAD-4BD1-8451-6FFC536EC3EA}" type="presParOf" srcId="{DFF043A4-6477-4BBC-AFD7-AD50B6CA5FCF}" destId="{9D1014D5-2ABD-4A67-8B78-F6593D84491B}" srcOrd="0" destOrd="0" presId="urn:microsoft.com/office/officeart/2008/layout/VerticalCurvedList"/>
    <dgm:cxn modelId="{B406F840-767D-4ACE-876B-694CA4676EEA}" type="presParOf" srcId="{9D1014D5-2ABD-4A67-8B78-F6593D84491B}" destId="{B3F44E99-0DC6-41A8-B386-79EE14218AFF}" srcOrd="0" destOrd="0" presId="urn:microsoft.com/office/officeart/2008/layout/VerticalCurvedList"/>
    <dgm:cxn modelId="{2DEE03E3-A01D-4021-8A2D-531FBF220466}" type="presParOf" srcId="{B3F44E99-0DC6-41A8-B386-79EE14218AFF}" destId="{64F22A17-2FD4-4A04-8D0C-032A45DC1003}" srcOrd="0" destOrd="0" presId="urn:microsoft.com/office/officeart/2008/layout/VerticalCurvedList"/>
    <dgm:cxn modelId="{BF817749-C1EC-4097-991E-7DAE331D536F}" type="presParOf" srcId="{B3F44E99-0DC6-41A8-B386-79EE14218AFF}" destId="{95E8A254-9B57-49BC-B26B-0B1039072299}" srcOrd="1" destOrd="0" presId="urn:microsoft.com/office/officeart/2008/layout/VerticalCurvedList"/>
    <dgm:cxn modelId="{78DA0B3F-36E7-4373-84C3-EF333BA0ABBD}" type="presParOf" srcId="{B3F44E99-0DC6-41A8-B386-79EE14218AFF}" destId="{F0E69656-07EC-44B4-A0A2-D7105BA648B9}" srcOrd="2" destOrd="0" presId="urn:microsoft.com/office/officeart/2008/layout/VerticalCurvedList"/>
    <dgm:cxn modelId="{593B0576-499C-4FC9-94C4-7E165B7E3D11}" type="presParOf" srcId="{B3F44E99-0DC6-41A8-B386-79EE14218AFF}" destId="{544EA762-C4DF-4DC8-A442-D464CB8B6654}" srcOrd="3" destOrd="0" presId="urn:microsoft.com/office/officeart/2008/layout/VerticalCurvedList"/>
    <dgm:cxn modelId="{D6BB53FA-307A-4554-A207-F617D8985724}" type="presParOf" srcId="{9D1014D5-2ABD-4A67-8B78-F6593D84491B}" destId="{06AD3460-17F1-447D-9103-46E1F9D00C7B}" srcOrd="1" destOrd="0" presId="urn:microsoft.com/office/officeart/2008/layout/VerticalCurvedList"/>
    <dgm:cxn modelId="{D8E20892-7ABB-4F03-A927-C2CCC93E5CA9}" type="presParOf" srcId="{9D1014D5-2ABD-4A67-8B78-F6593D84491B}" destId="{8D063308-68A7-4592-B5DF-5C0BB686FFB3}" srcOrd="2" destOrd="0" presId="urn:microsoft.com/office/officeart/2008/layout/VerticalCurvedList"/>
    <dgm:cxn modelId="{86F8CC62-F5B3-43F0-B76C-3EF6DC2368EC}" type="presParOf" srcId="{8D063308-68A7-4592-B5DF-5C0BB686FFB3}" destId="{5B0967B5-59D2-4D3F-B851-99123F6E8059}" srcOrd="0" destOrd="0" presId="urn:microsoft.com/office/officeart/2008/layout/VerticalCurvedList"/>
    <dgm:cxn modelId="{A7D8F0C1-2D59-4398-A5F3-4BC8DCC8BDC0}" type="presParOf" srcId="{9D1014D5-2ABD-4A67-8B78-F6593D84491B}" destId="{869F2B9B-3CBA-4E3C-A9B7-BCFAE965E268}" srcOrd="3" destOrd="0" presId="urn:microsoft.com/office/officeart/2008/layout/VerticalCurvedList"/>
    <dgm:cxn modelId="{3CB4B089-7FE5-466D-89FA-439412CF8BFC}" type="presParOf" srcId="{9D1014D5-2ABD-4A67-8B78-F6593D84491B}" destId="{73243944-F37C-46E8-8AEE-5DDA61233E9E}" srcOrd="4" destOrd="0" presId="urn:microsoft.com/office/officeart/2008/layout/VerticalCurvedList"/>
    <dgm:cxn modelId="{59E70444-E2A0-4619-B2DE-6837DFCAA394}" type="presParOf" srcId="{73243944-F37C-46E8-8AEE-5DDA61233E9E}" destId="{6E440F7F-9522-47AC-9690-36AABA714411}" srcOrd="0" destOrd="0" presId="urn:microsoft.com/office/officeart/2008/layout/VerticalCurvedList"/>
    <dgm:cxn modelId="{4879EB8F-2368-4F34-B346-F198BCAE4063}" type="presParOf" srcId="{9D1014D5-2ABD-4A67-8B78-F6593D84491B}" destId="{35205E0F-1787-4C45-A1E7-8113BC8C6113}" srcOrd="5" destOrd="0" presId="urn:microsoft.com/office/officeart/2008/layout/VerticalCurvedList"/>
    <dgm:cxn modelId="{05E46EC4-7307-4D7D-A8D8-512F4EF50468}" type="presParOf" srcId="{9D1014D5-2ABD-4A67-8B78-F6593D84491B}" destId="{FD3D54C4-AA6A-4CF4-B93F-76FD4B8364AB}" srcOrd="6" destOrd="0" presId="urn:microsoft.com/office/officeart/2008/layout/VerticalCurvedList"/>
    <dgm:cxn modelId="{A348B949-5DFE-4B1D-BFEC-7E7D6EE6468F}" type="presParOf" srcId="{FD3D54C4-AA6A-4CF4-B93F-76FD4B8364AB}" destId="{B943C8FB-6C80-4B2C-AE04-7FF09BF739F3}" srcOrd="0" destOrd="0" presId="urn:microsoft.com/office/officeart/2008/layout/VerticalCurvedList"/>
    <dgm:cxn modelId="{D56E5A78-76FF-481D-9896-B4A12C032625}" type="presParOf" srcId="{9D1014D5-2ABD-4A67-8B78-F6593D84491B}" destId="{09270F49-D5B2-49A1-BB31-111382F27710}" srcOrd="7" destOrd="0" presId="urn:microsoft.com/office/officeart/2008/layout/VerticalCurvedList"/>
    <dgm:cxn modelId="{BC31B6EC-F889-4887-A52F-515DDB6BC3DD}" type="presParOf" srcId="{9D1014D5-2ABD-4A67-8B78-F6593D84491B}" destId="{FCA77AD6-0C3D-44D3-A95A-205FCB9E05DC}" srcOrd="8" destOrd="0" presId="urn:microsoft.com/office/officeart/2008/layout/VerticalCurvedList"/>
    <dgm:cxn modelId="{C9FE4954-37E3-4565-B9A7-498AB31A8D43}" type="presParOf" srcId="{FCA77AD6-0C3D-44D3-A95A-205FCB9E05DC}" destId="{D60915C2-186B-4AB4-9103-21128632E888}" srcOrd="0" destOrd="0" presId="urn:microsoft.com/office/officeart/2008/layout/VerticalCurvedList"/>
    <dgm:cxn modelId="{CD10D310-AEAC-448A-85C1-395ED70D3DAA}" type="presParOf" srcId="{9D1014D5-2ABD-4A67-8B78-F6593D84491B}" destId="{DB32042F-3062-409F-AA6F-7D25E6D0921D}" srcOrd="9" destOrd="0" presId="urn:microsoft.com/office/officeart/2008/layout/VerticalCurvedList"/>
    <dgm:cxn modelId="{CBF14DD2-3CE8-4495-890E-5A94A6AEACE1}" type="presParOf" srcId="{9D1014D5-2ABD-4A67-8B78-F6593D84491B}" destId="{9C572FC6-B810-40F0-8701-CF4CA845190F}" srcOrd="10" destOrd="0" presId="urn:microsoft.com/office/officeart/2008/layout/VerticalCurvedList"/>
    <dgm:cxn modelId="{26A450CE-A0BE-423D-80E3-0E079415D8D1}" type="presParOf" srcId="{9C572FC6-B810-40F0-8701-CF4CA845190F}" destId="{79FF08E2-A590-4C6F-9A0B-E552E4173921}" srcOrd="0" destOrd="0" presId="urn:microsoft.com/office/officeart/2008/layout/VerticalCurvedList"/>
    <dgm:cxn modelId="{88E6FC38-FEF6-43FD-B246-C29342F2F577}" type="presParOf" srcId="{9D1014D5-2ABD-4A67-8B78-F6593D84491B}" destId="{3BF71193-C699-4980-A9FB-352BF5EC2D87}" srcOrd="11" destOrd="0" presId="urn:microsoft.com/office/officeart/2008/layout/VerticalCurvedList"/>
    <dgm:cxn modelId="{E16D1E9A-F489-45C4-A985-4306C3302F59}" type="presParOf" srcId="{9D1014D5-2ABD-4A67-8B78-F6593D84491B}" destId="{3207F46D-FF3C-45C2-882B-3179118C7857}" srcOrd="12" destOrd="0" presId="urn:microsoft.com/office/officeart/2008/layout/VerticalCurvedList"/>
    <dgm:cxn modelId="{8DDC7EC5-2B53-4D7B-A5F7-74D3BDAEE2D5}" type="presParOf" srcId="{3207F46D-FF3C-45C2-882B-3179118C7857}" destId="{4AA31858-B7AA-4EED-ACF8-1A673278D04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139150-F269-4D52-A44F-B1C59879AA3C}" type="doc">
      <dgm:prSet loTypeId="urn:microsoft.com/office/officeart/2005/8/layout/gear1" loCatId="process" qsTypeId="urn:microsoft.com/office/officeart/2005/8/quickstyle/simple1" qsCatId="simple" csTypeId="urn:microsoft.com/office/officeart/2005/8/colors/accent0_1" csCatId="mainScheme" phldr="1"/>
      <dgm:spPr/>
    </dgm:pt>
    <dgm:pt modelId="{DBDC8B71-DF4D-4122-8B59-4C74E8646A1F}">
      <dgm:prSet phldrT="[文字]" custT="1"/>
      <dgm:spPr/>
      <dgm:t>
        <a:bodyPr/>
        <a:lstStyle/>
        <a:p>
          <a:r>
            <a: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Global Interconnectivity</a:t>
          </a:r>
        </a:p>
      </dgm:t>
    </dgm:pt>
    <dgm:pt modelId="{16BCA71E-1DF9-45DB-82E6-A3FA26A7591E}" type="parTrans" cxnId="{AD63A82E-EAAB-44A5-ABF6-6575B68532AA}">
      <dgm:prSet/>
      <dgm:spPr/>
      <dgm:t>
        <a:bodyPr/>
        <a:lstStyle/>
        <a:p>
          <a:endParaRPr lang="zh-TW" altLang="en-US"/>
        </a:p>
      </dgm:t>
    </dgm:pt>
    <dgm:pt modelId="{CF7215E0-DE72-4CBF-94F8-E63E1FAF57ED}" type="sibTrans" cxnId="{AD63A82E-EAAB-44A5-ABF6-6575B68532AA}">
      <dgm:prSet/>
      <dgm:spPr/>
      <dgm:t>
        <a:bodyPr/>
        <a:lstStyle/>
        <a:p>
          <a:endParaRPr lang="zh-TW" altLang="en-US"/>
        </a:p>
      </dgm:t>
    </dgm:pt>
    <dgm:pt modelId="{D7B61064-51A1-4EB4-9DA8-6C5A6060EA37}">
      <dgm:prSet phldrT="[文字]"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Challenge of Speech Translation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DD75EA-12ED-44C3-95C4-D8CE7FD0F1EC}" type="parTrans" cxnId="{D4BCC9F3-A12A-4456-B39B-4B5C0373F22F}">
      <dgm:prSet/>
      <dgm:spPr/>
      <dgm:t>
        <a:bodyPr/>
        <a:lstStyle/>
        <a:p>
          <a:endParaRPr lang="zh-TW" altLang="en-US"/>
        </a:p>
      </dgm:t>
    </dgm:pt>
    <dgm:pt modelId="{75612B15-C824-43D9-96F7-BAEC7B157B5B}" type="sibTrans" cxnId="{D4BCC9F3-A12A-4456-B39B-4B5C0373F22F}">
      <dgm:prSet/>
      <dgm:spPr/>
      <dgm:t>
        <a:bodyPr/>
        <a:lstStyle/>
        <a:p>
          <a:endParaRPr lang="zh-TW" altLang="en-US"/>
        </a:p>
      </dgm:t>
    </dgm:pt>
    <dgm:pt modelId="{353EA917-FC8D-4314-B8EE-7A841C1AAF80}">
      <dgm:prSet phldrT="[文字]"/>
      <dgm:spPr/>
      <dgm:t>
        <a:bodyPr/>
        <a:lstStyle/>
        <a:p>
          <a:r>
            <a:rPr lang="en-US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Multilingual Environments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0E6534-7569-42DB-8682-632F6D28E8E3}" type="parTrans" cxnId="{1EBC5522-5738-444B-90E9-73D29A9916F2}">
      <dgm:prSet/>
      <dgm:spPr/>
      <dgm:t>
        <a:bodyPr/>
        <a:lstStyle/>
        <a:p>
          <a:endParaRPr lang="zh-TW" altLang="en-US"/>
        </a:p>
      </dgm:t>
    </dgm:pt>
    <dgm:pt modelId="{0573D3F0-3AB2-42A6-B7CB-7C8DBC743983}" type="sibTrans" cxnId="{1EBC5522-5738-444B-90E9-73D29A9916F2}">
      <dgm:prSet/>
      <dgm:spPr/>
      <dgm:t>
        <a:bodyPr/>
        <a:lstStyle/>
        <a:p>
          <a:endParaRPr lang="zh-TW" altLang="en-US"/>
        </a:p>
      </dgm:t>
    </dgm:pt>
    <dgm:pt modelId="{4AAE3B38-F169-4290-B6F5-B44B1AAB6868}" type="pres">
      <dgm:prSet presAssocID="{3C139150-F269-4D52-A44F-B1C59879AA3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DDBCC71-DDBB-416F-94EC-1442C51C51F1}" type="pres">
      <dgm:prSet presAssocID="{DBDC8B71-DF4D-4122-8B59-4C74E8646A1F}" presName="gear1" presStyleLbl="node1" presStyleIdx="0" presStyleCnt="3">
        <dgm:presLayoutVars>
          <dgm:chMax val="1"/>
          <dgm:bulletEnabled val="1"/>
        </dgm:presLayoutVars>
      </dgm:prSet>
      <dgm:spPr/>
    </dgm:pt>
    <dgm:pt modelId="{54EBAACB-8487-406F-B9B6-A09DE85A37BE}" type="pres">
      <dgm:prSet presAssocID="{DBDC8B71-DF4D-4122-8B59-4C74E8646A1F}" presName="gear1srcNode" presStyleLbl="node1" presStyleIdx="0" presStyleCnt="3"/>
      <dgm:spPr/>
    </dgm:pt>
    <dgm:pt modelId="{5A3437E3-2710-4977-B214-35AE088C3D33}" type="pres">
      <dgm:prSet presAssocID="{DBDC8B71-DF4D-4122-8B59-4C74E8646A1F}" presName="gear1dstNode" presStyleLbl="node1" presStyleIdx="0" presStyleCnt="3"/>
      <dgm:spPr/>
    </dgm:pt>
    <dgm:pt modelId="{B41A09B4-89B7-4C84-8397-A4109992EE2E}" type="pres">
      <dgm:prSet presAssocID="{D7B61064-51A1-4EB4-9DA8-6C5A6060EA37}" presName="gear2" presStyleLbl="node1" presStyleIdx="1" presStyleCnt="3">
        <dgm:presLayoutVars>
          <dgm:chMax val="1"/>
          <dgm:bulletEnabled val="1"/>
        </dgm:presLayoutVars>
      </dgm:prSet>
      <dgm:spPr/>
    </dgm:pt>
    <dgm:pt modelId="{B2D74D80-D07B-4971-81D4-6DC851B8678D}" type="pres">
      <dgm:prSet presAssocID="{D7B61064-51A1-4EB4-9DA8-6C5A6060EA37}" presName="gear2srcNode" presStyleLbl="node1" presStyleIdx="1" presStyleCnt="3"/>
      <dgm:spPr/>
    </dgm:pt>
    <dgm:pt modelId="{6D70533D-C94B-4744-AAA8-8619D4290BC7}" type="pres">
      <dgm:prSet presAssocID="{D7B61064-51A1-4EB4-9DA8-6C5A6060EA37}" presName="gear2dstNode" presStyleLbl="node1" presStyleIdx="1" presStyleCnt="3"/>
      <dgm:spPr/>
    </dgm:pt>
    <dgm:pt modelId="{1B658B1D-A134-46A9-B6D4-FED65A0461A1}" type="pres">
      <dgm:prSet presAssocID="{353EA917-FC8D-4314-B8EE-7A841C1AAF80}" presName="gear3" presStyleLbl="node1" presStyleIdx="2" presStyleCnt="3"/>
      <dgm:spPr/>
    </dgm:pt>
    <dgm:pt modelId="{5353C0E1-6AF9-4502-B892-829C52BCD420}" type="pres">
      <dgm:prSet presAssocID="{353EA917-FC8D-4314-B8EE-7A841C1AAF80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6D9F7BDF-1159-440B-9177-B9224C20775D}" type="pres">
      <dgm:prSet presAssocID="{353EA917-FC8D-4314-B8EE-7A841C1AAF80}" presName="gear3srcNode" presStyleLbl="node1" presStyleIdx="2" presStyleCnt="3"/>
      <dgm:spPr/>
    </dgm:pt>
    <dgm:pt modelId="{51E6E25A-9BF0-40A9-979B-8A35856312EB}" type="pres">
      <dgm:prSet presAssocID="{353EA917-FC8D-4314-B8EE-7A841C1AAF80}" presName="gear3dstNode" presStyleLbl="node1" presStyleIdx="2" presStyleCnt="3"/>
      <dgm:spPr/>
    </dgm:pt>
    <dgm:pt modelId="{6E4CD48A-40A3-4898-B50D-D444FC4E7BA8}" type="pres">
      <dgm:prSet presAssocID="{CF7215E0-DE72-4CBF-94F8-E63E1FAF57ED}" presName="connector1" presStyleLbl="sibTrans2D1" presStyleIdx="0" presStyleCnt="3"/>
      <dgm:spPr/>
    </dgm:pt>
    <dgm:pt modelId="{970E0F5D-41E8-4396-9F64-E40072442ECA}" type="pres">
      <dgm:prSet presAssocID="{75612B15-C824-43D9-96F7-BAEC7B157B5B}" presName="connector2" presStyleLbl="sibTrans2D1" presStyleIdx="1" presStyleCnt="3"/>
      <dgm:spPr/>
    </dgm:pt>
    <dgm:pt modelId="{C6C11EE3-0397-4D0D-82BF-41044513980D}" type="pres">
      <dgm:prSet presAssocID="{0573D3F0-3AB2-42A6-B7CB-7C8DBC743983}" presName="connector3" presStyleLbl="sibTrans2D1" presStyleIdx="2" presStyleCnt="3"/>
      <dgm:spPr/>
    </dgm:pt>
  </dgm:ptLst>
  <dgm:cxnLst>
    <dgm:cxn modelId="{1EBC5522-5738-444B-90E9-73D29A9916F2}" srcId="{3C139150-F269-4D52-A44F-B1C59879AA3C}" destId="{353EA917-FC8D-4314-B8EE-7A841C1AAF80}" srcOrd="2" destOrd="0" parTransId="{F40E6534-7569-42DB-8682-632F6D28E8E3}" sibTransId="{0573D3F0-3AB2-42A6-B7CB-7C8DBC743983}"/>
    <dgm:cxn modelId="{AD63A82E-EAAB-44A5-ABF6-6575B68532AA}" srcId="{3C139150-F269-4D52-A44F-B1C59879AA3C}" destId="{DBDC8B71-DF4D-4122-8B59-4C74E8646A1F}" srcOrd="0" destOrd="0" parTransId="{16BCA71E-1DF9-45DB-82E6-A3FA26A7591E}" sibTransId="{CF7215E0-DE72-4CBF-94F8-E63E1FAF57ED}"/>
    <dgm:cxn modelId="{EB11A431-D908-4AE9-9695-BC1A227CBC7B}" type="presOf" srcId="{D7B61064-51A1-4EB4-9DA8-6C5A6060EA37}" destId="{B2D74D80-D07B-4971-81D4-6DC851B8678D}" srcOrd="1" destOrd="0" presId="urn:microsoft.com/office/officeart/2005/8/layout/gear1"/>
    <dgm:cxn modelId="{AF88EB62-649C-4DD6-80B5-92476EB81991}" type="presOf" srcId="{D7B61064-51A1-4EB4-9DA8-6C5A6060EA37}" destId="{B41A09B4-89B7-4C84-8397-A4109992EE2E}" srcOrd="0" destOrd="0" presId="urn:microsoft.com/office/officeart/2005/8/layout/gear1"/>
    <dgm:cxn modelId="{A3735C4D-B3D7-43F4-84AF-240C43B262A4}" type="presOf" srcId="{DBDC8B71-DF4D-4122-8B59-4C74E8646A1F}" destId="{5A3437E3-2710-4977-B214-35AE088C3D33}" srcOrd="2" destOrd="0" presId="urn:microsoft.com/office/officeart/2005/8/layout/gear1"/>
    <dgm:cxn modelId="{2DA51554-D86B-4212-A62A-DEEFDB09FC39}" type="presOf" srcId="{353EA917-FC8D-4314-B8EE-7A841C1AAF80}" destId="{5353C0E1-6AF9-4502-B892-829C52BCD420}" srcOrd="1" destOrd="0" presId="urn:microsoft.com/office/officeart/2005/8/layout/gear1"/>
    <dgm:cxn modelId="{E9431D76-9315-4966-9AD4-CAA0C5597648}" type="presOf" srcId="{353EA917-FC8D-4314-B8EE-7A841C1AAF80}" destId="{51E6E25A-9BF0-40A9-979B-8A35856312EB}" srcOrd="3" destOrd="0" presId="urn:microsoft.com/office/officeart/2005/8/layout/gear1"/>
    <dgm:cxn modelId="{5EBD8189-DD44-4BE0-9A5B-2584C20AA548}" type="presOf" srcId="{353EA917-FC8D-4314-B8EE-7A841C1AAF80}" destId="{1B658B1D-A134-46A9-B6D4-FED65A0461A1}" srcOrd="0" destOrd="0" presId="urn:microsoft.com/office/officeart/2005/8/layout/gear1"/>
    <dgm:cxn modelId="{8BF76BAF-9395-420E-87E5-90176431EFAD}" type="presOf" srcId="{D7B61064-51A1-4EB4-9DA8-6C5A6060EA37}" destId="{6D70533D-C94B-4744-AAA8-8619D4290BC7}" srcOrd="2" destOrd="0" presId="urn:microsoft.com/office/officeart/2005/8/layout/gear1"/>
    <dgm:cxn modelId="{9D3E59B1-2384-4303-8DA7-50B6F2524B29}" type="presOf" srcId="{0573D3F0-3AB2-42A6-B7CB-7C8DBC743983}" destId="{C6C11EE3-0397-4D0D-82BF-41044513980D}" srcOrd="0" destOrd="0" presId="urn:microsoft.com/office/officeart/2005/8/layout/gear1"/>
    <dgm:cxn modelId="{8B0821B2-C7D3-4CB2-AE5D-E80292AA8A46}" type="presOf" srcId="{353EA917-FC8D-4314-B8EE-7A841C1AAF80}" destId="{6D9F7BDF-1159-440B-9177-B9224C20775D}" srcOrd="2" destOrd="0" presId="urn:microsoft.com/office/officeart/2005/8/layout/gear1"/>
    <dgm:cxn modelId="{8AAEDFB3-9953-49F9-9361-E326B323E221}" type="presOf" srcId="{75612B15-C824-43D9-96F7-BAEC7B157B5B}" destId="{970E0F5D-41E8-4396-9F64-E40072442ECA}" srcOrd="0" destOrd="0" presId="urn:microsoft.com/office/officeart/2005/8/layout/gear1"/>
    <dgm:cxn modelId="{C9D5ECD3-264B-4D37-8592-ECEC0F055F73}" type="presOf" srcId="{DBDC8B71-DF4D-4122-8B59-4C74E8646A1F}" destId="{54EBAACB-8487-406F-B9B6-A09DE85A37BE}" srcOrd="1" destOrd="0" presId="urn:microsoft.com/office/officeart/2005/8/layout/gear1"/>
    <dgm:cxn modelId="{E55C3DF2-F13A-4D47-B20F-68BE34708FE9}" type="presOf" srcId="{3C139150-F269-4D52-A44F-B1C59879AA3C}" destId="{4AAE3B38-F169-4290-B6F5-B44B1AAB6868}" srcOrd="0" destOrd="0" presId="urn:microsoft.com/office/officeart/2005/8/layout/gear1"/>
    <dgm:cxn modelId="{D4BCC9F3-A12A-4456-B39B-4B5C0373F22F}" srcId="{3C139150-F269-4D52-A44F-B1C59879AA3C}" destId="{D7B61064-51A1-4EB4-9DA8-6C5A6060EA37}" srcOrd="1" destOrd="0" parTransId="{ABDD75EA-12ED-44C3-95C4-D8CE7FD0F1EC}" sibTransId="{75612B15-C824-43D9-96F7-BAEC7B157B5B}"/>
    <dgm:cxn modelId="{7C378EFD-0CDF-4355-B210-34AA71DC6953}" type="presOf" srcId="{DBDC8B71-DF4D-4122-8B59-4C74E8646A1F}" destId="{6DDBCC71-DDBB-416F-94EC-1442C51C51F1}" srcOrd="0" destOrd="0" presId="urn:microsoft.com/office/officeart/2005/8/layout/gear1"/>
    <dgm:cxn modelId="{28C62AFE-C86A-4D13-B4A0-43A141B873CE}" type="presOf" srcId="{CF7215E0-DE72-4CBF-94F8-E63E1FAF57ED}" destId="{6E4CD48A-40A3-4898-B50D-D444FC4E7BA8}" srcOrd="0" destOrd="0" presId="urn:microsoft.com/office/officeart/2005/8/layout/gear1"/>
    <dgm:cxn modelId="{9F307255-1EB6-4F7E-A7B3-F39DB2D7FE90}" type="presParOf" srcId="{4AAE3B38-F169-4290-B6F5-B44B1AAB6868}" destId="{6DDBCC71-DDBB-416F-94EC-1442C51C51F1}" srcOrd="0" destOrd="0" presId="urn:microsoft.com/office/officeart/2005/8/layout/gear1"/>
    <dgm:cxn modelId="{B9CEB6D3-36E5-4D1E-91BE-7E1EE2943EB7}" type="presParOf" srcId="{4AAE3B38-F169-4290-B6F5-B44B1AAB6868}" destId="{54EBAACB-8487-406F-B9B6-A09DE85A37BE}" srcOrd="1" destOrd="0" presId="urn:microsoft.com/office/officeart/2005/8/layout/gear1"/>
    <dgm:cxn modelId="{B9564940-C8D0-49A7-89C5-570FC5B81356}" type="presParOf" srcId="{4AAE3B38-F169-4290-B6F5-B44B1AAB6868}" destId="{5A3437E3-2710-4977-B214-35AE088C3D33}" srcOrd="2" destOrd="0" presId="urn:microsoft.com/office/officeart/2005/8/layout/gear1"/>
    <dgm:cxn modelId="{C4C93BDF-51EE-4163-ABB5-E32DC458E20A}" type="presParOf" srcId="{4AAE3B38-F169-4290-B6F5-B44B1AAB6868}" destId="{B41A09B4-89B7-4C84-8397-A4109992EE2E}" srcOrd="3" destOrd="0" presId="urn:microsoft.com/office/officeart/2005/8/layout/gear1"/>
    <dgm:cxn modelId="{9699E336-D708-475D-9290-97A8DD33CEE5}" type="presParOf" srcId="{4AAE3B38-F169-4290-B6F5-B44B1AAB6868}" destId="{B2D74D80-D07B-4971-81D4-6DC851B8678D}" srcOrd="4" destOrd="0" presId="urn:microsoft.com/office/officeart/2005/8/layout/gear1"/>
    <dgm:cxn modelId="{A0CA4C97-6EA4-4F92-A78C-43809AE72F0A}" type="presParOf" srcId="{4AAE3B38-F169-4290-B6F5-B44B1AAB6868}" destId="{6D70533D-C94B-4744-AAA8-8619D4290BC7}" srcOrd="5" destOrd="0" presId="urn:microsoft.com/office/officeart/2005/8/layout/gear1"/>
    <dgm:cxn modelId="{95CEC6D7-79D0-45E0-BDBB-A5D747C19946}" type="presParOf" srcId="{4AAE3B38-F169-4290-B6F5-B44B1AAB6868}" destId="{1B658B1D-A134-46A9-B6D4-FED65A0461A1}" srcOrd="6" destOrd="0" presId="urn:microsoft.com/office/officeart/2005/8/layout/gear1"/>
    <dgm:cxn modelId="{4CC7440D-14F7-414E-8EA6-B64D04BF928F}" type="presParOf" srcId="{4AAE3B38-F169-4290-B6F5-B44B1AAB6868}" destId="{5353C0E1-6AF9-4502-B892-829C52BCD420}" srcOrd="7" destOrd="0" presId="urn:microsoft.com/office/officeart/2005/8/layout/gear1"/>
    <dgm:cxn modelId="{F964723F-5395-4F2D-9E7F-4665678A5D6C}" type="presParOf" srcId="{4AAE3B38-F169-4290-B6F5-B44B1AAB6868}" destId="{6D9F7BDF-1159-440B-9177-B9224C20775D}" srcOrd="8" destOrd="0" presId="urn:microsoft.com/office/officeart/2005/8/layout/gear1"/>
    <dgm:cxn modelId="{DFEB840F-6E7C-4048-98F1-1494957F3FB7}" type="presParOf" srcId="{4AAE3B38-F169-4290-B6F5-B44B1AAB6868}" destId="{51E6E25A-9BF0-40A9-979B-8A35856312EB}" srcOrd="9" destOrd="0" presId="urn:microsoft.com/office/officeart/2005/8/layout/gear1"/>
    <dgm:cxn modelId="{C90E5A9C-A0AB-4B8A-815F-F495BB1AF809}" type="presParOf" srcId="{4AAE3B38-F169-4290-B6F5-B44B1AAB6868}" destId="{6E4CD48A-40A3-4898-B50D-D444FC4E7BA8}" srcOrd="10" destOrd="0" presId="urn:microsoft.com/office/officeart/2005/8/layout/gear1"/>
    <dgm:cxn modelId="{E0326C28-F600-4941-A914-843383C8DC76}" type="presParOf" srcId="{4AAE3B38-F169-4290-B6F5-B44B1AAB6868}" destId="{970E0F5D-41E8-4396-9F64-E40072442ECA}" srcOrd="11" destOrd="0" presId="urn:microsoft.com/office/officeart/2005/8/layout/gear1"/>
    <dgm:cxn modelId="{B652ED43-AEE3-488A-AE85-82348788F9B2}" type="presParOf" srcId="{4AAE3B38-F169-4290-B6F5-B44B1AAB6868}" destId="{C6C11EE3-0397-4D0D-82BF-41044513980D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9A5D9F-A5B8-4EA2-A556-1C1C0BD44F62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DEA2EC1A-938A-4BC3-B3CA-C40CAE6C8D2A}">
      <dgm:prSet phldrT="[文字]"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T2TT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5EF7BF-5457-45D3-896D-9F4C4B1B57CD}" type="parTrans" cxnId="{AE9ECB70-B273-43E0-B45A-66A3420EE2D6}">
      <dgm:prSet/>
      <dgm:spPr/>
      <dgm:t>
        <a:bodyPr/>
        <a:lstStyle/>
        <a:p>
          <a:endParaRPr lang="zh-TW" altLang="en-US"/>
        </a:p>
      </dgm:t>
    </dgm:pt>
    <dgm:pt modelId="{D04B5006-35AE-413D-9E81-3640410F0BDD}" type="sibTrans" cxnId="{AE9ECB70-B273-43E0-B45A-66A3420EE2D6}">
      <dgm:prSet/>
      <dgm:spPr/>
      <dgm:t>
        <a:bodyPr/>
        <a:lstStyle/>
        <a:p>
          <a:endParaRPr lang="zh-TW" altLang="en-US"/>
        </a:p>
      </dgm:t>
    </dgm:pt>
    <dgm:pt modelId="{B0466DC7-C1D7-4900-9B03-59CE555ADB96}">
      <dgm:prSet phldrT="[文字]" custT="1"/>
      <dgm:spPr/>
      <dgm:t>
        <a:bodyPr/>
        <a:lstStyle/>
        <a:p>
          <a:r>
            <a: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Text to Text Translation</a:t>
          </a:r>
          <a:endParaRPr lang="zh-TW" alt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176063-8656-46CB-B738-7623286D5A79}" type="parTrans" cxnId="{A2781C1C-60DE-4AB1-AE8A-DEC4BF7312C0}">
      <dgm:prSet/>
      <dgm:spPr/>
      <dgm:t>
        <a:bodyPr/>
        <a:lstStyle/>
        <a:p>
          <a:endParaRPr lang="zh-TW" altLang="en-US"/>
        </a:p>
      </dgm:t>
    </dgm:pt>
    <dgm:pt modelId="{94A57DAB-27E8-4DC0-B8BA-D280B3D34D52}" type="sibTrans" cxnId="{A2781C1C-60DE-4AB1-AE8A-DEC4BF7312C0}">
      <dgm:prSet/>
      <dgm:spPr/>
      <dgm:t>
        <a:bodyPr/>
        <a:lstStyle/>
        <a:p>
          <a:endParaRPr lang="zh-TW" altLang="en-US"/>
        </a:p>
      </dgm:t>
    </dgm:pt>
    <dgm:pt modelId="{ACC708C7-81AE-4337-9C1A-A9EF61B40AC5}">
      <dgm:prSet phldrT="[文字]"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S2TT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83D2EA-CFA6-409A-BFEC-B8C869B45370}" type="parTrans" cxnId="{4B29B913-8C0D-48AE-A7C9-375C2884E295}">
      <dgm:prSet/>
      <dgm:spPr/>
      <dgm:t>
        <a:bodyPr/>
        <a:lstStyle/>
        <a:p>
          <a:endParaRPr lang="zh-TW" altLang="en-US"/>
        </a:p>
      </dgm:t>
    </dgm:pt>
    <dgm:pt modelId="{7F0E1C18-101B-4FBE-8215-ABCA1289E8B0}" type="sibTrans" cxnId="{4B29B913-8C0D-48AE-A7C9-375C2884E295}">
      <dgm:prSet/>
      <dgm:spPr/>
      <dgm:t>
        <a:bodyPr/>
        <a:lstStyle/>
        <a:p>
          <a:endParaRPr lang="zh-TW" altLang="en-US"/>
        </a:p>
      </dgm:t>
    </dgm:pt>
    <dgm:pt modelId="{AE46511A-CBBD-4328-89A7-4C12A3EFB88B}">
      <dgm:prSet phldrT="[文字]" custT="1"/>
      <dgm:spPr/>
      <dgm:t>
        <a:bodyPr/>
        <a:lstStyle/>
        <a:p>
          <a:r>
            <a: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Speech to Text Translation</a:t>
          </a:r>
          <a:endParaRPr lang="zh-TW" alt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7804F0-B878-42FF-BB13-01BDA43D77D4}" type="parTrans" cxnId="{34B139BB-9333-415A-9002-831BB84F3662}">
      <dgm:prSet/>
      <dgm:spPr/>
      <dgm:t>
        <a:bodyPr/>
        <a:lstStyle/>
        <a:p>
          <a:endParaRPr lang="zh-TW" altLang="en-US"/>
        </a:p>
      </dgm:t>
    </dgm:pt>
    <dgm:pt modelId="{FF9A3C1D-71CF-4BB0-BC68-AB0CD7905471}" type="sibTrans" cxnId="{34B139BB-9333-415A-9002-831BB84F3662}">
      <dgm:prSet/>
      <dgm:spPr/>
      <dgm:t>
        <a:bodyPr/>
        <a:lstStyle/>
        <a:p>
          <a:endParaRPr lang="zh-TW" altLang="en-US"/>
        </a:p>
      </dgm:t>
    </dgm:pt>
    <dgm:pt modelId="{27025519-FEC2-4997-9DD1-2ACFE8B13CC5}">
      <dgm:prSet phldrT="[文字]"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S2ST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17B249-39D6-41D9-A4C1-077110790EDB}" type="parTrans" cxnId="{43306499-A8A8-4309-BB9F-CC97C24F3366}">
      <dgm:prSet/>
      <dgm:spPr/>
      <dgm:t>
        <a:bodyPr/>
        <a:lstStyle/>
        <a:p>
          <a:endParaRPr lang="zh-TW" altLang="en-US"/>
        </a:p>
      </dgm:t>
    </dgm:pt>
    <dgm:pt modelId="{6E25997C-B639-4BD9-8338-78DE54B94BCA}" type="sibTrans" cxnId="{43306499-A8A8-4309-BB9F-CC97C24F3366}">
      <dgm:prSet/>
      <dgm:spPr/>
      <dgm:t>
        <a:bodyPr/>
        <a:lstStyle/>
        <a:p>
          <a:endParaRPr lang="zh-TW" altLang="en-US"/>
        </a:p>
      </dgm:t>
    </dgm:pt>
    <dgm:pt modelId="{595E89CA-90E4-461C-B61D-52AADA559E52}">
      <dgm:prSet phldrT="[文字]" custT="1"/>
      <dgm:spPr/>
      <dgm:t>
        <a:bodyPr/>
        <a:lstStyle/>
        <a:p>
          <a:r>
            <a: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Speech to Speech Translation</a:t>
          </a:r>
          <a:endParaRPr lang="zh-TW" alt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9B77C0-1A8F-4703-9531-6146E95FE114}" type="parTrans" cxnId="{DFE30C08-E99C-47B5-9892-4D0E69011E11}">
      <dgm:prSet/>
      <dgm:spPr/>
      <dgm:t>
        <a:bodyPr/>
        <a:lstStyle/>
        <a:p>
          <a:endParaRPr lang="zh-TW" altLang="en-US"/>
        </a:p>
      </dgm:t>
    </dgm:pt>
    <dgm:pt modelId="{E2B3FE30-D12A-417A-979C-438DCAFE52B1}" type="sibTrans" cxnId="{DFE30C08-E99C-47B5-9892-4D0E69011E11}">
      <dgm:prSet/>
      <dgm:spPr/>
      <dgm:t>
        <a:bodyPr/>
        <a:lstStyle/>
        <a:p>
          <a:endParaRPr lang="zh-TW" altLang="en-US"/>
        </a:p>
      </dgm:t>
    </dgm:pt>
    <dgm:pt modelId="{98D84AF2-953A-49FD-B246-7314CA6027F0}">
      <dgm:prSet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Interface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3E36EE-286C-4581-86D1-3F08592D847C}" type="parTrans" cxnId="{B1C6D8AB-D582-4A10-BBC5-7561B4B8F0E0}">
      <dgm:prSet/>
      <dgm:spPr/>
      <dgm:t>
        <a:bodyPr/>
        <a:lstStyle/>
        <a:p>
          <a:endParaRPr lang="zh-TW" altLang="en-US"/>
        </a:p>
      </dgm:t>
    </dgm:pt>
    <dgm:pt modelId="{32C2A4CE-BE46-4590-A164-624E1F080211}" type="sibTrans" cxnId="{B1C6D8AB-D582-4A10-BBC5-7561B4B8F0E0}">
      <dgm:prSet/>
      <dgm:spPr/>
      <dgm:t>
        <a:bodyPr/>
        <a:lstStyle/>
        <a:p>
          <a:endParaRPr lang="zh-TW" altLang="en-US"/>
        </a:p>
      </dgm:t>
    </dgm:pt>
    <dgm:pt modelId="{23B5D50C-13AC-4120-A811-CDEBCD53E7B4}">
      <dgm:prSet custT="1"/>
      <dgm:spPr/>
      <dgm:t>
        <a:bodyPr/>
        <a:lstStyle/>
        <a:p>
          <a:r>
            <a: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User Friendly Interface</a:t>
          </a:r>
          <a:endParaRPr lang="zh-TW" alt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2D4722-DAE8-40F3-9BBA-BD3832152FDE}" type="parTrans" cxnId="{2E860DE0-57FC-4F2A-A1D7-48F86F8A129D}">
      <dgm:prSet/>
      <dgm:spPr/>
      <dgm:t>
        <a:bodyPr/>
        <a:lstStyle/>
        <a:p>
          <a:endParaRPr lang="zh-TW" altLang="en-US"/>
        </a:p>
      </dgm:t>
    </dgm:pt>
    <dgm:pt modelId="{34F9A6EA-8477-4B51-8A45-9E3BC04D67B0}" type="sibTrans" cxnId="{2E860DE0-57FC-4F2A-A1D7-48F86F8A129D}">
      <dgm:prSet/>
      <dgm:spPr/>
      <dgm:t>
        <a:bodyPr/>
        <a:lstStyle/>
        <a:p>
          <a:endParaRPr lang="zh-TW" altLang="en-US"/>
        </a:p>
      </dgm:t>
    </dgm:pt>
    <dgm:pt modelId="{53ACCEE9-D8F1-42FC-8673-7CAD967FAB82}" type="pres">
      <dgm:prSet presAssocID="{2E9A5D9F-A5B8-4EA2-A556-1C1C0BD44F62}" presName="Name0" presStyleCnt="0">
        <dgm:presLayoutVars>
          <dgm:dir/>
          <dgm:animLvl val="lvl"/>
          <dgm:resizeHandles val="exact"/>
        </dgm:presLayoutVars>
      </dgm:prSet>
      <dgm:spPr/>
    </dgm:pt>
    <dgm:pt modelId="{74DE225E-5C4B-4A61-BB53-3DFB4B3E0213}" type="pres">
      <dgm:prSet presAssocID="{DEA2EC1A-938A-4BC3-B3CA-C40CAE6C8D2A}" presName="composite" presStyleCnt="0"/>
      <dgm:spPr/>
    </dgm:pt>
    <dgm:pt modelId="{097386A1-D469-4151-8727-2E97301C9F71}" type="pres">
      <dgm:prSet presAssocID="{DEA2EC1A-938A-4BC3-B3CA-C40CAE6C8D2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0B756D89-5EA1-492C-A7E7-E1542613C0C6}" type="pres">
      <dgm:prSet presAssocID="{DEA2EC1A-938A-4BC3-B3CA-C40CAE6C8D2A}" presName="desTx" presStyleLbl="alignAccFollowNode1" presStyleIdx="0" presStyleCnt="4">
        <dgm:presLayoutVars>
          <dgm:bulletEnabled val="1"/>
        </dgm:presLayoutVars>
      </dgm:prSet>
      <dgm:spPr/>
    </dgm:pt>
    <dgm:pt modelId="{6787111D-DB4C-41C5-B514-D206F7E5998E}" type="pres">
      <dgm:prSet presAssocID="{D04B5006-35AE-413D-9E81-3640410F0BDD}" presName="space" presStyleCnt="0"/>
      <dgm:spPr/>
    </dgm:pt>
    <dgm:pt modelId="{9696D6A9-85F0-4F37-9865-05EC2EA16852}" type="pres">
      <dgm:prSet presAssocID="{ACC708C7-81AE-4337-9C1A-A9EF61B40AC5}" presName="composite" presStyleCnt="0"/>
      <dgm:spPr/>
    </dgm:pt>
    <dgm:pt modelId="{0BE5C2BB-4220-481A-AEE5-269001F6AF1E}" type="pres">
      <dgm:prSet presAssocID="{ACC708C7-81AE-4337-9C1A-A9EF61B40AC5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35D3DA1-5283-4F6F-B411-96BAC61AEBA9}" type="pres">
      <dgm:prSet presAssocID="{ACC708C7-81AE-4337-9C1A-A9EF61B40AC5}" presName="desTx" presStyleLbl="alignAccFollowNode1" presStyleIdx="1" presStyleCnt="4">
        <dgm:presLayoutVars>
          <dgm:bulletEnabled val="1"/>
        </dgm:presLayoutVars>
      </dgm:prSet>
      <dgm:spPr/>
    </dgm:pt>
    <dgm:pt modelId="{BB1D7D79-93E7-4379-BCC6-3ED27AFD8723}" type="pres">
      <dgm:prSet presAssocID="{7F0E1C18-101B-4FBE-8215-ABCA1289E8B0}" presName="space" presStyleCnt="0"/>
      <dgm:spPr/>
    </dgm:pt>
    <dgm:pt modelId="{6350D9A2-2075-400A-8BE8-3BDEC8612BEC}" type="pres">
      <dgm:prSet presAssocID="{27025519-FEC2-4997-9DD1-2ACFE8B13CC5}" presName="composite" presStyleCnt="0"/>
      <dgm:spPr/>
    </dgm:pt>
    <dgm:pt modelId="{A6D2C4D1-57DD-49B4-8B70-FDB30EEE1DD2}" type="pres">
      <dgm:prSet presAssocID="{27025519-FEC2-4997-9DD1-2ACFE8B13CC5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92B6EB13-FC2A-4632-A5B6-47CAF75CEE28}" type="pres">
      <dgm:prSet presAssocID="{27025519-FEC2-4997-9DD1-2ACFE8B13CC5}" presName="desTx" presStyleLbl="alignAccFollowNode1" presStyleIdx="2" presStyleCnt="4">
        <dgm:presLayoutVars>
          <dgm:bulletEnabled val="1"/>
        </dgm:presLayoutVars>
      </dgm:prSet>
      <dgm:spPr/>
    </dgm:pt>
    <dgm:pt modelId="{7F8E28FF-97E5-4898-9E85-6BCC1A43BEEE}" type="pres">
      <dgm:prSet presAssocID="{6E25997C-B639-4BD9-8338-78DE54B94BCA}" presName="space" presStyleCnt="0"/>
      <dgm:spPr/>
    </dgm:pt>
    <dgm:pt modelId="{E84AADAE-03A2-4BBE-86BE-DDE4F7930CF1}" type="pres">
      <dgm:prSet presAssocID="{98D84AF2-953A-49FD-B246-7314CA6027F0}" presName="composite" presStyleCnt="0"/>
      <dgm:spPr/>
    </dgm:pt>
    <dgm:pt modelId="{32DB138A-90F2-47CA-8A50-E89219523682}" type="pres">
      <dgm:prSet presAssocID="{98D84AF2-953A-49FD-B246-7314CA6027F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79C76D5-42B0-4382-B6A3-1CF4DBCA21F8}" type="pres">
      <dgm:prSet presAssocID="{98D84AF2-953A-49FD-B246-7314CA6027F0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DFE30C08-E99C-47B5-9892-4D0E69011E11}" srcId="{27025519-FEC2-4997-9DD1-2ACFE8B13CC5}" destId="{595E89CA-90E4-461C-B61D-52AADA559E52}" srcOrd="0" destOrd="0" parTransId="{429B77C0-1A8F-4703-9531-6146E95FE114}" sibTransId="{E2B3FE30-D12A-417A-979C-438DCAFE52B1}"/>
    <dgm:cxn modelId="{4B29B913-8C0D-48AE-A7C9-375C2884E295}" srcId="{2E9A5D9F-A5B8-4EA2-A556-1C1C0BD44F62}" destId="{ACC708C7-81AE-4337-9C1A-A9EF61B40AC5}" srcOrd="1" destOrd="0" parTransId="{B583D2EA-CFA6-409A-BFEC-B8C869B45370}" sibTransId="{7F0E1C18-101B-4FBE-8215-ABCA1289E8B0}"/>
    <dgm:cxn modelId="{A2781C1C-60DE-4AB1-AE8A-DEC4BF7312C0}" srcId="{DEA2EC1A-938A-4BC3-B3CA-C40CAE6C8D2A}" destId="{B0466DC7-C1D7-4900-9B03-59CE555ADB96}" srcOrd="0" destOrd="0" parTransId="{0D176063-8656-46CB-B738-7623286D5A79}" sibTransId="{94A57DAB-27E8-4DC0-B8BA-D280B3D34D52}"/>
    <dgm:cxn modelId="{176EDB6A-8E0E-421E-A15C-AF0FA152C4D4}" type="presOf" srcId="{DEA2EC1A-938A-4BC3-B3CA-C40CAE6C8D2A}" destId="{097386A1-D469-4151-8727-2E97301C9F71}" srcOrd="0" destOrd="0" presId="urn:microsoft.com/office/officeart/2005/8/layout/hList1"/>
    <dgm:cxn modelId="{AE9ECB70-B273-43E0-B45A-66A3420EE2D6}" srcId="{2E9A5D9F-A5B8-4EA2-A556-1C1C0BD44F62}" destId="{DEA2EC1A-938A-4BC3-B3CA-C40CAE6C8D2A}" srcOrd="0" destOrd="0" parTransId="{875EF7BF-5457-45D3-896D-9F4C4B1B57CD}" sibTransId="{D04B5006-35AE-413D-9E81-3640410F0BDD}"/>
    <dgm:cxn modelId="{872B8B75-A7FD-4056-B788-35AD422921B9}" type="presOf" srcId="{595E89CA-90E4-461C-B61D-52AADA559E52}" destId="{92B6EB13-FC2A-4632-A5B6-47CAF75CEE28}" srcOrd="0" destOrd="0" presId="urn:microsoft.com/office/officeart/2005/8/layout/hList1"/>
    <dgm:cxn modelId="{0ABC357E-606C-455F-9FEF-33A07C05694C}" type="presOf" srcId="{B0466DC7-C1D7-4900-9B03-59CE555ADB96}" destId="{0B756D89-5EA1-492C-A7E7-E1542613C0C6}" srcOrd="0" destOrd="0" presId="urn:microsoft.com/office/officeart/2005/8/layout/hList1"/>
    <dgm:cxn modelId="{A319EB81-82DA-4618-85AB-8CCE0AB23D6F}" type="presOf" srcId="{ACC708C7-81AE-4337-9C1A-A9EF61B40AC5}" destId="{0BE5C2BB-4220-481A-AEE5-269001F6AF1E}" srcOrd="0" destOrd="0" presId="urn:microsoft.com/office/officeart/2005/8/layout/hList1"/>
    <dgm:cxn modelId="{05513084-C222-4647-9C56-C419AE7C1E1C}" type="presOf" srcId="{27025519-FEC2-4997-9DD1-2ACFE8B13CC5}" destId="{A6D2C4D1-57DD-49B4-8B70-FDB30EEE1DD2}" srcOrd="0" destOrd="0" presId="urn:microsoft.com/office/officeart/2005/8/layout/hList1"/>
    <dgm:cxn modelId="{1E0C0496-5783-4564-9840-E9B09C7D74C3}" type="presOf" srcId="{98D84AF2-953A-49FD-B246-7314CA6027F0}" destId="{32DB138A-90F2-47CA-8A50-E89219523682}" srcOrd="0" destOrd="0" presId="urn:microsoft.com/office/officeart/2005/8/layout/hList1"/>
    <dgm:cxn modelId="{43306499-A8A8-4309-BB9F-CC97C24F3366}" srcId="{2E9A5D9F-A5B8-4EA2-A556-1C1C0BD44F62}" destId="{27025519-FEC2-4997-9DD1-2ACFE8B13CC5}" srcOrd="2" destOrd="0" parTransId="{3717B249-39D6-41D9-A4C1-077110790EDB}" sibTransId="{6E25997C-B639-4BD9-8338-78DE54B94BCA}"/>
    <dgm:cxn modelId="{B1C6D8AB-D582-4A10-BBC5-7561B4B8F0E0}" srcId="{2E9A5D9F-A5B8-4EA2-A556-1C1C0BD44F62}" destId="{98D84AF2-953A-49FD-B246-7314CA6027F0}" srcOrd="3" destOrd="0" parTransId="{433E36EE-286C-4581-86D1-3F08592D847C}" sibTransId="{32C2A4CE-BE46-4590-A164-624E1F080211}"/>
    <dgm:cxn modelId="{34B139BB-9333-415A-9002-831BB84F3662}" srcId="{ACC708C7-81AE-4337-9C1A-A9EF61B40AC5}" destId="{AE46511A-CBBD-4328-89A7-4C12A3EFB88B}" srcOrd="0" destOrd="0" parTransId="{677804F0-B878-42FF-BB13-01BDA43D77D4}" sibTransId="{FF9A3C1D-71CF-4BB0-BC68-AB0CD7905471}"/>
    <dgm:cxn modelId="{76C2FBC1-5DC2-4585-8873-FA56A27F3903}" type="presOf" srcId="{AE46511A-CBBD-4328-89A7-4C12A3EFB88B}" destId="{D35D3DA1-5283-4F6F-B411-96BAC61AEBA9}" srcOrd="0" destOrd="0" presId="urn:microsoft.com/office/officeart/2005/8/layout/hList1"/>
    <dgm:cxn modelId="{0F80A7CE-ED57-4BCD-BD82-2F0EDF41F93A}" type="presOf" srcId="{2E9A5D9F-A5B8-4EA2-A556-1C1C0BD44F62}" destId="{53ACCEE9-D8F1-42FC-8673-7CAD967FAB82}" srcOrd="0" destOrd="0" presId="urn:microsoft.com/office/officeart/2005/8/layout/hList1"/>
    <dgm:cxn modelId="{F1D01ADB-BC39-4D67-8282-E6F390C58510}" type="presOf" srcId="{23B5D50C-13AC-4120-A811-CDEBCD53E7B4}" destId="{B79C76D5-42B0-4382-B6A3-1CF4DBCA21F8}" srcOrd="0" destOrd="0" presId="urn:microsoft.com/office/officeart/2005/8/layout/hList1"/>
    <dgm:cxn modelId="{2E860DE0-57FC-4F2A-A1D7-48F86F8A129D}" srcId="{98D84AF2-953A-49FD-B246-7314CA6027F0}" destId="{23B5D50C-13AC-4120-A811-CDEBCD53E7B4}" srcOrd="0" destOrd="0" parTransId="{D52D4722-DAE8-40F3-9BBA-BD3832152FDE}" sibTransId="{34F9A6EA-8477-4B51-8A45-9E3BC04D67B0}"/>
    <dgm:cxn modelId="{C18DF150-D92A-44BE-AC93-2FC5B5FC3AD9}" type="presParOf" srcId="{53ACCEE9-D8F1-42FC-8673-7CAD967FAB82}" destId="{74DE225E-5C4B-4A61-BB53-3DFB4B3E0213}" srcOrd="0" destOrd="0" presId="urn:microsoft.com/office/officeart/2005/8/layout/hList1"/>
    <dgm:cxn modelId="{C8D9958B-A82C-4767-9D31-BA610C7A612D}" type="presParOf" srcId="{74DE225E-5C4B-4A61-BB53-3DFB4B3E0213}" destId="{097386A1-D469-4151-8727-2E97301C9F71}" srcOrd="0" destOrd="0" presId="urn:microsoft.com/office/officeart/2005/8/layout/hList1"/>
    <dgm:cxn modelId="{13FB7EF5-BBFC-4975-99BE-641C67DB619A}" type="presParOf" srcId="{74DE225E-5C4B-4A61-BB53-3DFB4B3E0213}" destId="{0B756D89-5EA1-492C-A7E7-E1542613C0C6}" srcOrd="1" destOrd="0" presId="urn:microsoft.com/office/officeart/2005/8/layout/hList1"/>
    <dgm:cxn modelId="{F0E709BC-E0E6-4966-8CAE-CAECA59FBBF4}" type="presParOf" srcId="{53ACCEE9-D8F1-42FC-8673-7CAD967FAB82}" destId="{6787111D-DB4C-41C5-B514-D206F7E5998E}" srcOrd="1" destOrd="0" presId="urn:microsoft.com/office/officeart/2005/8/layout/hList1"/>
    <dgm:cxn modelId="{ECF2780E-2223-4921-8907-C55C7BCAE488}" type="presParOf" srcId="{53ACCEE9-D8F1-42FC-8673-7CAD967FAB82}" destId="{9696D6A9-85F0-4F37-9865-05EC2EA16852}" srcOrd="2" destOrd="0" presId="urn:microsoft.com/office/officeart/2005/8/layout/hList1"/>
    <dgm:cxn modelId="{2A232352-EE8B-4F0E-8E41-2227919E9775}" type="presParOf" srcId="{9696D6A9-85F0-4F37-9865-05EC2EA16852}" destId="{0BE5C2BB-4220-481A-AEE5-269001F6AF1E}" srcOrd="0" destOrd="0" presId="urn:microsoft.com/office/officeart/2005/8/layout/hList1"/>
    <dgm:cxn modelId="{4A5DDF35-1805-466F-BEF1-59897FBB2690}" type="presParOf" srcId="{9696D6A9-85F0-4F37-9865-05EC2EA16852}" destId="{D35D3DA1-5283-4F6F-B411-96BAC61AEBA9}" srcOrd="1" destOrd="0" presId="urn:microsoft.com/office/officeart/2005/8/layout/hList1"/>
    <dgm:cxn modelId="{83981C95-F554-49D7-BF54-178CC1C04CAE}" type="presParOf" srcId="{53ACCEE9-D8F1-42FC-8673-7CAD967FAB82}" destId="{BB1D7D79-93E7-4379-BCC6-3ED27AFD8723}" srcOrd="3" destOrd="0" presId="urn:microsoft.com/office/officeart/2005/8/layout/hList1"/>
    <dgm:cxn modelId="{A82A4A84-603D-4231-A376-EA620BAB7537}" type="presParOf" srcId="{53ACCEE9-D8F1-42FC-8673-7CAD967FAB82}" destId="{6350D9A2-2075-400A-8BE8-3BDEC8612BEC}" srcOrd="4" destOrd="0" presId="urn:microsoft.com/office/officeart/2005/8/layout/hList1"/>
    <dgm:cxn modelId="{F881896A-E085-43CC-BB47-12130A64DB04}" type="presParOf" srcId="{6350D9A2-2075-400A-8BE8-3BDEC8612BEC}" destId="{A6D2C4D1-57DD-49B4-8B70-FDB30EEE1DD2}" srcOrd="0" destOrd="0" presId="urn:microsoft.com/office/officeart/2005/8/layout/hList1"/>
    <dgm:cxn modelId="{C69874A8-9B0F-47B2-BB0F-EDEEEB6DF5A0}" type="presParOf" srcId="{6350D9A2-2075-400A-8BE8-3BDEC8612BEC}" destId="{92B6EB13-FC2A-4632-A5B6-47CAF75CEE28}" srcOrd="1" destOrd="0" presId="urn:microsoft.com/office/officeart/2005/8/layout/hList1"/>
    <dgm:cxn modelId="{67EA985D-95E8-4C8F-87DC-4598CE3AE593}" type="presParOf" srcId="{53ACCEE9-D8F1-42FC-8673-7CAD967FAB82}" destId="{7F8E28FF-97E5-4898-9E85-6BCC1A43BEEE}" srcOrd="5" destOrd="0" presId="urn:microsoft.com/office/officeart/2005/8/layout/hList1"/>
    <dgm:cxn modelId="{30BCACC4-AB8D-485A-A443-41D86C6C2114}" type="presParOf" srcId="{53ACCEE9-D8F1-42FC-8673-7CAD967FAB82}" destId="{E84AADAE-03A2-4BBE-86BE-DDE4F7930CF1}" srcOrd="6" destOrd="0" presId="urn:microsoft.com/office/officeart/2005/8/layout/hList1"/>
    <dgm:cxn modelId="{98872E36-BC84-47C3-B7AA-13669EBC38CF}" type="presParOf" srcId="{E84AADAE-03A2-4BBE-86BE-DDE4F7930CF1}" destId="{32DB138A-90F2-47CA-8A50-E89219523682}" srcOrd="0" destOrd="0" presId="urn:microsoft.com/office/officeart/2005/8/layout/hList1"/>
    <dgm:cxn modelId="{D5BDF81B-2A8D-4946-AB00-983CDAEC2D33}" type="presParOf" srcId="{E84AADAE-03A2-4BBE-86BE-DDE4F7930CF1}" destId="{B79C76D5-42B0-4382-B6A3-1CF4DBCA21F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742D9B-7766-47EE-A961-2BE7D3EEE277}" type="doc">
      <dgm:prSet loTypeId="urn:microsoft.com/office/officeart/2005/8/layout/hProcess11" loCatId="process" qsTypeId="urn:microsoft.com/office/officeart/2005/8/quickstyle/simple1" qsCatId="simple" csTypeId="urn:microsoft.com/office/officeart/2005/8/colors/accent0_1" csCatId="mainScheme" phldr="1"/>
      <dgm:spPr/>
    </dgm:pt>
    <dgm:pt modelId="{D03474CF-43FE-45A1-99AC-4D1E87AA357A}">
      <dgm:prSet phldrT="[文字]" custT="1"/>
      <dgm:spPr/>
      <dgm:t>
        <a:bodyPr/>
        <a:lstStyle/>
        <a:p>
          <a:r>
            <a:rPr lang="en-US" altLang="zh-TW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Speech Input</a:t>
          </a:r>
          <a:endParaRPr lang="zh-TW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79D9F8-7409-4BC1-BE57-A5DEB1A16DC0}" type="parTrans" cxnId="{0360BF82-3EA2-453F-86CC-58A802711972}">
      <dgm:prSet/>
      <dgm:spPr/>
      <dgm:t>
        <a:bodyPr/>
        <a:lstStyle/>
        <a:p>
          <a:endParaRPr lang="zh-TW" altLang="en-US"/>
        </a:p>
      </dgm:t>
    </dgm:pt>
    <dgm:pt modelId="{A2BB14B3-290C-4DF6-960A-9C7E79DAED0E}" type="sibTrans" cxnId="{0360BF82-3EA2-453F-86CC-58A802711972}">
      <dgm:prSet/>
      <dgm:spPr/>
      <dgm:t>
        <a:bodyPr/>
        <a:lstStyle/>
        <a:p>
          <a:endParaRPr lang="zh-TW" altLang="en-US"/>
        </a:p>
      </dgm:t>
    </dgm:pt>
    <dgm:pt modelId="{E97CDA6D-169D-489E-BCC1-256FB6EC9F0D}">
      <dgm:prSet phldrT="[文字]" custT="1"/>
      <dgm:spPr/>
      <dgm:t>
        <a:bodyPr/>
        <a:lstStyle/>
        <a:p>
          <a:r>
            <a:rPr lang="en-US" altLang="zh-TW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Seamless-m4t</a:t>
          </a:r>
          <a:endParaRPr lang="zh-TW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D76111-D5C5-463E-9FD1-8221E8B66CE2}" type="parTrans" cxnId="{B0D173AB-9601-4551-A7A2-25D400D17743}">
      <dgm:prSet/>
      <dgm:spPr/>
      <dgm:t>
        <a:bodyPr/>
        <a:lstStyle/>
        <a:p>
          <a:endParaRPr lang="zh-TW" altLang="en-US"/>
        </a:p>
      </dgm:t>
    </dgm:pt>
    <dgm:pt modelId="{47CF6BFB-3D92-4494-A914-5DBD14D0F9F7}" type="sibTrans" cxnId="{B0D173AB-9601-4551-A7A2-25D400D17743}">
      <dgm:prSet/>
      <dgm:spPr/>
      <dgm:t>
        <a:bodyPr/>
        <a:lstStyle/>
        <a:p>
          <a:endParaRPr lang="zh-TW" altLang="en-US"/>
        </a:p>
      </dgm:t>
    </dgm:pt>
    <dgm:pt modelId="{0348981A-5A02-40C3-A449-5B9DE35B15AE}">
      <dgm:prSet phldrT="[文字]" custT="1"/>
      <dgm:spPr/>
      <dgm:t>
        <a:bodyPr/>
        <a:lstStyle/>
        <a:p>
          <a:r>
            <a:rPr lang="en-US" altLang="zh-TW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Translated Text</a:t>
          </a:r>
          <a:endParaRPr lang="zh-TW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20FD12-7E32-4BB8-88BD-309FCD7092BD}" type="parTrans" cxnId="{0E097306-BA94-45DF-B96F-CD62EEAF957B}">
      <dgm:prSet/>
      <dgm:spPr/>
      <dgm:t>
        <a:bodyPr/>
        <a:lstStyle/>
        <a:p>
          <a:endParaRPr lang="zh-TW" altLang="en-US"/>
        </a:p>
      </dgm:t>
    </dgm:pt>
    <dgm:pt modelId="{BD8CAC40-C09A-4826-B4C2-BAC23B51F1D8}" type="sibTrans" cxnId="{0E097306-BA94-45DF-B96F-CD62EEAF957B}">
      <dgm:prSet/>
      <dgm:spPr/>
      <dgm:t>
        <a:bodyPr/>
        <a:lstStyle/>
        <a:p>
          <a:endParaRPr lang="zh-TW" altLang="en-US"/>
        </a:p>
      </dgm:t>
    </dgm:pt>
    <dgm:pt modelId="{2B07B305-2197-4428-8177-484D6C122F53}">
      <dgm:prSet phldrT="[文字]" custT="1"/>
      <dgm:spPr/>
      <dgm:t>
        <a:bodyPr/>
        <a:lstStyle/>
        <a:p>
          <a:r>
            <a:rPr lang="en-US" altLang="zh-TW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VITS</a:t>
          </a:r>
          <a:endParaRPr lang="zh-TW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2776E7-C114-4A5C-8908-9A2C9F87A8E9}" type="parTrans" cxnId="{79B68D94-073D-4415-89B2-516385A6204D}">
      <dgm:prSet/>
      <dgm:spPr/>
      <dgm:t>
        <a:bodyPr/>
        <a:lstStyle/>
        <a:p>
          <a:endParaRPr lang="zh-TW" altLang="en-US"/>
        </a:p>
      </dgm:t>
    </dgm:pt>
    <dgm:pt modelId="{B175200B-A883-4011-B44D-2EC5CC435960}" type="sibTrans" cxnId="{79B68D94-073D-4415-89B2-516385A6204D}">
      <dgm:prSet/>
      <dgm:spPr/>
      <dgm:t>
        <a:bodyPr/>
        <a:lstStyle/>
        <a:p>
          <a:endParaRPr lang="zh-TW" altLang="en-US"/>
        </a:p>
      </dgm:t>
    </dgm:pt>
    <dgm:pt modelId="{488CAD50-CF37-4199-B2A3-A679738B5A61}">
      <dgm:prSet phldrT="[文字]" custT="1"/>
      <dgm:spPr/>
      <dgm:t>
        <a:bodyPr/>
        <a:lstStyle/>
        <a:p>
          <a:r>
            <a:rPr lang="en-US" altLang="zh-TW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Translated Speech Output</a:t>
          </a:r>
          <a:endParaRPr lang="zh-TW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63712A-427C-4943-902A-E25C1BAF3A12}" type="parTrans" cxnId="{64EC7F06-4DCB-42A8-8553-FF6313D07615}">
      <dgm:prSet/>
      <dgm:spPr/>
      <dgm:t>
        <a:bodyPr/>
        <a:lstStyle/>
        <a:p>
          <a:endParaRPr lang="zh-TW" altLang="en-US"/>
        </a:p>
      </dgm:t>
    </dgm:pt>
    <dgm:pt modelId="{ECC4CEFB-621D-4AB1-9295-230C350C8ADE}" type="sibTrans" cxnId="{64EC7F06-4DCB-42A8-8553-FF6313D07615}">
      <dgm:prSet/>
      <dgm:spPr/>
      <dgm:t>
        <a:bodyPr/>
        <a:lstStyle/>
        <a:p>
          <a:endParaRPr lang="zh-TW" altLang="en-US"/>
        </a:p>
      </dgm:t>
    </dgm:pt>
    <dgm:pt modelId="{ABA45520-A149-4365-860C-CF22B3F34F91}" type="pres">
      <dgm:prSet presAssocID="{37742D9B-7766-47EE-A961-2BE7D3EEE277}" presName="Name0" presStyleCnt="0">
        <dgm:presLayoutVars>
          <dgm:dir/>
          <dgm:resizeHandles val="exact"/>
        </dgm:presLayoutVars>
      </dgm:prSet>
      <dgm:spPr/>
    </dgm:pt>
    <dgm:pt modelId="{E05DFD71-F23A-4395-9DE3-6D826C7A383B}" type="pres">
      <dgm:prSet presAssocID="{37742D9B-7766-47EE-A961-2BE7D3EEE277}" presName="arrow" presStyleLbl="bgShp" presStyleIdx="0" presStyleCnt="1"/>
      <dgm:spPr/>
    </dgm:pt>
    <dgm:pt modelId="{943B9576-CFA4-4AEC-9F68-3E2852D87195}" type="pres">
      <dgm:prSet presAssocID="{37742D9B-7766-47EE-A961-2BE7D3EEE277}" presName="points" presStyleCnt="0"/>
      <dgm:spPr/>
    </dgm:pt>
    <dgm:pt modelId="{3D85B456-5162-4248-9324-F8DF7E0AA50F}" type="pres">
      <dgm:prSet presAssocID="{D03474CF-43FE-45A1-99AC-4D1E87AA357A}" presName="compositeA" presStyleCnt="0"/>
      <dgm:spPr/>
    </dgm:pt>
    <dgm:pt modelId="{CC3750AA-0021-4B69-9D6F-3E6C03D4DA17}" type="pres">
      <dgm:prSet presAssocID="{D03474CF-43FE-45A1-99AC-4D1E87AA357A}" presName="textA" presStyleLbl="revTx" presStyleIdx="0" presStyleCnt="5">
        <dgm:presLayoutVars>
          <dgm:bulletEnabled val="1"/>
        </dgm:presLayoutVars>
      </dgm:prSet>
      <dgm:spPr/>
    </dgm:pt>
    <dgm:pt modelId="{D1C6A4DF-7331-45BD-BC2B-A8635B4679D2}" type="pres">
      <dgm:prSet presAssocID="{D03474CF-43FE-45A1-99AC-4D1E87AA357A}" presName="circleA" presStyleLbl="node1" presStyleIdx="0" presStyleCnt="5"/>
      <dgm:spPr/>
    </dgm:pt>
    <dgm:pt modelId="{037FD1DA-B145-4E8F-9FF0-30EA259DD6B0}" type="pres">
      <dgm:prSet presAssocID="{D03474CF-43FE-45A1-99AC-4D1E87AA357A}" presName="spaceA" presStyleCnt="0"/>
      <dgm:spPr/>
    </dgm:pt>
    <dgm:pt modelId="{FE513EEE-0ACF-467C-82D8-D1C53528B71E}" type="pres">
      <dgm:prSet presAssocID="{A2BB14B3-290C-4DF6-960A-9C7E79DAED0E}" presName="space" presStyleCnt="0"/>
      <dgm:spPr/>
    </dgm:pt>
    <dgm:pt modelId="{589CBCF4-C8E1-4AA8-8059-2AA2E7F8F91B}" type="pres">
      <dgm:prSet presAssocID="{E97CDA6D-169D-489E-BCC1-256FB6EC9F0D}" presName="compositeB" presStyleCnt="0"/>
      <dgm:spPr/>
    </dgm:pt>
    <dgm:pt modelId="{83989BC7-2B95-403D-80DB-DE90970403E3}" type="pres">
      <dgm:prSet presAssocID="{E97CDA6D-169D-489E-BCC1-256FB6EC9F0D}" presName="textB" presStyleLbl="revTx" presStyleIdx="1" presStyleCnt="5">
        <dgm:presLayoutVars>
          <dgm:bulletEnabled val="1"/>
        </dgm:presLayoutVars>
      </dgm:prSet>
      <dgm:spPr/>
    </dgm:pt>
    <dgm:pt modelId="{EE85A381-71CC-4F5B-BE58-33FA73DE54CD}" type="pres">
      <dgm:prSet presAssocID="{E97CDA6D-169D-489E-BCC1-256FB6EC9F0D}" presName="circleB" presStyleLbl="node1" presStyleIdx="1" presStyleCnt="5"/>
      <dgm:spPr/>
    </dgm:pt>
    <dgm:pt modelId="{F0F93F01-7E1F-4B1B-96F8-B5317C0B8FAA}" type="pres">
      <dgm:prSet presAssocID="{E97CDA6D-169D-489E-BCC1-256FB6EC9F0D}" presName="spaceB" presStyleCnt="0"/>
      <dgm:spPr/>
    </dgm:pt>
    <dgm:pt modelId="{C8FEAAFE-1C23-4678-9DAC-4A324F645670}" type="pres">
      <dgm:prSet presAssocID="{47CF6BFB-3D92-4494-A914-5DBD14D0F9F7}" presName="space" presStyleCnt="0"/>
      <dgm:spPr/>
    </dgm:pt>
    <dgm:pt modelId="{A823AAFB-86BA-4DB2-BBF3-2570CA8BB7AC}" type="pres">
      <dgm:prSet presAssocID="{0348981A-5A02-40C3-A449-5B9DE35B15AE}" presName="compositeA" presStyleCnt="0"/>
      <dgm:spPr/>
    </dgm:pt>
    <dgm:pt modelId="{CAF2C359-48CB-4FEB-9FE0-3E6FA149EA6A}" type="pres">
      <dgm:prSet presAssocID="{0348981A-5A02-40C3-A449-5B9DE35B15AE}" presName="textA" presStyleLbl="revTx" presStyleIdx="2" presStyleCnt="5">
        <dgm:presLayoutVars>
          <dgm:bulletEnabled val="1"/>
        </dgm:presLayoutVars>
      </dgm:prSet>
      <dgm:spPr/>
    </dgm:pt>
    <dgm:pt modelId="{94B9343E-F9AA-4637-96CC-426459F18F2E}" type="pres">
      <dgm:prSet presAssocID="{0348981A-5A02-40C3-A449-5B9DE35B15AE}" presName="circleA" presStyleLbl="node1" presStyleIdx="2" presStyleCnt="5"/>
      <dgm:spPr/>
    </dgm:pt>
    <dgm:pt modelId="{5267E5B5-388C-4017-9FDC-E0FB6EFBF8A3}" type="pres">
      <dgm:prSet presAssocID="{0348981A-5A02-40C3-A449-5B9DE35B15AE}" presName="spaceA" presStyleCnt="0"/>
      <dgm:spPr/>
    </dgm:pt>
    <dgm:pt modelId="{9333986D-AE7E-4A23-8BB1-FBA780732EAB}" type="pres">
      <dgm:prSet presAssocID="{BD8CAC40-C09A-4826-B4C2-BAC23B51F1D8}" presName="space" presStyleCnt="0"/>
      <dgm:spPr/>
    </dgm:pt>
    <dgm:pt modelId="{4F33FCFD-55F2-4043-AAAB-46D3160A5832}" type="pres">
      <dgm:prSet presAssocID="{2B07B305-2197-4428-8177-484D6C122F53}" presName="compositeB" presStyleCnt="0"/>
      <dgm:spPr/>
    </dgm:pt>
    <dgm:pt modelId="{967545DB-789B-4847-9D3B-1D4A6E867F4B}" type="pres">
      <dgm:prSet presAssocID="{2B07B305-2197-4428-8177-484D6C122F53}" presName="textB" presStyleLbl="revTx" presStyleIdx="3" presStyleCnt="5">
        <dgm:presLayoutVars>
          <dgm:bulletEnabled val="1"/>
        </dgm:presLayoutVars>
      </dgm:prSet>
      <dgm:spPr/>
    </dgm:pt>
    <dgm:pt modelId="{8F63924A-059E-48DC-98B4-28F5AB2CD401}" type="pres">
      <dgm:prSet presAssocID="{2B07B305-2197-4428-8177-484D6C122F53}" presName="circleB" presStyleLbl="node1" presStyleIdx="3" presStyleCnt="5"/>
      <dgm:spPr/>
    </dgm:pt>
    <dgm:pt modelId="{5FFC84B3-35D5-473F-8269-83B8E10B1952}" type="pres">
      <dgm:prSet presAssocID="{2B07B305-2197-4428-8177-484D6C122F53}" presName="spaceB" presStyleCnt="0"/>
      <dgm:spPr/>
    </dgm:pt>
    <dgm:pt modelId="{99D8F942-874A-4EA3-ACEA-1919EF6CE099}" type="pres">
      <dgm:prSet presAssocID="{B175200B-A883-4011-B44D-2EC5CC435960}" presName="space" presStyleCnt="0"/>
      <dgm:spPr/>
    </dgm:pt>
    <dgm:pt modelId="{BBC760D8-3285-43DF-BE15-CA6B6CD83424}" type="pres">
      <dgm:prSet presAssocID="{488CAD50-CF37-4199-B2A3-A679738B5A61}" presName="compositeA" presStyleCnt="0"/>
      <dgm:spPr/>
    </dgm:pt>
    <dgm:pt modelId="{8A86F7E5-F8B7-41EE-947D-3909A6C9C9EE}" type="pres">
      <dgm:prSet presAssocID="{488CAD50-CF37-4199-B2A3-A679738B5A61}" presName="textA" presStyleLbl="revTx" presStyleIdx="4" presStyleCnt="5">
        <dgm:presLayoutVars>
          <dgm:bulletEnabled val="1"/>
        </dgm:presLayoutVars>
      </dgm:prSet>
      <dgm:spPr/>
    </dgm:pt>
    <dgm:pt modelId="{8E1144CE-AA7C-4503-922D-66108EA6ACDB}" type="pres">
      <dgm:prSet presAssocID="{488CAD50-CF37-4199-B2A3-A679738B5A61}" presName="circleA" presStyleLbl="node1" presStyleIdx="4" presStyleCnt="5"/>
      <dgm:spPr/>
    </dgm:pt>
    <dgm:pt modelId="{325E5802-F105-4691-BBB8-458CDE85BF37}" type="pres">
      <dgm:prSet presAssocID="{488CAD50-CF37-4199-B2A3-A679738B5A61}" presName="spaceA" presStyleCnt="0"/>
      <dgm:spPr/>
    </dgm:pt>
  </dgm:ptLst>
  <dgm:cxnLst>
    <dgm:cxn modelId="{0E097306-BA94-45DF-B96F-CD62EEAF957B}" srcId="{37742D9B-7766-47EE-A961-2BE7D3EEE277}" destId="{0348981A-5A02-40C3-A449-5B9DE35B15AE}" srcOrd="2" destOrd="0" parTransId="{5120FD12-7E32-4BB8-88BD-309FCD7092BD}" sibTransId="{BD8CAC40-C09A-4826-B4C2-BAC23B51F1D8}"/>
    <dgm:cxn modelId="{64EC7F06-4DCB-42A8-8553-FF6313D07615}" srcId="{37742D9B-7766-47EE-A961-2BE7D3EEE277}" destId="{488CAD50-CF37-4199-B2A3-A679738B5A61}" srcOrd="4" destOrd="0" parTransId="{E163712A-427C-4943-902A-E25C1BAF3A12}" sibTransId="{ECC4CEFB-621D-4AB1-9295-230C350C8ADE}"/>
    <dgm:cxn modelId="{0B558B19-3A1A-4A1D-B213-32126C706B97}" type="presOf" srcId="{E97CDA6D-169D-489E-BCC1-256FB6EC9F0D}" destId="{83989BC7-2B95-403D-80DB-DE90970403E3}" srcOrd="0" destOrd="0" presId="urn:microsoft.com/office/officeart/2005/8/layout/hProcess11"/>
    <dgm:cxn modelId="{60EC811C-8FE8-4F51-A1F0-F6CADF1DE90B}" type="presOf" srcId="{2B07B305-2197-4428-8177-484D6C122F53}" destId="{967545DB-789B-4847-9D3B-1D4A6E867F4B}" srcOrd="0" destOrd="0" presId="urn:microsoft.com/office/officeart/2005/8/layout/hProcess11"/>
    <dgm:cxn modelId="{76707829-3728-4944-9F57-01C9FCC969D0}" type="presOf" srcId="{488CAD50-CF37-4199-B2A3-A679738B5A61}" destId="{8A86F7E5-F8B7-41EE-947D-3909A6C9C9EE}" srcOrd="0" destOrd="0" presId="urn:microsoft.com/office/officeart/2005/8/layout/hProcess11"/>
    <dgm:cxn modelId="{0360BF82-3EA2-453F-86CC-58A802711972}" srcId="{37742D9B-7766-47EE-A961-2BE7D3EEE277}" destId="{D03474CF-43FE-45A1-99AC-4D1E87AA357A}" srcOrd="0" destOrd="0" parTransId="{4079D9F8-7409-4BC1-BE57-A5DEB1A16DC0}" sibTransId="{A2BB14B3-290C-4DF6-960A-9C7E79DAED0E}"/>
    <dgm:cxn modelId="{79B68D94-073D-4415-89B2-516385A6204D}" srcId="{37742D9B-7766-47EE-A961-2BE7D3EEE277}" destId="{2B07B305-2197-4428-8177-484D6C122F53}" srcOrd="3" destOrd="0" parTransId="{7B2776E7-C114-4A5C-8908-9A2C9F87A8E9}" sibTransId="{B175200B-A883-4011-B44D-2EC5CC435960}"/>
    <dgm:cxn modelId="{175030AB-46A6-400F-87BD-899DB766B373}" type="presOf" srcId="{D03474CF-43FE-45A1-99AC-4D1E87AA357A}" destId="{CC3750AA-0021-4B69-9D6F-3E6C03D4DA17}" srcOrd="0" destOrd="0" presId="urn:microsoft.com/office/officeart/2005/8/layout/hProcess11"/>
    <dgm:cxn modelId="{B0D173AB-9601-4551-A7A2-25D400D17743}" srcId="{37742D9B-7766-47EE-A961-2BE7D3EEE277}" destId="{E97CDA6D-169D-489E-BCC1-256FB6EC9F0D}" srcOrd="1" destOrd="0" parTransId="{4BD76111-D5C5-463E-9FD1-8221E8B66CE2}" sibTransId="{47CF6BFB-3D92-4494-A914-5DBD14D0F9F7}"/>
    <dgm:cxn modelId="{017086E9-562A-4612-95EB-DB4E25294857}" type="presOf" srcId="{0348981A-5A02-40C3-A449-5B9DE35B15AE}" destId="{CAF2C359-48CB-4FEB-9FE0-3E6FA149EA6A}" srcOrd="0" destOrd="0" presId="urn:microsoft.com/office/officeart/2005/8/layout/hProcess11"/>
    <dgm:cxn modelId="{78CAD6FE-8D40-4BED-883C-DBB3B0069163}" type="presOf" srcId="{37742D9B-7766-47EE-A961-2BE7D3EEE277}" destId="{ABA45520-A149-4365-860C-CF22B3F34F91}" srcOrd="0" destOrd="0" presId="urn:microsoft.com/office/officeart/2005/8/layout/hProcess11"/>
    <dgm:cxn modelId="{8D6CE895-9C7A-4982-9F3B-65BFC3E64EF6}" type="presParOf" srcId="{ABA45520-A149-4365-860C-CF22B3F34F91}" destId="{E05DFD71-F23A-4395-9DE3-6D826C7A383B}" srcOrd="0" destOrd="0" presId="urn:microsoft.com/office/officeart/2005/8/layout/hProcess11"/>
    <dgm:cxn modelId="{6399CD46-B5D3-4119-B573-3C927B4DB2F1}" type="presParOf" srcId="{ABA45520-A149-4365-860C-CF22B3F34F91}" destId="{943B9576-CFA4-4AEC-9F68-3E2852D87195}" srcOrd="1" destOrd="0" presId="urn:microsoft.com/office/officeart/2005/8/layout/hProcess11"/>
    <dgm:cxn modelId="{116B3F72-8323-49D9-86F0-A92A8CD7CB46}" type="presParOf" srcId="{943B9576-CFA4-4AEC-9F68-3E2852D87195}" destId="{3D85B456-5162-4248-9324-F8DF7E0AA50F}" srcOrd="0" destOrd="0" presId="urn:microsoft.com/office/officeart/2005/8/layout/hProcess11"/>
    <dgm:cxn modelId="{C5230520-AA90-4862-9A26-259FD1DBFECE}" type="presParOf" srcId="{3D85B456-5162-4248-9324-F8DF7E0AA50F}" destId="{CC3750AA-0021-4B69-9D6F-3E6C03D4DA17}" srcOrd="0" destOrd="0" presId="urn:microsoft.com/office/officeart/2005/8/layout/hProcess11"/>
    <dgm:cxn modelId="{A4B1B849-7A84-4EEF-9797-5803B2AE504B}" type="presParOf" srcId="{3D85B456-5162-4248-9324-F8DF7E0AA50F}" destId="{D1C6A4DF-7331-45BD-BC2B-A8635B4679D2}" srcOrd="1" destOrd="0" presId="urn:microsoft.com/office/officeart/2005/8/layout/hProcess11"/>
    <dgm:cxn modelId="{D1D70563-BBD6-4285-AF8B-8AB89D6A265E}" type="presParOf" srcId="{3D85B456-5162-4248-9324-F8DF7E0AA50F}" destId="{037FD1DA-B145-4E8F-9FF0-30EA259DD6B0}" srcOrd="2" destOrd="0" presId="urn:microsoft.com/office/officeart/2005/8/layout/hProcess11"/>
    <dgm:cxn modelId="{3C32C6E5-A0A7-465C-A50C-C58E4A1E2592}" type="presParOf" srcId="{943B9576-CFA4-4AEC-9F68-3E2852D87195}" destId="{FE513EEE-0ACF-467C-82D8-D1C53528B71E}" srcOrd="1" destOrd="0" presId="urn:microsoft.com/office/officeart/2005/8/layout/hProcess11"/>
    <dgm:cxn modelId="{78B2A8E2-6181-4426-A7E3-893151110F40}" type="presParOf" srcId="{943B9576-CFA4-4AEC-9F68-3E2852D87195}" destId="{589CBCF4-C8E1-4AA8-8059-2AA2E7F8F91B}" srcOrd="2" destOrd="0" presId="urn:microsoft.com/office/officeart/2005/8/layout/hProcess11"/>
    <dgm:cxn modelId="{DC91FF11-92B7-4D20-99EC-9B0F4F94C5F6}" type="presParOf" srcId="{589CBCF4-C8E1-4AA8-8059-2AA2E7F8F91B}" destId="{83989BC7-2B95-403D-80DB-DE90970403E3}" srcOrd="0" destOrd="0" presId="urn:microsoft.com/office/officeart/2005/8/layout/hProcess11"/>
    <dgm:cxn modelId="{BB900A0A-2B03-4351-9231-B95AE70FDCEA}" type="presParOf" srcId="{589CBCF4-C8E1-4AA8-8059-2AA2E7F8F91B}" destId="{EE85A381-71CC-4F5B-BE58-33FA73DE54CD}" srcOrd="1" destOrd="0" presId="urn:microsoft.com/office/officeart/2005/8/layout/hProcess11"/>
    <dgm:cxn modelId="{7007AC73-BBB1-41F0-B1E5-9CCB822CFFA9}" type="presParOf" srcId="{589CBCF4-C8E1-4AA8-8059-2AA2E7F8F91B}" destId="{F0F93F01-7E1F-4B1B-96F8-B5317C0B8FAA}" srcOrd="2" destOrd="0" presId="urn:microsoft.com/office/officeart/2005/8/layout/hProcess11"/>
    <dgm:cxn modelId="{B89157F5-3EFB-4548-86B1-411215D08E37}" type="presParOf" srcId="{943B9576-CFA4-4AEC-9F68-3E2852D87195}" destId="{C8FEAAFE-1C23-4678-9DAC-4A324F645670}" srcOrd="3" destOrd="0" presId="urn:microsoft.com/office/officeart/2005/8/layout/hProcess11"/>
    <dgm:cxn modelId="{A9CE0BD2-43FF-47BC-B16E-B4DA9F9DEA52}" type="presParOf" srcId="{943B9576-CFA4-4AEC-9F68-3E2852D87195}" destId="{A823AAFB-86BA-4DB2-BBF3-2570CA8BB7AC}" srcOrd="4" destOrd="0" presId="urn:microsoft.com/office/officeart/2005/8/layout/hProcess11"/>
    <dgm:cxn modelId="{448028D2-C32C-4FD5-A1EC-D6FD434A429C}" type="presParOf" srcId="{A823AAFB-86BA-4DB2-BBF3-2570CA8BB7AC}" destId="{CAF2C359-48CB-4FEB-9FE0-3E6FA149EA6A}" srcOrd="0" destOrd="0" presId="urn:microsoft.com/office/officeart/2005/8/layout/hProcess11"/>
    <dgm:cxn modelId="{8F222E38-A358-4EB8-89AB-2EA7F0BBB339}" type="presParOf" srcId="{A823AAFB-86BA-4DB2-BBF3-2570CA8BB7AC}" destId="{94B9343E-F9AA-4637-96CC-426459F18F2E}" srcOrd="1" destOrd="0" presId="urn:microsoft.com/office/officeart/2005/8/layout/hProcess11"/>
    <dgm:cxn modelId="{054BB689-EF6B-40AE-A119-FBD5D37C1C41}" type="presParOf" srcId="{A823AAFB-86BA-4DB2-BBF3-2570CA8BB7AC}" destId="{5267E5B5-388C-4017-9FDC-E0FB6EFBF8A3}" srcOrd="2" destOrd="0" presId="urn:microsoft.com/office/officeart/2005/8/layout/hProcess11"/>
    <dgm:cxn modelId="{EE0FDCB9-BD2A-440C-AC62-FDB45E655DC5}" type="presParOf" srcId="{943B9576-CFA4-4AEC-9F68-3E2852D87195}" destId="{9333986D-AE7E-4A23-8BB1-FBA780732EAB}" srcOrd="5" destOrd="0" presId="urn:microsoft.com/office/officeart/2005/8/layout/hProcess11"/>
    <dgm:cxn modelId="{94AF9E7C-A009-48DE-88DE-01785E7FCF5F}" type="presParOf" srcId="{943B9576-CFA4-4AEC-9F68-3E2852D87195}" destId="{4F33FCFD-55F2-4043-AAAB-46D3160A5832}" srcOrd="6" destOrd="0" presId="urn:microsoft.com/office/officeart/2005/8/layout/hProcess11"/>
    <dgm:cxn modelId="{660EDDB6-AC8F-4D0A-AB80-7615B16A0A67}" type="presParOf" srcId="{4F33FCFD-55F2-4043-AAAB-46D3160A5832}" destId="{967545DB-789B-4847-9D3B-1D4A6E867F4B}" srcOrd="0" destOrd="0" presId="urn:microsoft.com/office/officeart/2005/8/layout/hProcess11"/>
    <dgm:cxn modelId="{40A62608-38F1-46E2-8B22-02C19C9E1E6B}" type="presParOf" srcId="{4F33FCFD-55F2-4043-AAAB-46D3160A5832}" destId="{8F63924A-059E-48DC-98B4-28F5AB2CD401}" srcOrd="1" destOrd="0" presId="urn:microsoft.com/office/officeart/2005/8/layout/hProcess11"/>
    <dgm:cxn modelId="{32B6BA63-9C01-46E7-862F-3EB58EF4211D}" type="presParOf" srcId="{4F33FCFD-55F2-4043-AAAB-46D3160A5832}" destId="{5FFC84B3-35D5-473F-8269-83B8E10B1952}" srcOrd="2" destOrd="0" presId="urn:microsoft.com/office/officeart/2005/8/layout/hProcess11"/>
    <dgm:cxn modelId="{5814BBCF-C0B2-4F14-9A1E-2CB61D095716}" type="presParOf" srcId="{943B9576-CFA4-4AEC-9F68-3E2852D87195}" destId="{99D8F942-874A-4EA3-ACEA-1919EF6CE099}" srcOrd="7" destOrd="0" presId="urn:microsoft.com/office/officeart/2005/8/layout/hProcess11"/>
    <dgm:cxn modelId="{AE62C5AD-AC2B-4449-B6B2-67A905CBB782}" type="presParOf" srcId="{943B9576-CFA4-4AEC-9F68-3E2852D87195}" destId="{BBC760D8-3285-43DF-BE15-CA6B6CD83424}" srcOrd="8" destOrd="0" presId="urn:microsoft.com/office/officeart/2005/8/layout/hProcess11"/>
    <dgm:cxn modelId="{6509C4E9-607F-466F-80EA-241E6EC67748}" type="presParOf" srcId="{BBC760D8-3285-43DF-BE15-CA6B6CD83424}" destId="{8A86F7E5-F8B7-41EE-947D-3909A6C9C9EE}" srcOrd="0" destOrd="0" presId="urn:microsoft.com/office/officeart/2005/8/layout/hProcess11"/>
    <dgm:cxn modelId="{311337C8-2805-479C-A6B3-5FE51CCC44CD}" type="presParOf" srcId="{BBC760D8-3285-43DF-BE15-CA6B6CD83424}" destId="{8E1144CE-AA7C-4503-922D-66108EA6ACDB}" srcOrd="1" destOrd="0" presId="urn:microsoft.com/office/officeart/2005/8/layout/hProcess11"/>
    <dgm:cxn modelId="{83BBA26E-7DC4-4E54-8D1A-9D6702C96DBE}" type="presParOf" srcId="{BBC760D8-3285-43DF-BE15-CA6B6CD83424}" destId="{325E5802-F105-4691-BBB8-458CDE85BF3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8A254-9B57-49BC-B26B-0B1039072299}">
      <dsp:nvSpPr>
        <dsp:cNvPr id="0" name=""/>
        <dsp:cNvSpPr/>
      </dsp:nvSpPr>
      <dsp:spPr>
        <a:xfrm>
          <a:off x="-5167708" y="-791575"/>
          <a:ext cx="6153941" cy="6153941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D3460-17F1-447D-9103-46E1F9D00C7B}">
      <dsp:nvSpPr>
        <dsp:cNvPr id="0" name=""/>
        <dsp:cNvSpPr/>
      </dsp:nvSpPr>
      <dsp:spPr>
        <a:xfrm>
          <a:off x="367834" y="240697"/>
          <a:ext cx="8136550" cy="4812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96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 Motivation</a:t>
          </a:r>
          <a:endParaRPr lang="zh-TW" alt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7834" y="240697"/>
        <a:ext cx="8136550" cy="481212"/>
      </dsp:txXfrm>
    </dsp:sp>
    <dsp:sp modelId="{5B0967B5-59D2-4D3F-B851-99123F6E8059}">
      <dsp:nvSpPr>
        <dsp:cNvPr id="0" name=""/>
        <dsp:cNvSpPr/>
      </dsp:nvSpPr>
      <dsp:spPr>
        <a:xfrm>
          <a:off x="67076" y="180546"/>
          <a:ext cx="601515" cy="6015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F2B9B-3CBA-4E3C-A9B7-BCFAE965E268}">
      <dsp:nvSpPr>
        <dsp:cNvPr id="0" name=""/>
        <dsp:cNvSpPr/>
      </dsp:nvSpPr>
      <dsp:spPr>
        <a:xfrm>
          <a:off x="763665" y="962425"/>
          <a:ext cx="7740720" cy="4812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96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 Objective</a:t>
          </a:r>
          <a:endParaRPr lang="zh-TW" alt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3665" y="962425"/>
        <a:ext cx="7740720" cy="481212"/>
      </dsp:txXfrm>
    </dsp:sp>
    <dsp:sp modelId="{6E440F7F-9522-47AC-9690-36AABA714411}">
      <dsp:nvSpPr>
        <dsp:cNvPr id="0" name=""/>
        <dsp:cNvSpPr/>
      </dsp:nvSpPr>
      <dsp:spPr>
        <a:xfrm>
          <a:off x="462907" y="902273"/>
          <a:ext cx="601515" cy="6015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205E0F-1787-4C45-A1E7-8113BC8C6113}">
      <dsp:nvSpPr>
        <dsp:cNvPr id="0" name=""/>
        <dsp:cNvSpPr/>
      </dsp:nvSpPr>
      <dsp:spPr>
        <a:xfrm>
          <a:off x="944668" y="1684153"/>
          <a:ext cx="7559716" cy="4812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96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 Model Architecture</a:t>
          </a:r>
          <a:endParaRPr lang="zh-TW" alt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44668" y="1684153"/>
        <a:ext cx="7559716" cy="481212"/>
      </dsp:txXfrm>
    </dsp:sp>
    <dsp:sp modelId="{B943C8FB-6C80-4B2C-AE04-7FF09BF739F3}">
      <dsp:nvSpPr>
        <dsp:cNvPr id="0" name=""/>
        <dsp:cNvSpPr/>
      </dsp:nvSpPr>
      <dsp:spPr>
        <a:xfrm>
          <a:off x="643910" y="1624001"/>
          <a:ext cx="601515" cy="6015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270F49-D5B2-49A1-BB31-111382F27710}">
      <dsp:nvSpPr>
        <dsp:cNvPr id="0" name=""/>
        <dsp:cNvSpPr/>
      </dsp:nvSpPr>
      <dsp:spPr>
        <a:xfrm>
          <a:off x="944668" y="2405423"/>
          <a:ext cx="7559716" cy="4812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96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 Seamless-m4t</a:t>
          </a:r>
          <a:endParaRPr lang="zh-TW" alt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44668" y="2405423"/>
        <a:ext cx="7559716" cy="481212"/>
      </dsp:txXfrm>
    </dsp:sp>
    <dsp:sp modelId="{D60915C2-186B-4AB4-9103-21128632E888}">
      <dsp:nvSpPr>
        <dsp:cNvPr id="0" name=""/>
        <dsp:cNvSpPr/>
      </dsp:nvSpPr>
      <dsp:spPr>
        <a:xfrm>
          <a:off x="643910" y="2345272"/>
          <a:ext cx="601515" cy="6015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32042F-3062-409F-AA6F-7D25E6D0921D}">
      <dsp:nvSpPr>
        <dsp:cNvPr id="0" name=""/>
        <dsp:cNvSpPr/>
      </dsp:nvSpPr>
      <dsp:spPr>
        <a:xfrm>
          <a:off x="763665" y="3127151"/>
          <a:ext cx="7740720" cy="4812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96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 VITS</a:t>
          </a:r>
          <a:endParaRPr lang="zh-TW" alt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3665" y="3127151"/>
        <a:ext cx="7740720" cy="481212"/>
      </dsp:txXfrm>
    </dsp:sp>
    <dsp:sp modelId="{79FF08E2-A590-4C6F-9A0B-E552E4173921}">
      <dsp:nvSpPr>
        <dsp:cNvPr id="0" name=""/>
        <dsp:cNvSpPr/>
      </dsp:nvSpPr>
      <dsp:spPr>
        <a:xfrm>
          <a:off x="462907" y="3067000"/>
          <a:ext cx="601515" cy="6015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71193-C699-4980-A9FB-352BF5EC2D87}">
      <dsp:nvSpPr>
        <dsp:cNvPr id="0" name=""/>
        <dsp:cNvSpPr/>
      </dsp:nvSpPr>
      <dsp:spPr>
        <a:xfrm>
          <a:off x="367834" y="3848879"/>
          <a:ext cx="8136550" cy="4812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96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 Demo Time</a:t>
          </a:r>
          <a:endParaRPr lang="zh-TW" alt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7834" y="3848879"/>
        <a:ext cx="8136550" cy="481212"/>
      </dsp:txXfrm>
    </dsp:sp>
    <dsp:sp modelId="{4AA31858-B7AA-4EED-ACF8-1A673278D04A}">
      <dsp:nvSpPr>
        <dsp:cNvPr id="0" name=""/>
        <dsp:cNvSpPr/>
      </dsp:nvSpPr>
      <dsp:spPr>
        <a:xfrm>
          <a:off x="67076" y="3788727"/>
          <a:ext cx="601515" cy="6015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BCC71-DDBB-416F-94EC-1442C51C51F1}">
      <dsp:nvSpPr>
        <dsp:cNvPr id="0" name=""/>
        <dsp:cNvSpPr/>
      </dsp:nvSpPr>
      <dsp:spPr>
        <a:xfrm>
          <a:off x="4019867" y="2125979"/>
          <a:ext cx="2598419" cy="2598419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Global Interconnectivity</a:t>
          </a:r>
        </a:p>
      </dsp:txBody>
      <dsp:txXfrm>
        <a:off x="4542265" y="2734646"/>
        <a:ext cx="1553623" cy="1335641"/>
      </dsp:txXfrm>
    </dsp:sp>
    <dsp:sp modelId="{B41A09B4-89B7-4C84-8397-A4109992EE2E}">
      <dsp:nvSpPr>
        <dsp:cNvPr id="0" name=""/>
        <dsp:cNvSpPr/>
      </dsp:nvSpPr>
      <dsp:spPr>
        <a:xfrm>
          <a:off x="2508059" y="1511808"/>
          <a:ext cx="1889760" cy="1889760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Challenge of Speech Translation</a:t>
          </a:r>
          <a:endParaRPr lang="zh-TW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83812" y="1990436"/>
        <a:ext cx="938254" cy="932504"/>
      </dsp:txXfrm>
    </dsp:sp>
    <dsp:sp modelId="{1B658B1D-A134-46A9-B6D4-FED65A0461A1}">
      <dsp:nvSpPr>
        <dsp:cNvPr id="0" name=""/>
        <dsp:cNvSpPr/>
      </dsp:nvSpPr>
      <dsp:spPr>
        <a:xfrm rot="20700000">
          <a:off x="3566517" y="208066"/>
          <a:ext cx="1851579" cy="1851579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Multilingual Environments</a:t>
          </a:r>
          <a:endParaRPr lang="zh-TW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20700000">
        <a:off x="3972623" y="614172"/>
        <a:ext cx="1039368" cy="1039368"/>
      </dsp:txXfrm>
    </dsp:sp>
    <dsp:sp modelId="{6E4CD48A-40A3-4898-B50D-D444FC4E7BA8}">
      <dsp:nvSpPr>
        <dsp:cNvPr id="0" name=""/>
        <dsp:cNvSpPr/>
      </dsp:nvSpPr>
      <dsp:spPr>
        <a:xfrm>
          <a:off x="3825926" y="1730542"/>
          <a:ext cx="3325977" cy="3325977"/>
        </a:xfrm>
        <a:prstGeom prst="circularArrow">
          <a:avLst>
            <a:gd name="adj1" fmla="val 4687"/>
            <a:gd name="adj2" fmla="val 299029"/>
            <a:gd name="adj3" fmla="val 2527521"/>
            <a:gd name="adj4" fmla="val 15837027"/>
            <a:gd name="adj5" fmla="val 5469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E0F5D-41E8-4396-9F64-E40072442ECA}">
      <dsp:nvSpPr>
        <dsp:cNvPr id="0" name=""/>
        <dsp:cNvSpPr/>
      </dsp:nvSpPr>
      <dsp:spPr>
        <a:xfrm>
          <a:off x="2173386" y="1091400"/>
          <a:ext cx="2416530" cy="241653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11EE3-0397-4D0D-82BF-41044513980D}">
      <dsp:nvSpPr>
        <dsp:cNvPr id="0" name=""/>
        <dsp:cNvSpPr/>
      </dsp:nvSpPr>
      <dsp:spPr>
        <a:xfrm>
          <a:off x="3138228" y="-199773"/>
          <a:ext cx="2605506" cy="260550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386A1-D469-4151-8727-2E97301C9F71}">
      <dsp:nvSpPr>
        <dsp:cNvPr id="0" name=""/>
        <dsp:cNvSpPr/>
      </dsp:nvSpPr>
      <dsp:spPr>
        <a:xfrm>
          <a:off x="3895" y="1710962"/>
          <a:ext cx="2342134" cy="9368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T2TT</a:t>
          </a:r>
          <a:endParaRPr lang="zh-TW" altLang="en-US" sz="3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95" y="1710962"/>
        <a:ext cx="2342134" cy="936853"/>
      </dsp:txXfrm>
    </dsp:sp>
    <dsp:sp modelId="{0B756D89-5EA1-492C-A7E7-E1542613C0C6}">
      <dsp:nvSpPr>
        <dsp:cNvPr id="0" name=""/>
        <dsp:cNvSpPr/>
      </dsp:nvSpPr>
      <dsp:spPr>
        <a:xfrm>
          <a:off x="3895" y="2647816"/>
          <a:ext cx="2342134" cy="171288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Text to Text Translation</a:t>
          </a:r>
          <a:endParaRPr lang="zh-TW" alt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95" y="2647816"/>
        <a:ext cx="2342134" cy="1712880"/>
      </dsp:txXfrm>
    </dsp:sp>
    <dsp:sp modelId="{0BE5C2BB-4220-481A-AEE5-269001F6AF1E}">
      <dsp:nvSpPr>
        <dsp:cNvPr id="0" name=""/>
        <dsp:cNvSpPr/>
      </dsp:nvSpPr>
      <dsp:spPr>
        <a:xfrm>
          <a:off x="2673928" y="1710962"/>
          <a:ext cx="2342134" cy="9368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S2TT</a:t>
          </a:r>
          <a:endParaRPr lang="zh-TW" altLang="en-US" sz="3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73928" y="1710962"/>
        <a:ext cx="2342134" cy="936853"/>
      </dsp:txXfrm>
    </dsp:sp>
    <dsp:sp modelId="{D35D3DA1-5283-4F6F-B411-96BAC61AEBA9}">
      <dsp:nvSpPr>
        <dsp:cNvPr id="0" name=""/>
        <dsp:cNvSpPr/>
      </dsp:nvSpPr>
      <dsp:spPr>
        <a:xfrm>
          <a:off x="2673928" y="2647816"/>
          <a:ext cx="2342134" cy="171288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Speech to Text Translation</a:t>
          </a:r>
          <a:endParaRPr lang="zh-TW" alt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73928" y="2647816"/>
        <a:ext cx="2342134" cy="1712880"/>
      </dsp:txXfrm>
    </dsp:sp>
    <dsp:sp modelId="{A6D2C4D1-57DD-49B4-8B70-FDB30EEE1DD2}">
      <dsp:nvSpPr>
        <dsp:cNvPr id="0" name=""/>
        <dsp:cNvSpPr/>
      </dsp:nvSpPr>
      <dsp:spPr>
        <a:xfrm>
          <a:off x="5343961" y="1710962"/>
          <a:ext cx="2342134" cy="9368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S2ST</a:t>
          </a:r>
          <a:endParaRPr lang="zh-TW" altLang="en-US" sz="3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43961" y="1710962"/>
        <a:ext cx="2342134" cy="936853"/>
      </dsp:txXfrm>
    </dsp:sp>
    <dsp:sp modelId="{92B6EB13-FC2A-4632-A5B6-47CAF75CEE28}">
      <dsp:nvSpPr>
        <dsp:cNvPr id="0" name=""/>
        <dsp:cNvSpPr/>
      </dsp:nvSpPr>
      <dsp:spPr>
        <a:xfrm>
          <a:off x="5343961" y="2647816"/>
          <a:ext cx="2342134" cy="171288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Speech to Speech Translation</a:t>
          </a:r>
          <a:endParaRPr lang="zh-TW" alt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43961" y="2647816"/>
        <a:ext cx="2342134" cy="1712880"/>
      </dsp:txXfrm>
    </dsp:sp>
    <dsp:sp modelId="{32DB138A-90F2-47CA-8A50-E89219523682}">
      <dsp:nvSpPr>
        <dsp:cNvPr id="0" name=""/>
        <dsp:cNvSpPr/>
      </dsp:nvSpPr>
      <dsp:spPr>
        <a:xfrm>
          <a:off x="8013995" y="1710962"/>
          <a:ext cx="2342134" cy="9368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Interface</a:t>
          </a:r>
          <a:endParaRPr lang="zh-TW" altLang="en-US" sz="3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13995" y="1710962"/>
        <a:ext cx="2342134" cy="936853"/>
      </dsp:txXfrm>
    </dsp:sp>
    <dsp:sp modelId="{B79C76D5-42B0-4382-B6A3-1CF4DBCA21F8}">
      <dsp:nvSpPr>
        <dsp:cNvPr id="0" name=""/>
        <dsp:cNvSpPr/>
      </dsp:nvSpPr>
      <dsp:spPr>
        <a:xfrm>
          <a:off x="8013995" y="2647816"/>
          <a:ext cx="2342134" cy="171288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User Friendly Interface</a:t>
          </a:r>
          <a:endParaRPr lang="zh-TW" alt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13995" y="2647816"/>
        <a:ext cx="2342134" cy="17128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DFD71-F23A-4395-9DE3-6D826C7A383B}">
      <dsp:nvSpPr>
        <dsp:cNvPr id="0" name=""/>
        <dsp:cNvSpPr/>
      </dsp:nvSpPr>
      <dsp:spPr>
        <a:xfrm>
          <a:off x="0" y="1070133"/>
          <a:ext cx="9418638" cy="1426844"/>
        </a:xfrm>
        <a:prstGeom prst="notched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3750AA-0021-4B69-9D6F-3E6C03D4DA17}">
      <dsp:nvSpPr>
        <dsp:cNvPr id="0" name=""/>
        <dsp:cNvSpPr/>
      </dsp:nvSpPr>
      <dsp:spPr>
        <a:xfrm>
          <a:off x="3725" y="0"/>
          <a:ext cx="1628716" cy="1426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Speech Input</a:t>
          </a:r>
          <a:endParaRPr lang="zh-TW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25" y="0"/>
        <a:ext cx="1628716" cy="1426844"/>
      </dsp:txXfrm>
    </dsp:sp>
    <dsp:sp modelId="{D1C6A4DF-7331-45BD-BC2B-A8635B4679D2}">
      <dsp:nvSpPr>
        <dsp:cNvPr id="0" name=""/>
        <dsp:cNvSpPr/>
      </dsp:nvSpPr>
      <dsp:spPr>
        <a:xfrm>
          <a:off x="639727" y="1605200"/>
          <a:ext cx="356711" cy="3567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89BC7-2B95-403D-80DB-DE90970403E3}">
      <dsp:nvSpPr>
        <dsp:cNvPr id="0" name=""/>
        <dsp:cNvSpPr/>
      </dsp:nvSpPr>
      <dsp:spPr>
        <a:xfrm>
          <a:off x="1713877" y="2140267"/>
          <a:ext cx="1628716" cy="1426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Seamless-m4t</a:t>
          </a:r>
          <a:endParaRPr lang="zh-TW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13877" y="2140267"/>
        <a:ext cx="1628716" cy="1426844"/>
      </dsp:txXfrm>
    </dsp:sp>
    <dsp:sp modelId="{EE85A381-71CC-4F5B-BE58-33FA73DE54CD}">
      <dsp:nvSpPr>
        <dsp:cNvPr id="0" name=""/>
        <dsp:cNvSpPr/>
      </dsp:nvSpPr>
      <dsp:spPr>
        <a:xfrm>
          <a:off x="2349879" y="1605200"/>
          <a:ext cx="356711" cy="3567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2C359-48CB-4FEB-9FE0-3E6FA149EA6A}">
      <dsp:nvSpPr>
        <dsp:cNvPr id="0" name=""/>
        <dsp:cNvSpPr/>
      </dsp:nvSpPr>
      <dsp:spPr>
        <a:xfrm>
          <a:off x="3424029" y="0"/>
          <a:ext cx="1628716" cy="1426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Translated Text</a:t>
          </a:r>
          <a:endParaRPr lang="zh-TW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4029" y="0"/>
        <a:ext cx="1628716" cy="1426844"/>
      </dsp:txXfrm>
    </dsp:sp>
    <dsp:sp modelId="{94B9343E-F9AA-4637-96CC-426459F18F2E}">
      <dsp:nvSpPr>
        <dsp:cNvPr id="0" name=""/>
        <dsp:cNvSpPr/>
      </dsp:nvSpPr>
      <dsp:spPr>
        <a:xfrm>
          <a:off x="4060031" y="1605200"/>
          <a:ext cx="356711" cy="3567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545DB-789B-4847-9D3B-1D4A6E867F4B}">
      <dsp:nvSpPr>
        <dsp:cNvPr id="0" name=""/>
        <dsp:cNvSpPr/>
      </dsp:nvSpPr>
      <dsp:spPr>
        <a:xfrm>
          <a:off x="5134180" y="2140267"/>
          <a:ext cx="1628716" cy="1426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VITS</a:t>
          </a:r>
          <a:endParaRPr lang="zh-TW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34180" y="2140267"/>
        <a:ext cx="1628716" cy="1426844"/>
      </dsp:txXfrm>
    </dsp:sp>
    <dsp:sp modelId="{8F63924A-059E-48DC-98B4-28F5AB2CD401}">
      <dsp:nvSpPr>
        <dsp:cNvPr id="0" name=""/>
        <dsp:cNvSpPr/>
      </dsp:nvSpPr>
      <dsp:spPr>
        <a:xfrm>
          <a:off x="5770183" y="1605200"/>
          <a:ext cx="356711" cy="3567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6F7E5-F8B7-41EE-947D-3909A6C9C9EE}">
      <dsp:nvSpPr>
        <dsp:cNvPr id="0" name=""/>
        <dsp:cNvSpPr/>
      </dsp:nvSpPr>
      <dsp:spPr>
        <a:xfrm>
          <a:off x="6844332" y="0"/>
          <a:ext cx="1628716" cy="1426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Translated Speech Output</a:t>
          </a:r>
          <a:endParaRPr lang="zh-TW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44332" y="0"/>
        <a:ext cx="1628716" cy="1426844"/>
      </dsp:txXfrm>
    </dsp:sp>
    <dsp:sp modelId="{8E1144CE-AA7C-4503-922D-66108EA6ACDB}">
      <dsp:nvSpPr>
        <dsp:cNvPr id="0" name=""/>
        <dsp:cNvSpPr/>
      </dsp:nvSpPr>
      <dsp:spPr>
        <a:xfrm>
          <a:off x="7480335" y="1605200"/>
          <a:ext cx="356711" cy="3567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622B9-A6D2-4AC5-A1ED-8E1A93E4E01C}" type="datetimeFigureOut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62FEA-D19F-468F-A948-8633F0FD8E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73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324922-5C1C-40CB-867A-FFB9F1C82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0A089BE-5647-42D7-AFF8-81F77257B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B898F9-E5AC-4276-891B-98DF9845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4EF8-6B6C-4835-B3D4-C7A230885A54}" type="datetime1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DE8983-9B13-4589-BB4E-BBE48177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9EB96E-FD63-4A3C-ADAB-D040318C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BE62-259C-4D0A-B9DF-4EC4C9F82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44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29C954-9E17-4796-92A8-B6F2FC174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A9B7A14-5640-483F-952B-11FD74231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A17523-9805-469E-B8A1-AC61A34AA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ED5DB-6649-4F67-A92C-CBFBBC9B5ECC}" type="datetime1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F8B63B-5F19-47F5-9B40-13FE71B5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262AC1-C05F-4286-A917-BBF1C98F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BE62-259C-4D0A-B9DF-4EC4C9F82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54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8DA0D32-5C76-4A3C-B513-30AA2B0FA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F69E230-D5B1-492C-BEF6-C808553D3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45C6E8-85F8-4912-ACC5-468ABAF7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C3E5-6C21-471F-8C12-60E169CC0C93}" type="datetime1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BE39AE-5701-440F-A0E0-27578625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DFFA4E-E978-411D-B191-0BF9E5DB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BE62-259C-4D0A-B9DF-4EC4C9F82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02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8F3592-68F7-44B1-AB44-6A290AA7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0AFA40-E378-4420-AB7C-FFF6B06BE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7821EA-6FF7-44DD-814A-C86086A3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996E-1305-4B8D-9A2A-51555DDDF2BA}" type="datetime1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9B39B8-4489-47CF-9ABA-C7291A7D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4447E8-0F53-45D8-AB5B-018DD9CC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BE62-259C-4D0A-B9DF-4EC4C9F82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26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5B971D-B41D-4591-B007-9FE2D149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76C954-7525-47A6-9C69-C9BA64EA3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517384-8E27-4F87-881A-42950937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8AFE-CD82-49D5-A7FA-A418B403CCB2}" type="datetime1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31016C-406B-416D-8B34-40D253B8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197696-FDCD-4BD6-979B-0E70162C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BE62-259C-4D0A-B9DF-4EC4C9F82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58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933C1-CFA2-4079-B070-4185F1EF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13E5EC-B5E7-4369-9689-D70C17192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EC491A-B9D2-4ECA-A7BB-461D0DC11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028B8A-5D1E-4D84-B6E8-57161024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89E1-6A72-424D-BEA8-62E192B876DE}" type="datetime1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69110B-FDF7-48D4-BE5A-5D36A600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5DD83A-28D6-47C6-95A5-DA7B070E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BE62-259C-4D0A-B9DF-4EC4C9F82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93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177BB6-85B8-441C-80A4-4C3E1E6F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73D796-F323-44BF-9E87-1C3AB9FFE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CBB3BE-0FD9-453B-A73C-11BFDB172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AABA94E-5A62-4BF0-A071-D17F153E5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04A04D-7943-43D2-AFFF-C9E1F9FC5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885FB2A-74B7-4086-9F5C-A3F37ECBC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EF5D-C213-4F66-B92D-A198CD423111}" type="datetime1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2AD3E80-CEFB-42AA-94CD-DB5B20D74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8A7FFE1-8463-4D4A-9F43-5FDFF674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BE62-259C-4D0A-B9DF-4EC4C9F82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37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644553-63A3-4C58-A0A9-1132EA8A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5F08C04-EEE9-46DC-A68F-3050915C2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BEBC-ABC8-4ABE-831A-149216FDD0BE}" type="datetime1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13461E1-6178-4351-97A8-E6EC8F93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51DB6B6-297C-472A-8615-308CA97B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BE62-259C-4D0A-B9DF-4EC4C9F82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11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9BEC73-D5B3-4B51-91FB-A430D209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E296-FA05-4316-A2B4-E6F2887F8427}" type="datetime1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60DFA6-E139-4BF9-9F48-AD1FBF61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4D97CF-679C-4225-9195-22E0F9C2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BE62-259C-4D0A-B9DF-4EC4C9F82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52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D6948-27A3-41E5-BC3C-8652CFB3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69E607-7E9D-4291-83E4-165AAAB3A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4566471-39C7-40F3-A02B-513229082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12FB7F9-C472-46BD-8574-74A6F070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6D19-6D34-4EBF-B0CD-99369AC6D366}" type="datetime1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5CC497-EC02-4F91-874E-3C33EDB85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619ED2-BECD-4BDB-9DD4-5E384F04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BE62-259C-4D0A-B9DF-4EC4C9F82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62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948983-0A92-4F1E-9E54-D3D180CA6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7D579CA-4C47-4839-B196-FB054AD73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D16D40-E64A-4026-9832-D2BA5E88C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B9FB58-A1D6-4CCD-9DB9-4C49F150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EF7-A87D-42C0-80B0-45C75AA451DC}" type="datetime1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58C7F-843A-4AEF-A2E8-AB97CA3E2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891C76-0936-45D2-922A-A6385F81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BE62-259C-4D0A-B9DF-4EC4C9F82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0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3A4F43D-B2DB-49A5-9023-96C4CC7C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BEB485-D0A7-4312-87A3-F2C735CC5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889B2F-F2A2-4D2D-9E69-A136246F3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D4DC4-F77F-439D-8EE0-F63BDB9F3B3E}" type="datetime1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18D85A-C521-4A9C-9310-5E34A3555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76C1BF-25A6-463E-B73C-E53C1C93D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7BE62-259C-4D0A-B9DF-4EC4C9F82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0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16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8D291-9FD9-46DF-A3B9-5DCFE50EA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Voice Authenticity in Speech-to-Speech Translation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2733E07-60FD-44F9-9DA6-B37098A2A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416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: 2023/12/29</a:t>
            </a:r>
          </a:p>
          <a:p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>
              <a:spcBef>
                <a:spcPts val="1000"/>
              </a:spcBef>
              <a:spcAft>
                <a:spcPts val="0"/>
              </a:spcAft>
            </a:pP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111502531 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趙啟翔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111502540 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姜泓緯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111502532 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陳玨嶧</a:t>
            </a:r>
            <a:endParaRPr lang="zh-TW" alt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001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59DDFD-B5DD-4529-9F68-29E6F956B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D88904F4-2FD9-433F-8659-A7AA0F4A21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83799"/>
              </p:ext>
            </p:extLst>
          </p:nvPr>
        </p:nvGraphicFramePr>
        <p:xfrm>
          <a:off x="1812212" y="1690688"/>
          <a:ext cx="8567576" cy="4570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圖片 9">
            <a:extLst>
              <a:ext uri="{FF2B5EF4-FFF2-40B4-BE49-F238E27FC236}">
                <a16:creationId xmlns:a16="http://schemas.microsoft.com/office/drawing/2014/main" id="{FF9DD2FA-2B5C-4FC0-BF3D-A4C10EB051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01413" y="2448483"/>
            <a:ext cx="722400" cy="7224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BC122CC-6A11-4087-981F-891C43A9A6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3325" y="1826116"/>
            <a:ext cx="628650" cy="62865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11DB431-5DE4-4E3E-962D-BA937A407B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80704" y="3952607"/>
            <a:ext cx="698471" cy="698471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266DC4FF-CD44-46DF-84F7-408212F2C7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01413" y="4679532"/>
            <a:ext cx="704181" cy="704181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187555A7-78B2-4522-96ED-C3A7FEC84C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01413" y="5412167"/>
            <a:ext cx="733264" cy="733264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9CB61C9C-8D5E-4E0B-A4BD-E6EA7CF0EE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01413" y="3230104"/>
            <a:ext cx="645210" cy="645210"/>
          </a:xfrm>
          <a:prstGeom prst="rect">
            <a:avLst/>
          </a:prstGeom>
        </p:spPr>
      </p:pic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769293ED-ECEE-4318-A079-AB23F68F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BE62-259C-4D0A-B9DF-4EC4C9F8280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50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59DDFD-B5DD-4529-9F68-29E6F956B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資料庫圖表 2">
            <a:extLst>
              <a:ext uri="{FF2B5EF4-FFF2-40B4-BE49-F238E27FC236}">
                <a16:creationId xmlns:a16="http://schemas.microsoft.com/office/drawing/2014/main" id="{358EC999-5B35-4EC9-950C-9431BEDC21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5299799"/>
              </p:ext>
            </p:extLst>
          </p:nvPr>
        </p:nvGraphicFramePr>
        <p:xfrm>
          <a:off x="1839912" y="1571625"/>
          <a:ext cx="8512175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7D0C12D8-7C69-421B-B30A-52F61EC464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1175" y="3933825"/>
            <a:ext cx="3257550" cy="32575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30038AF-B6E3-4898-9C4B-3E9066BDB1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6833" y="931863"/>
            <a:ext cx="2106612" cy="210661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54A87A0-4E36-43C7-9B7C-FC58B3289A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1113" y="2897188"/>
            <a:ext cx="2190750" cy="2190750"/>
          </a:xfrm>
          <a:prstGeom prst="rect">
            <a:avLst/>
          </a:prstGeom>
        </p:spPr>
      </p:pic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70825361-F16F-4E54-9B4F-4852E8C0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BE62-259C-4D0A-B9DF-4EC4C9F8280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02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59DDFD-B5DD-4529-9F68-29E6F956B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82464A62-5633-44CF-8228-889E39F5D1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3625984"/>
              </p:ext>
            </p:extLst>
          </p:nvPr>
        </p:nvGraphicFramePr>
        <p:xfrm>
          <a:off x="915987" y="786341"/>
          <a:ext cx="10360025" cy="6071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圖片 12">
            <a:extLst>
              <a:ext uri="{FF2B5EF4-FFF2-40B4-BE49-F238E27FC236}">
                <a16:creationId xmlns:a16="http://schemas.microsoft.com/office/drawing/2014/main" id="{32BC5217-16F5-4535-B1E4-4D06D88F64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2416" y="4454025"/>
            <a:ext cx="621771" cy="62177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C15B07B-535E-4327-955F-3E2EFB2744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0937" y="4454025"/>
            <a:ext cx="621771" cy="621771"/>
          </a:xfrm>
          <a:prstGeom prst="rect">
            <a:avLst/>
          </a:prstGeom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EC5276A5-1EC5-4D0B-95DF-9BE6EA426FF9}"/>
              </a:ext>
            </a:extLst>
          </p:cNvPr>
          <p:cNvSpPr/>
          <p:nvPr/>
        </p:nvSpPr>
        <p:spPr>
          <a:xfrm>
            <a:off x="1828800" y="4609071"/>
            <a:ext cx="514349" cy="33337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EC94C50-08B3-44D1-A2B0-B10A22B8E2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9002" y="4462521"/>
            <a:ext cx="622800" cy="6228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468CE801-F7CE-4389-986C-24059951FB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0698" y="4462521"/>
            <a:ext cx="621771" cy="621771"/>
          </a:xfrm>
          <a:prstGeom prst="rect">
            <a:avLst/>
          </a:prstGeom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57E45B0F-EF68-42C4-8458-FB1A7A7DA728}"/>
              </a:ext>
            </a:extLst>
          </p:cNvPr>
          <p:cNvSpPr/>
          <p:nvPr/>
        </p:nvSpPr>
        <p:spPr>
          <a:xfrm>
            <a:off x="4568561" y="4617567"/>
            <a:ext cx="514349" cy="33337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F804DDAA-2FAF-4E0E-872D-36EE398BCF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8040" y="4483408"/>
            <a:ext cx="622800" cy="622800"/>
          </a:xfrm>
          <a:prstGeom prst="rect">
            <a:avLst/>
          </a:prstGeom>
        </p:spPr>
      </p:pic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C5FC985F-3DF8-4AFF-B1D8-41AD16C4FE43}"/>
              </a:ext>
            </a:extLst>
          </p:cNvPr>
          <p:cNvSpPr/>
          <p:nvPr/>
        </p:nvSpPr>
        <p:spPr>
          <a:xfrm>
            <a:off x="7217599" y="4638454"/>
            <a:ext cx="514349" cy="33337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71C44F89-5F78-4766-A68E-06FCFFC24D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8707" y="4472854"/>
            <a:ext cx="622800" cy="62280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3089F62B-D155-4D66-B087-65BECAF1FB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58186" y="4338814"/>
            <a:ext cx="736982" cy="736982"/>
          </a:xfrm>
          <a:prstGeom prst="rect">
            <a:avLst/>
          </a:prstGeom>
        </p:spPr>
      </p:pic>
      <p:sp>
        <p:nvSpPr>
          <p:cNvPr id="27" name="投影片編號版面配置區 26">
            <a:extLst>
              <a:ext uri="{FF2B5EF4-FFF2-40B4-BE49-F238E27FC236}">
                <a16:creationId xmlns:a16="http://schemas.microsoft.com/office/drawing/2014/main" id="{AF884946-5F44-412D-8669-78B32972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BE62-259C-4D0A-B9DF-4EC4C9F8280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53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59DDFD-B5DD-4529-9F68-29E6F956B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資料庫圖表 2">
            <a:extLst>
              <a:ext uri="{FF2B5EF4-FFF2-40B4-BE49-F238E27FC236}">
                <a16:creationId xmlns:a16="http://schemas.microsoft.com/office/drawing/2014/main" id="{7383494F-087A-4379-A447-F30B7F3BC5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2263899"/>
              </p:ext>
            </p:extLst>
          </p:nvPr>
        </p:nvGraphicFramePr>
        <p:xfrm>
          <a:off x="1386681" y="2071688"/>
          <a:ext cx="9418638" cy="3567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A7387D8E-5FC9-496A-8D75-B4FB7AA6B4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2600" y="3552825"/>
            <a:ext cx="990600" cy="990600"/>
          </a:xfrm>
          <a:prstGeom prst="rect">
            <a:avLst/>
          </a:prstGeom>
        </p:spPr>
      </p:pic>
      <p:pic>
        <p:nvPicPr>
          <p:cNvPr id="1026" name="Picture 2" descr="Meta AI發佈SeamlessM4T，一個多語言和多模態機器翻譯模型- AIFT">
            <a:extLst>
              <a:ext uri="{FF2B5EF4-FFF2-40B4-BE49-F238E27FC236}">
                <a16:creationId xmlns:a16="http://schemas.microsoft.com/office/drawing/2014/main" id="{391BBB42-FDBA-4017-A45E-4672A7E85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119" y="3094435"/>
            <a:ext cx="1695450" cy="95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70101059-2F28-4948-806F-084923A259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0488" y="3429000"/>
            <a:ext cx="990600" cy="990600"/>
          </a:xfrm>
          <a:prstGeom prst="rect">
            <a:avLst/>
          </a:prstGeom>
        </p:spPr>
      </p:pic>
      <p:pic>
        <p:nvPicPr>
          <p:cNvPr id="1028" name="Picture 4" descr="VITS 语音合成完全端到端TTS的里程碑-CSDN博客">
            <a:extLst>
              <a:ext uri="{FF2B5EF4-FFF2-40B4-BE49-F238E27FC236}">
                <a16:creationId xmlns:a16="http://schemas.microsoft.com/office/drawing/2014/main" id="{364C0500-97A5-4633-ADA4-2D4735C61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273" y="3094435"/>
            <a:ext cx="1372320" cy="106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CB33B2F-EB7F-4443-90E2-D1AD855AD9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68642" y="3297297"/>
            <a:ext cx="1501655" cy="1501655"/>
          </a:xfrm>
          <a:prstGeom prst="rect">
            <a:avLst/>
          </a:prstGeom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2284BFB-C7A2-4F17-80DD-FDA72508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BE62-259C-4D0A-B9DF-4EC4C9F8280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5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59DDFD-B5DD-4529-9F68-29E6F956B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Seamless-m4t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Meta AI發佈SeamlessM4T，一個多語言和多模態機器翻譯模型- AIFT">
            <a:extLst>
              <a:ext uri="{FF2B5EF4-FFF2-40B4-BE49-F238E27FC236}">
                <a16:creationId xmlns:a16="http://schemas.microsoft.com/office/drawing/2014/main" id="{7A22E48A-4A2C-4A05-A3CF-DEDF04F61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176" y="1760156"/>
            <a:ext cx="7975648" cy="448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538D4B-955F-4990-927C-BAD661D0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BE62-259C-4D0A-B9DF-4EC4C9F8280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766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59DDFD-B5DD-4529-9F68-29E6F956B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7937AE5-3CAE-4E6A-B0E5-982C147E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BE62-259C-4D0A-B9DF-4EC4C9F82809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2056" name="Picture 8" descr="AI数字人：基于VITS模型的中文语音生成训练_vits-chinese 模型prosody_model.pt 百度网盘-CSDN博客">
            <a:extLst>
              <a:ext uri="{FF2B5EF4-FFF2-40B4-BE49-F238E27FC236}">
                <a16:creationId xmlns:a16="http://schemas.microsoft.com/office/drawing/2014/main" id="{F19E4EA3-CD8F-4E35-AD3D-3A81C5B9E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481" y="1690688"/>
            <a:ext cx="7875037" cy="421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C9EBC489-E1C4-4A64-AA4E-69B4F77C5FCE}"/>
              </a:ext>
            </a:extLst>
          </p:cNvPr>
          <p:cNvSpPr txBox="1"/>
          <p:nvPr/>
        </p:nvSpPr>
        <p:spPr>
          <a:xfrm>
            <a:off x="3047222" y="615030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https://github.com/Plachtaa/VITS-fast-fine-tuning</a:t>
            </a:r>
          </a:p>
        </p:txBody>
      </p:sp>
    </p:spTree>
    <p:extLst>
      <p:ext uri="{BB962C8B-B14F-4D97-AF65-F5344CB8AC3E}">
        <p14:creationId xmlns:p14="http://schemas.microsoft.com/office/powerpoint/2010/main" val="3030394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59DDFD-B5DD-4529-9F68-29E6F956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8543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Time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7937AE5-3CAE-4E6A-B0E5-982C147E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BE62-259C-4D0A-B9DF-4EC4C9F82809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E1A2180-FFBB-4F02-A9F1-93AB56FFB517}"/>
              </a:ext>
            </a:extLst>
          </p:cNvPr>
          <p:cNvSpPr txBox="1"/>
          <p:nvPr/>
        </p:nvSpPr>
        <p:spPr>
          <a:xfrm>
            <a:off x="3047405" y="4487347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https://5933f285c507e42035.gradio.live/</a:t>
            </a:r>
          </a:p>
        </p:txBody>
      </p:sp>
    </p:spTree>
    <p:extLst>
      <p:ext uri="{BB962C8B-B14F-4D97-AF65-F5344CB8AC3E}">
        <p14:creationId xmlns:p14="http://schemas.microsoft.com/office/powerpoint/2010/main" val="4015356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152</Words>
  <Application>Microsoft Office PowerPoint</Application>
  <PresentationFormat>寬螢幕</PresentationFormat>
  <Paragraphs>42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佈景主題</vt:lpstr>
      <vt:lpstr>Enhancing Voice Authenticity in Speech-to-Speech Translation</vt:lpstr>
      <vt:lpstr>Table of Contents</vt:lpstr>
      <vt:lpstr>Motivation</vt:lpstr>
      <vt:lpstr>Objective</vt:lpstr>
      <vt:lpstr>Model Architecture</vt:lpstr>
      <vt:lpstr>Seamless-m4t</vt:lpstr>
      <vt:lpstr>VITS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Voice Authenticity in Speech-to-Speech Translation</dc:title>
  <dc:creator>啟翔 趙</dc:creator>
  <cp:lastModifiedBy>啟翔 趙</cp:lastModifiedBy>
  <cp:revision>14</cp:revision>
  <dcterms:created xsi:type="dcterms:W3CDTF">2023-12-28T19:00:59Z</dcterms:created>
  <dcterms:modified xsi:type="dcterms:W3CDTF">2023-12-29T01:26:58Z</dcterms:modified>
</cp:coreProperties>
</file>