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7EC5B-2701-4118-89F6-04E798A5CEE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820ED8D3-BD6F-4D94-B1DD-B43F2317D44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  介面介紹</a:t>
          </a:r>
          <a:endParaRPr lang="zh-TW" altLang="en-US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51483D0-968B-403D-B8A6-8DA804F7C727}" type="parTrans" cxnId="{9F7D2879-6642-4092-8129-6B06F1F6F4DF}">
      <dgm:prSet/>
      <dgm:spPr/>
      <dgm:t>
        <a:bodyPr/>
        <a:lstStyle/>
        <a:p>
          <a:endParaRPr lang="zh-TW" altLang="en-US"/>
        </a:p>
      </dgm:t>
    </dgm:pt>
    <dgm:pt modelId="{8C941E98-2E72-4CB4-B978-110A0BD2F505}" type="sibTrans" cxnId="{9F7D2879-6642-4092-8129-6B06F1F6F4DF}">
      <dgm:prSet/>
      <dgm:spPr/>
      <dgm:t>
        <a:bodyPr/>
        <a:lstStyle/>
        <a:p>
          <a:endParaRPr lang="zh-TW" altLang="en-US"/>
        </a:p>
      </dgm:t>
    </dgm:pt>
    <dgm:pt modelId="{7623AC42-AB93-4B9B-B985-DCDDC722E2F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  功能介紹</a:t>
          </a:r>
        </a:p>
      </dgm:t>
    </dgm:pt>
    <dgm:pt modelId="{A075332C-C73D-4E67-8D30-DB8BB9ADE1BA}" type="parTrans" cxnId="{AACD0EB7-1C64-4F81-9117-25DA19D998EA}">
      <dgm:prSet/>
      <dgm:spPr/>
      <dgm:t>
        <a:bodyPr/>
        <a:lstStyle/>
        <a:p>
          <a:endParaRPr lang="zh-TW" altLang="en-US"/>
        </a:p>
      </dgm:t>
    </dgm:pt>
    <dgm:pt modelId="{22E7E8F3-4B4F-4433-8EAC-4B403E7B7890}" type="sibTrans" cxnId="{AACD0EB7-1C64-4F81-9117-25DA19D998EA}">
      <dgm:prSet/>
      <dgm:spPr/>
      <dgm:t>
        <a:bodyPr/>
        <a:lstStyle/>
        <a:p>
          <a:endParaRPr lang="zh-TW" altLang="en-US"/>
        </a:p>
      </dgm:t>
    </dgm:pt>
    <dgm:pt modelId="{A5FDEA66-20AB-4EB6-9F0F-F84F41CCBF4A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  所遇到的困難</a:t>
          </a:r>
        </a:p>
      </dgm:t>
    </dgm:pt>
    <dgm:pt modelId="{DA5DFF34-7B9F-4863-9733-ACB761C2FBB5}" type="parTrans" cxnId="{139D3C51-D22C-44F1-A14D-D5FD2916165B}">
      <dgm:prSet/>
      <dgm:spPr/>
      <dgm:t>
        <a:bodyPr/>
        <a:lstStyle/>
        <a:p>
          <a:endParaRPr lang="zh-TW" altLang="en-US"/>
        </a:p>
      </dgm:t>
    </dgm:pt>
    <dgm:pt modelId="{8617775B-5FBD-4C9E-87F1-BD3FF975A10B}" type="sibTrans" cxnId="{139D3C51-D22C-44F1-A14D-D5FD2916165B}">
      <dgm:prSet/>
      <dgm:spPr/>
      <dgm:t>
        <a:bodyPr/>
        <a:lstStyle/>
        <a:p>
          <a:endParaRPr lang="zh-TW" altLang="en-US"/>
        </a:p>
      </dgm:t>
    </dgm:pt>
    <dgm:pt modelId="{CA1B2D71-C14C-43E2-91BB-82EF8A90362A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  介面展示時間</a:t>
          </a:r>
        </a:p>
      </dgm:t>
    </dgm:pt>
    <dgm:pt modelId="{EF4B0A70-0BEF-4E42-B19B-015C26563ECF}" type="parTrans" cxnId="{B2B8F8AC-9D9C-4968-938D-851E08873A67}">
      <dgm:prSet/>
      <dgm:spPr/>
      <dgm:t>
        <a:bodyPr/>
        <a:lstStyle/>
        <a:p>
          <a:endParaRPr lang="zh-TW" altLang="en-US"/>
        </a:p>
      </dgm:t>
    </dgm:pt>
    <dgm:pt modelId="{E57EC143-6EB8-438B-880E-DC0C0AE00C31}" type="sibTrans" cxnId="{B2B8F8AC-9D9C-4968-938D-851E08873A67}">
      <dgm:prSet/>
      <dgm:spPr/>
      <dgm:t>
        <a:bodyPr/>
        <a:lstStyle/>
        <a:p>
          <a:endParaRPr lang="zh-TW" altLang="en-US"/>
        </a:p>
      </dgm:t>
    </dgm:pt>
    <dgm:pt modelId="{41ADD725-A58E-4C03-A840-5D84494C6E4F}">
      <dgm:prSet phldrT="[文字]"/>
      <dgm:spPr/>
      <dgm:t>
        <a:bodyPr/>
        <a:lstStyle/>
        <a:p>
          <a:r>
            <a:rPr lang="zh-TW" altLang="en-US">
              <a:latin typeface="標楷體" panose="03000509000000000000" pitchFamily="65" charset="-120"/>
              <a:ea typeface="標楷體" panose="03000509000000000000" pitchFamily="65" charset="-120"/>
            </a:rPr>
            <a:t>  程式碼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結構</a:t>
          </a:r>
        </a:p>
      </dgm:t>
    </dgm:pt>
    <dgm:pt modelId="{B2522855-5BA7-44D3-A13F-E26C115DC05D}" type="parTrans" cxnId="{7B9B0440-5FA4-49B9-B56C-E0D7005B3B8B}">
      <dgm:prSet/>
      <dgm:spPr/>
      <dgm:t>
        <a:bodyPr/>
        <a:lstStyle/>
        <a:p>
          <a:endParaRPr lang="zh-TW" altLang="en-US"/>
        </a:p>
      </dgm:t>
    </dgm:pt>
    <dgm:pt modelId="{2E9F0AA4-3A1C-44A7-A3F7-6263C1606050}" type="sibTrans" cxnId="{7B9B0440-5FA4-49B9-B56C-E0D7005B3B8B}">
      <dgm:prSet/>
      <dgm:spPr/>
      <dgm:t>
        <a:bodyPr/>
        <a:lstStyle/>
        <a:p>
          <a:endParaRPr lang="zh-TW" altLang="en-US"/>
        </a:p>
      </dgm:t>
    </dgm:pt>
    <dgm:pt modelId="{A4844133-0CEC-475C-973B-17CCCBEF634D}" type="pres">
      <dgm:prSet presAssocID="{E3E7EC5B-2701-4118-89F6-04E798A5CEE0}" presName="Name0" presStyleCnt="0">
        <dgm:presLayoutVars>
          <dgm:chMax val="7"/>
          <dgm:chPref val="7"/>
          <dgm:dir/>
        </dgm:presLayoutVars>
      </dgm:prSet>
      <dgm:spPr/>
    </dgm:pt>
    <dgm:pt modelId="{0C955B79-5252-4F39-B50D-0A8383CA89E8}" type="pres">
      <dgm:prSet presAssocID="{E3E7EC5B-2701-4118-89F6-04E798A5CEE0}" presName="Name1" presStyleCnt="0"/>
      <dgm:spPr/>
    </dgm:pt>
    <dgm:pt modelId="{5C686141-15E4-4909-BE6E-E36EAAEBCF3D}" type="pres">
      <dgm:prSet presAssocID="{E3E7EC5B-2701-4118-89F6-04E798A5CEE0}" presName="cycle" presStyleCnt="0"/>
      <dgm:spPr/>
    </dgm:pt>
    <dgm:pt modelId="{0B6D5F3F-266A-4C0C-A5A1-97B9FD411988}" type="pres">
      <dgm:prSet presAssocID="{E3E7EC5B-2701-4118-89F6-04E798A5CEE0}" presName="srcNode" presStyleLbl="node1" presStyleIdx="0" presStyleCnt="5"/>
      <dgm:spPr/>
    </dgm:pt>
    <dgm:pt modelId="{48A11E99-9CA3-4285-ADE1-7593D6F715E8}" type="pres">
      <dgm:prSet presAssocID="{E3E7EC5B-2701-4118-89F6-04E798A5CEE0}" presName="conn" presStyleLbl="parChTrans1D2" presStyleIdx="0" presStyleCnt="1"/>
      <dgm:spPr/>
    </dgm:pt>
    <dgm:pt modelId="{778724F1-D2A9-41F3-8365-389A6BE5F4E5}" type="pres">
      <dgm:prSet presAssocID="{E3E7EC5B-2701-4118-89F6-04E798A5CEE0}" presName="extraNode" presStyleLbl="node1" presStyleIdx="0" presStyleCnt="5"/>
      <dgm:spPr/>
    </dgm:pt>
    <dgm:pt modelId="{D9AD21F9-AC91-45BC-A52F-2829EF208907}" type="pres">
      <dgm:prSet presAssocID="{E3E7EC5B-2701-4118-89F6-04E798A5CEE0}" presName="dstNode" presStyleLbl="node1" presStyleIdx="0" presStyleCnt="5"/>
      <dgm:spPr/>
    </dgm:pt>
    <dgm:pt modelId="{62B0CB18-2FB4-4AC8-975C-B7B5EAFCF751}" type="pres">
      <dgm:prSet presAssocID="{820ED8D3-BD6F-4D94-B1DD-B43F2317D444}" presName="text_1" presStyleLbl="node1" presStyleIdx="0" presStyleCnt="5">
        <dgm:presLayoutVars>
          <dgm:bulletEnabled val="1"/>
        </dgm:presLayoutVars>
      </dgm:prSet>
      <dgm:spPr/>
    </dgm:pt>
    <dgm:pt modelId="{7CB4D4F8-4914-47ED-980A-40C823D202D9}" type="pres">
      <dgm:prSet presAssocID="{820ED8D3-BD6F-4D94-B1DD-B43F2317D444}" presName="accent_1" presStyleCnt="0"/>
      <dgm:spPr/>
    </dgm:pt>
    <dgm:pt modelId="{C6C47016-5D20-40F3-8C02-558784986447}" type="pres">
      <dgm:prSet presAssocID="{820ED8D3-BD6F-4D94-B1DD-B43F2317D444}" presName="accentRepeatNode" presStyleLbl="solidFgAcc1" presStyleIdx="0" presStyleCnt="5"/>
      <dgm:spPr/>
    </dgm:pt>
    <dgm:pt modelId="{9FFAEBC1-5A0C-45ED-BF1B-79A08B6CF512}" type="pres">
      <dgm:prSet presAssocID="{7623AC42-AB93-4B9B-B985-DCDDC722E2F6}" presName="text_2" presStyleLbl="node1" presStyleIdx="1" presStyleCnt="5">
        <dgm:presLayoutVars>
          <dgm:bulletEnabled val="1"/>
        </dgm:presLayoutVars>
      </dgm:prSet>
      <dgm:spPr/>
    </dgm:pt>
    <dgm:pt modelId="{886B5D16-A879-45CD-8FF6-2ECC81D3F6CE}" type="pres">
      <dgm:prSet presAssocID="{7623AC42-AB93-4B9B-B985-DCDDC722E2F6}" presName="accent_2" presStyleCnt="0"/>
      <dgm:spPr/>
    </dgm:pt>
    <dgm:pt modelId="{0443A454-3B33-4E1F-B0E7-0E4D1219A8BB}" type="pres">
      <dgm:prSet presAssocID="{7623AC42-AB93-4B9B-B985-DCDDC722E2F6}" presName="accentRepeatNode" presStyleLbl="solidFgAcc1" presStyleIdx="1" presStyleCnt="5"/>
      <dgm:spPr/>
    </dgm:pt>
    <dgm:pt modelId="{5658D346-43EA-4CE2-9048-034622D40CBF}" type="pres">
      <dgm:prSet presAssocID="{41ADD725-A58E-4C03-A840-5D84494C6E4F}" presName="text_3" presStyleLbl="node1" presStyleIdx="2" presStyleCnt="5">
        <dgm:presLayoutVars>
          <dgm:bulletEnabled val="1"/>
        </dgm:presLayoutVars>
      </dgm:prSet>
      <dgm:spPr/>
    </dgm:pt>
    <dgm:pt modelId="{EF4591B0-7096-4E90-84F5-9A9E3F31B327}" type="pres">
      <dgm:prSet presAssocID="{41ADD725-A58E-4C03-A840-5D84494C6E4F}" presName="accent_3" presStyleCnt="0"/>
      <dgm:spPr/>
    </dgm:pt>
    <dgm:pt modelId="{E2C9403A-F672-44F8-8E79-0AA28923DBA4}" type="pres">
      <dgm:prSet presAssocID="{41ADD725-A58E-4C03-A840-5D84494C6E4F}" presName="accentRepeatNode" presStyleLbl="solidFgAcc1" presStyleIdx="2" presStyleCnt="5"/>
      <dgm:spPr/>
    </dgm:pt>
    <dgm:pt modelId="{287CEE0E-FD9C-41F9-9E0F-3971401E9815}" type="pres">
      <dgm:prSet presAssocID="{A5FDEA66-20AB-4EB6-9F0F-F84F41CCBF4A}" presName="text_4" presStyleLbl="node1" presStyleIdx="3" presStyleCnt="5">
        <dgm:presLayoutVars>
          <dgm:bulletEnabled val="1"/>
        </dgm:presLayoutVars>
      </dgm:prSet>
      <dgm:spPr/>
    </dgm:pt>
    <dgm:pt modelId="{F3736080-4BC4-45E2-870D-9A5CF272BE77}" type="pres">
      <dgm:prSet presAssocID="{A5FDEA66-20AB-4EB6-9F0F-F84F41CCBF4A}" presName="accent_4" presStyleCnt="0"/>
      <dgm:spPr/>
    </dgm:pt>
    <dgm:pt modelId="{50C86267-E43E-4234-BAE1-B3016EAD6110}" type="pres">
      <dgm:prSet presAssocID="{A5FDEA66-20AB-4EB6-9F0F-F84F41CCBF4A}" presName="accentRepeatNode" presStyleLbl="solidFgAcc1" presStyleIdx="3" presStyleCnt="5"/>
      <dgm:spPr/>
    </dgm:pt>
    <dgm:pt modelId="{D7A3A241-2840-4994-94CE-1B829A86F030}" type="pres">
      <dgm:prSet presAssocID="{CA1B2D71-C14C-43E2-91BB-82EF8A90362A}" presName="text_5" presStyleLbl="node1" presStyleIdx="4" presStyleCnt="5">
        <dgm:presLayoutVars>
          <dgm:bulletEnabled val="1"/>
        </dgm:presLayoutVars>
      </dgm:prSet>
      <dgm:spPr/>
    </dgm:pt>
    <dgm:pt modelId="{DE7EF5EE-D80B-4E7A-8A12-D0B25CAFB410}" type="pres">
      <dgm:prSet presAssocID="{CA1B2D71-C14C-43E2-91BB-82EF8A90362A}" presName="accent_5" presStyleCnt="0"/>
      <dgm:spPr/>
    </dgm:pt>
    <dgm:pt modelId="{4470B777-4BCB-4852-B318-30A2931395EA}" type="pres">
      <dgm:prSet presAssocID="{CA1B2D71-C14C-43E2-91BB-82EF8A90362A}" presName="accentRepeatNode" presStyleLbl="solidFgAcc1" presStyleIdx="4" presStyleCnt="5"/>
      <dgm:spPr/>
    </dgm:pt>
  </dgm:ptLst>
  <dgm:cxnLst>
    <dgm:cxn modelId="{9D5AFE0B-7548-4E46-A21F-77B2CCC3D954}" type="presOf" srcId="{E3E7EC5B-2701-4118-89F6-04E798A5CEE0}" destId="{A4844133-0CEC-475C-973B-17CCCBEF634D}" srcOrd="0" destOrd="0" presId="urn:microsoft.com/office/officeart/2008/layout/VerticalCurvedList"/>
    <dgm:cxn modelId="{E6CA2F1E-E9E5-44EC-BB61-65657D6B5A28}" type="presOf" srcId="{7623AC42-AB93-4B9B-B985-DCDDC722E2F6}" destId="{9FFAEBC1-5A0C-45ED-BF1B-79A08B6CF512}" srcOrd="0" destOrd="0" presId="urn:microsoft.com/office/officeart/2008/layout/VerticalCurvedList"/>
    <dgm:cxn modelId="{7B9B0440-5FA4-49B9-B56C-E0D7005B3B8B}" srcId="{E3E7EC5B-2701-4118-89F6-04E798A5CEE0}" destId="{41ADD725-A58E-4C03-A840-5D84494C6E4F}" srcOrd="2" destOrd="0" parTransId="{B2522855-5BA7-44D3-A13F-E26C115DC05D}" sibTransId="{2E9F0AA4-3A1C-44A7-A3F7-6263C1606050}"/>
    <dgm:cxn modelId="{139D3C51-D22C-44F1-A14D-D5FD2916165B}" srcId="{E3E7EC5B-2701-4118-89F6-04E798A5CEE0}" destId="{A5FDEA66-20AB-4EB6-9F0F-F84F41CCBF4A}" srcOrd="3" destOrd="0" parTransId="{DA5DFF34-7B9F-4863-9733-ACB761C2FBB5}" sibTransId="{8617775B-5FBD-4C9E-87F1-BD3FF975A10B}"/>
    <dgm:cxn modelId="{9F7D2879-6642-4092-8129-6B06F1F6F4DF}" srcId="{E3E7EC5B-2701-4118-89F6-04E798A5CEE0}" destId="{820ED8D3-BD6F-4D94-B1DD-B43F2317D444}" srcOrd="0" destOrd="0" parTransId="{C51483D0-968B-403D-B8A6-8DA804F7C727}" sibTransId="{8C941E98-2E72-4CB4-B978-110A0BD2F505}"/>
    <dgm:cxn modelId="{0916598A-7962-4BA0-8DB1-44B2960FD338}" type="presOf" srcId="{8C941E98-2E72-4CB4-B978-110A0BD2F505}" destId="{48A11E99-9CA3-4285-ADE1-7593D6F715E8}" srcOrd="0" destOrd="0" presId="urn:microsoft.com/office/officeart/2008/layout/VerticalCurvedList"/>
    <dgm:cxn modelId="{B3564996-19D3-498F-ABCA-506692C7A32C}" type="presOf" srcId="{CA1B2D71-C14C-43E2-91BB-82EF8A90362A}" destId="{D7A3A241-2840-4994-94CE-1B829A86F030}" srcOrd="0" destOrd="0" presId="urn:microsoft.com/office/officeart/2008/layout/VerticalCurvedList"/>
    <dgm:cxn modelId="{33C4949F-36A5-4726-87F5-8FA36A638D1C}" type="presOf" srcId="{820ED8D3-BD6F-4D94-B1DD-B43F2317D444}" destId="{62B0CB18-2FB4-4AC8-975C-B7B5EAFCF751}" srcOrd="0" destOrd="0" presId="urn:microsoft.com/office/officeart/2008/layout/VerticalCurvedList"/>
    <dgm:cxn modelId="{B2B8F8AC-9D9C-4968-938D-851E08873A67}" srcId="{E3E7EC5B-2701-4118-89F6-04E798A5CEE0}" destId="{CA1B2D71-C14C-43E2-91BB-82EF8A90362A}" srcOrd="4" destOrd="0" parTransId="{EF4B0A70-0BEF-4E42-B19B-015C26563ECF}" sibTransId="{E57EC143-6EB8-438B-880E-DC0C0AE00C31}"/>
    <dgm:cxn modelId="{DE608BAF-541F-454B-A1A5-6BB0E469B8CD}" type="presOf" srcId="{A5FDEA66-20AB-4EB6-9F0F-F84F41CCBF4A}" destId="{287CEE0E-FD9C-41F9-9E0F-3971401E9815}" srcOrd="0" destOrd="0" presId="urn:microsoft.com/office/officeart/2008/layout/VerticalCurvedList"/>
    <dgm:cxn modelId="{AACD0EB7-1C64-4F81-9117-25DA19D998EA}" srcId="{E3E7EC5B-2701-4118-89F6-04E798A5CEE0}" destId="{7623AC42-AB93-4B9B-B985-DCDDC722E2F6}" srcOrd="1" destOrd="0" parTransId="{A075332C-C73D-4E67-8D30-DB8BB9ADE1BA}" sibTransId="{22E7E8F3-4B4F-4433-8EAC-4B403E7B7890}"/>
    <dgm:cxn modelId="{BA62D3D6-AF6B-49D0-957C-56CAC6BF4F58}" type="presOf" srcId="{41ADD725-A58E-4C03-A840-5D84494C6E4F}" destId="{5658D346-43EA-4CE2-9048-034622D40CBF}" srcOrd="0" destOrd="0" presId="urn:microsoft.com/office/officeart/2008/layout/VerticalCurvedList"/>
    <dgm:cxn modelId="{9E3954F0-3225-4BA4-93D6-DB5B64DB4008}" type="presParOf" srcId="{A4844133-0CEC-475C-973B-17CCCBEF634D}" destId="{0C955B79-5252-4F39-B50D-0A8383CA89E8}" srcOrd="0" destOrd="0" presId="urn:microsoft.com/office/officeart/2008/layout/VerticalCurvedList"/>
    <dgm:cxn modelId="{FBD50713-26F9-4799-84E6-0741079F3235}" type="presParOf" srcId="{0C955B79-5252-4F39-B50D-0A8383CA89E8}" destId="{5C686141-15E4-4909-BE6E-E36EAAEBCF3D}" srcOrd="0" destOrd="0" presId="urn:microsoft.com/office/officeart/2008/layout/VerticalCurvedList"/>
    <dgm:cxn modelId="{5E32D7AA-3228-4636-ABF6-0B449DC44A71}" type="presParOf" srcId="{5C686141-15E4-4909-BE6E-E36EAAEBCF3D}" destId="{0B6D5F3F-266A-4C0C-A5A1-97B9FD411988}" srcOrd="0" destOrd="0" presId="urn:microsoft.com/office/officeart/2008/layout/VerticalCurvedList"/>
    <dgm:cxn modelId="{1CC91D4C-07EB-46BA-8F6B-9C2B5F9A1D6B}" type="presParOf" srcId="{5C686141-15E4-4909-BE6E-E36EAAEBCF3D}" destId="{48A11E99-9CA3-4285-ADE1-7593D6F715E8}" srcOrd="1" destOrd="0" presId="urn:microsoft.com/office/officeart/2008/layout/VerticalCurvedList"/>
    <dgm:cxn modelId="{2A44C854-D968-4E29-A1DA-A8B97CA3664C}" type="presParOf" srcId="{5C686141-15E4-4909-BE6E-E36EAAEBCF3D}" destId="{778724F1-D2A9-41F3-8365-389A6BE5F4E5}" srcOrd="2" destOrd="0" presId="urn:microsoft.com/office/officeart/2008/layout/VerticalCurvedList"/>
    <dgm:cxn modelId="{43C3C5BF-22BB-4575-9D09-F5010A5E26AF}" type="presParOf" srcId="{5C686141-15E4-4909-BE6E-E36EAAEBCF3D}" destId="{D9AD21F9-AC91-45BC-A52F-2829EF208907}" srcOrd="3" destOrd="0" presId="urn:microsoft.com/office/officeart/2008/layout/VerticalCurvedList"/>
    <dgm:cxn modelId="{9BA2AA2B-4EC5-4981-828A-9321FF01A82F}" type="presParOf" srcId="{0C955B79-5252-4F39-B50D-0A8383CA89E8}" destId="{62B0CB18-2FB4-4AC8-975C-B7B5EAFCF751}" srcOrd="1" destOrd="0" presId="urn:microsoft.com/office/officeart/2008/layout/VerticalCurvedList"/>
    <dgm:cxn modelId="{B4ADD1CF-9623-453C-A069-97FA6453B368}" type="presParOf" srcId="{0C955B79-5252-4F39-B50D-0A8383CA89E8}" destId="{7CB4D4F8-4914-47ED-980A-40C823D202D9}" srcOrd="2" destOrd="0" presId="urn:microsoft.com/office/officeart/2008/layout/VerticalCurvedList"/>
    <dgm:cxn modelId="{407E931F-DE73-4701-9388-CA9560A40B33}" type="presParOf" srcId="{7CB4D4F8-4914-47ED-980A-40C823D202D9}" destId="{C6C47016-5D20-40F3-8C02-558784986447}" srcOrd="0" destOrd="0" presId="urn:microsoft.com/office/officeart/2008/layout/VerticalCurvedList"/>
    <dgm:cxn modelId="{FCF0AF4F-D68A-483D-8B1F-100891ACC6A7}" type="presParOf" srcId="{0C955B79-5252-4F39-B50D-0A8383CA89E8}" destId="{9FFAEBC1-5A0C-45ED-BF1B-79A08B6CF512}" srcOrd="3" destOrd="0" presId="urn:microsoft.com/office/officeart/2008/layout/VerticalCurvedList"/>
    <dgm:cxn modelId="{28F9775A-813F-4AFC-96AE-6C013BA78941}" type="presParOf" srcId="{0C955B79-5252-4F39-B50D-0A8383CA89E8}" destId="{886B5D16-A879-45CD-8FF6-2ECC81D3F6CE}" srcOrd="4" destOrd="0" presId="urn:microsoft.com/office/officeart/2008/layout/VerticalCurvedList"/>
    <dgm:cxn modelId="{F93514F5-79BF-4EC5-9838-93EAA9CC5F0A}" type="presParOf" srcId="{886B5D16-A879-45CD-8FF6-2ECC81D3F6CE}" destId="{0443A454-3B33-4E1F-B0E7-0E4D1219A8BB}" srcOrd="0" destOrd="0" presId="urn:microsoft.com/office/officeart/2008/layout/VerticalCurvedList"/>
    <dgm:cxn modelId="{A06359F4-1901-4D58-A4BE-01716C04D221}" type="presParOf" srcId="{0C955B79-5252-4F39-B50D-0A8383CA89E8}" destId="{5658D346-43EA-4CE2-9048-034622D40CBF}" srcOrd="5" destOrd="0" presId="urn:microsoft.com/office/officeart/2008/layout/VerticalCurvedList"/>
    <dgm:cxn modelId="{1AC4DDB1-4DD9-4ADA-8616-7C528600C9C7}" type="presParOf" srcId="{0C955B79-5252-4F39-B50D-0A8383CA89E8}" destId="{EF4591B0-7096-4E90-84F5-9A9E3F31B327}" srcOrd="6" destOrd="0" presId="urn:microsoft.com/office/officeart/2008/layout/VerticalCurvedList"/>
    <dgm:cxn modelId="{A4A633A2-3433-4C9B-82E8-4070AECF0239}" type="presParOf" srcId="{EF4591B0-7096-4E90-84F5-9A9E3F31B327}" destId="{E2C9403A-F672-44F8-8E79-0AA28923DBA4}" srcOrd="0" destOrd="0" presId="urn:microsoft.com/office/officeart/2008/layout/VerticalCurvedList"/>
    <dgm:cxn modelId="{8BF7A85B-F8BF-4D05-8103-A47EE6AD55E3}" type="presParOf" srcId="{0C955B79-5252-4F39-B50D-0A8383CA89E8}" destId="{287CEE0E-FD9C-41F9-9E0F-3971401E9815}" srcOrd="7" destOrd="0" presId="urn:microsoft.com/office/officeart/2008/layout/VerticalCurvedList"/>
    <dgm:cxn modelId="{A4AF143A-9890-468F-94EB-1DFD129DD246}" type="presParOf" srcId="{0C955B79-5252-4F39-B50D-0A8383CA89E8}" destId="{F3736080-4BC4-45E2-870D-9A5CF272BE77}" srcOrd="8" destOrd="0" presId="urn:microsoft.com/office/officeart/2008/layout/VerticalCurvedList"/>
    <dgm:cxn modelId="{3943FE87-23E4-4DED-BDA1-02900D3C76ED}" type="presParOf" srcId="{F3736080-4BC4-45E2-870D-9A5CF272BE77}" destId="{50C86267-E43E-4234-BAE1-B3016EAD6110}" srcOrd="0" destOrd="0" presId="urn:microsoft.com/office/officeart/2008/layout/VerticalCurvedList"/>
    <dgm:cxn modelId="{F7DB0FC3-401B-495C-AC4A-A37AA48EF6A3}" type="presParOf" srcId="{0C955B79-5252-4F39-B50D-0A8383CA89E8}" destId="{D7A3A241-2840-4994-94CE-1B829A86F030}" srcOrd="9" destOrd="0" presId="urn:microsoft.com/office/officeart/2008/layout/VerticalCurvedList"/>
    <dgm:cxn modelId="{EDAF6DB1-57DB-4F09-A10B-08CCC8EBD7E3}" type="presParOf" srcId="{0C955B79-5252-4F39-B50D-0A8383CA89E8}" destId="{DE7EF5EE-D80B-4E7A-8A12-D0B25CAFB410}" srcOrd="10" destOrd="0" presId="urn:microsoft.com/office/officeart/2008/layout/VerticalCurvedList"/>
    <dgm:cxn modelId="{34583CCF-DB52-45A2-A765-17D2CFFD2EF0}" type="presParOf" srcId="{DE7EF5EE-D80B-4E7A-8A12-D0B25CAFB410}" destId="{4470B777-4BCB-4852-B318-30A2931395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C8849-4361-4D6C-BB32-70632134D57D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TW" altLang="en-US"/>
        </a:p>
      </dgm:t>
    </dgm:pt>
    <dgm:pt modelId="{D1B1E70B-7EE7-4DF0-9041-17A901AC1230}">
      <dgm:prSet phldrT="[文字]" custT="1"/>
      <dgm:spPr/>
      <dgm:t>
        <a:bodyPr/>
        <a:lstStyle/>
        <a:p>
          <a:r>
            <a:rPr lang="en-US" altLang="zh-TW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InputBox</a:t>
          </a:r>
          <a:endParaRPr lang="zh-TW" alt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F243EF-91E4-487A-B04E-6FE3832A687B}" type="parTrans" cxnId="{F6FD5079-7F96-464C-BAC3-E5126DBCE6B0}">
      <dgm:prSet/>
      <dgm:spPr/>
      <dgm:t>
        <a:bodyPr/>
        <a:lstStyle/>
        <a:p>
          <a:endParaRPr lang="zh-TW" altLang="en-US"/>
        </a:p>
      </dgm:t>
    </dgm:pt>
    <dgm:pt modelId="{EC7C6E48-89FD-45EA-A705-05693BF18C65}" type="sibTrans" cxnId="{F6FD5079-7F96-464C-BAC3-E5126DBCE6B0}">
      <dgm:prSet/>
      <dgm:spPr/>
      <dgm:t>
        <a:bodyPr/>
        <a:lstStyle/>
        <a:p>
          <a:endParaRPr lang="zh-TW" altLang="en-US"/>
        </a:p>
      </dgm:t>
    </dgm:pt>
    <dgm:pt modelId="{5C6CAEEA-EAE4-4859-B4A0-A1D8EAEB6633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更改類別名稱</a:t>
          </a:r>
        </a:p>
      </dgm:t>
    </dgm:pt>
    <dgm:pt modelId="{A23F68DA-41A2-46E6-BE4E-B3F20DBFD015}" type="parTrans" cxnId="{34B9C951-F594-4670-8CA9-268D7F4EB2AA}">
      <dgm:prSet/>
      <dgm:spPr/>
      <dgm:t>
        <a:bodyPr/>
        <a:lstStyle/>
        <a:p>
          <a:endParaRPr lang="zh-TW" altLang="en-US"/>
        </a:p>
      </dgm:t>
    </dgm:pt>
    <dgm:pt modelId="{327309B6-DD1D-47CC-A609-BF26A86F5EA3}" type="sibTrans" cxnId="{34B9C951-F594-4670-8CA9-268D7F4EB2AA}">
      <dgm:prSet/>
      <dgm:spPr/>
      <dgm:t>
        <a:bodyPr/>
        <a:lstStyle/>
        <a:p>
          <a:endParaRPr lang="zh-TW" altLang="en-US"/>
        </a:p>
      </dgm:t>
    </dgm:pt>
    <dgm:pt modelId="{E091E0B7-0CDC-4F9F-962B-9A2F0B006EC7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上傳圖片</a:t>
          </a:r>
        </a:p>
      </dgm:t>
    </dgm:pt>
    <dgm:pt modelId="{09E14012-DA20-4FEE-9F1F-6B9E79CF0C28}" type="parTrans" cxnId="{3715AA6E-3A42-497B-B3F8-9272B4FC1731}">
      <dgm:prSet/>
      <dgm:spPr/>
      <dgm:t>
        <a:bodyPr/>
        <a:lstStyle/>
        <a:p>
          <a:endParaRPr lang="zh-TW" altLang="en-US"/>
        </a:p>
      </dgm:t>
    </dgm:pt>
    <dgm:pt modelId="{8A7D7C1E-B1DD-4CC8-BA5C-740959F01A7D}" type="sibTrans" cxnId="{3715AA6E-3A42-497B-B3F8-9272B4FC1731}">
      <dgm:prSet/>
      <dgm:spPr/>
      <dgm:t>
        <a:bodyPr/>
        <a:lstStyle/>
        <a:p>
          <a:endParaRPr lang="zh-TW" altLang="en-US"/>
        </a:p>
      </dgm:t>
    </dgm:pt>
    <dgm:pt modelId="{011D00E1-B737-4413-A42A-FC2F44B9CC2B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顯示以上傳的圖片</a:t>
          </a:r>
        </a:p>
      </dgm:t>
    </dgm:pt>
    <dgm:pt modelId="{48B473E1-DF2D-49AF-8AA7-69A55146D1D7}" type="parTrans" cxnId="{F9C2FCB4-687A-459E-ACEA-A8BD18101A0F}">
      <dgm:prSet/>
      <dgm:spPr/>
      <dgm:t>
        <a:bodyPr/>
        <a:lstStyle/>
        <a:p>
          <a:endParaRPr lang="zh-TW" altLang="en-US"/>
        </a:p>
      </dgm:t>
    </dgm:pt>
    <dgm:pt modelId="{56F8DEC0-BED6-4531-A7DD-65567B8B1C50}" type="sibTrans" cxnId="{F9C2FCB4-687A-459E-ACEA-A8BD18101A0F}">
      <dgm:prSet/>
      <dgm:spPr/>
      <dgm:t>
        <a:bodyPr/>
        <a:lstStyle/>
        <a:p>
          <a:endParaRPr lang="zh-TW" altLang="en-US"/>
        </a:p>
      </dgm:t>
    </dgm:pt>
    <dgm:pt modelId="{97648440-AC9C-4E46-A7EC-15385DDA6999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新增類別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最多四個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32F6AB9-D39C-49C4-BD64-9B8F5521DA07}" type="parTrans" cxnId="{6726EB67-A5E3-41E4-89EA-83A69F978191}">
      <dgm:prSet/>
      <dgm:spPr/>
      <dgm:t>
        <a:bodyPr/>
        <a:lstStyle/>
        <a:p>
          <a:endParaRPr lang="zh-TW" altLang="en-US"/>
        </a:p>
      </dgm:t>
    </dgm:pt>
    <dgm:pt modelId="{1306AF99-B2FB-4535-A40F-27FAF65606B1}" type="sibTrans" cxnId="{6726EB67-A5E3-41E4-89EA-83A69F978191}">
      <dgm:prSet/>
      <dgm:spPr/>
      <dgm:t>
        <a:bodyPr/>
        <a:lstStyle/>
        <a:p>
          <a:endParaRPr lang="zh-TW" altLang="en-US"/>
        </a:p>
      </dgm:t>
    </dgm:pt>
    <dgm:pt modelId="{920989D1-A670-4719-BD56-B94E56EF735C}" type="pres">
      <dgm:prSet presAssocID="{115C8849-4361-4D6C-BB32-70632134D57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46239A3-690D-44EF-B127-9F08977721A2}" type="pres">
      <dgm:prSet presAssocID="{D1B1E70B-7EE7-4DF0-9041-17A901AC1230}" presName="root" presStyleCnt="0">
        <dgm:presLayoutVars>
          <dgm:chMax/>
          <dgm:chPref val="4"/>
        </dgm:presLayoutVars>
      </dgm:prSet>
      <dgm:spPr/>
    </dgm:pt>
    <dgm:pt modelId="{B7DF8CDD-AE0D-4C33-B465-A29C5DE68CC8}" type="pres">
      <dgm:prSet presAssocID="{D1B1E70B-7EE7-4DF0-9041-17A901AC1230}" presName="rootComposite" presStyleCnt="0">
        <dgm:presLayoutVars/>
      </dgm:prSet>
      <dgm:spPr/>
    </dgm:pt>
    <dgm:pt modelId="{E793FCB3-F19F-4A78-BD65-5DF320099AF1}" type="pres">
      <dgm:prSet presAssocID="{D1B1E70B-7EE7-4DF0-9041-17A901AC1230}" presName="rootText" presStyleLbl="node0" presStyleIdx="0" presStyleCnt="1">
        <dgm:presLayoutVars>
          <dgm:chMax/>
          <dgm:chPref val="4"/>
        </dgm:presLayoutVars>
      </dgm:prSet>
      <dgm:spPr/>
    </dgm:pt>
    <dgm:pt modelId="{3B32A1AC-238F-446D-87CB-DE25FB863E12}" type="pres">
      <dgm:prSet presAssocID="{D1B1E70B-7EE7-4DF0-9041-17A901AC1230}" presName="childShape" presStyleCnt="0">
        <dgm:presLayoutVars>
          <dgm:chMax val="0"/>
          <dgm:chPref val="0"/>
        </dgm:presLayoutVars>
      </dgm:prSet>
      <dgm:spPr/>
    </dgm:pt>
    <dgm:pt modelId="{0D475CFA-3108-473B-A8F4-D2C9034F7DF9}" type="pres">
      <dgm:prSet presAssocID="{5C6CAEEA-EAE4-4859-B4A0-A1D8EAEB6633}" presName="childComposite" presStyleCnt="0">
        <dgm:presLayoutVars>
          <dgm:chMax val="0"/>
          <dgm:chPref val="0"/>
        </dgm:presLayoutVars>
      </dgm:prSet>
      <dgm:spPr/>
    </dgm:pt>
    <dgm:pt modelId="{FEAB7447-6659-487A-9F87-3560E739D6F9}" type="pres">
      <dgm:prSet presAssocID="{5C6CAEEA-EAE4-4859-B4A0-A1D8EAEB6633}" presName="Image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7000" r="-17000"/>
          </a:stretch>
        </a:blipFill>
      </dgm:spPr>
    </dgm:pt>
    <dgm:pt modelId="{4A56AF5B-A799-45B8-86B4-C1BBC1390768}" type="pres">
      <dgm:prSet presAssocID="{5C6CAEEA-EAE4-4859-B4A0-A1D8EAEB6633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</dgm:pt>
    <dgm:pt modelId="{CE3C1721-FDA3-4D39-BF7A-523DF49EA2EF}" type="pres">
      <dgm:prSet presAssocID="{E091E0B7-0CDC-4F9F-962B-9A2F0B006EC7}" presName="childComposite" presStyleCnt="0">
        <dgm:presLayoutVars>
          <dgm:chMax val="0"/>
          <dgm:chPref val="0"/>
        </dgm:presLayoutVars>
      </dgm:prSet>
      <dgm:spPr/>
    </dgm:pt>
    <dgm:pt modelId="{C8318FF6-D425-4D79-B000-3AD1FE0FD3CA}" type="pres">
      <dgm:prSet presAssocID="{E091E0B7-0CDC-4F9F-962B-9A2F0B006EC7}" presName="Image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1000" r="-11000"/>
          </a:stretch>
        </a:blipFill>
      </dgm:spPr>
    </dgm:pt>
    <dgm:pt modelId="{B169901F-FF43-458D-A061-667283AFA3BF}" type="pres">
      <dgm:prSet presAssocID="{E091E0B7-0CDC-4F9F-962B-9A2F0B006EC7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9501B6A2-5D62-44A4-9E44-57578B2846F1}" type="pres">
      <dgm:prSet presAssocID="{011D00E1-B737-4413-A42A-FC2F44B9CC2B}" presName="childComposite" presStyleCnt="0">
        <dgm:presLayoutVars>
          <dgm:chMax val="0"/>
          <dgm:chPref val="0"/>
        </dgm:presLayoutVars>
      </dgm:prSet>
      <dgm:spPr/>
    </dgm:pt>
    <dgm:pt modelId="{8436CC84-2917-40F5-8979-84635C84873F}" type="pres">
      <dgm:prSet presAssocID="{011D00E1-B737-4413-A42A-FC2F44B9CC2B}" presName="Image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233000" r="-233000"/>
          </a:stretch>
        </a:blipFill>
      </dgm:spPr>
    </dgm:pt>
    <dgm:pt modelId="{8C86848A-EE09-40FA-923D-78758978C45D}" type="pres">
      <dgm:prSet presAssocID="{011D00E1-B737-4413-A42A-FC2F44B9CC2B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879D73E1-B624-4DBA-8E04-0E53EE744E2E}" type="pres">
      <dgm:prSet presAssocID="{97648440-AC9C-4E46-A7EC-15385DDA6999}" presName="childComposite" presStyleCnt="0">
        <dgm:presLayoutVars>
          <dgm:chMax val="0"/>
          <dgm:chPref val="0"/>
        </dgm:presLayoutVars>
      </dgm:prSet>
      <dgm:spPr/>
    </dgm:pt>
    <dgm:pt modelId="{E28122F1-6ED7-45A3-A9A7-8089CE300258}" type="pres">
      <dgm:prSet presAssocID="{97648440-AC9C-4E46-A7EC-15385DDA6999}" presName="Image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18000" r="-18000"/>
          </a:stretch>
        </a:blipFill>
      </dgm:spPr>
    </dgm:pt>
    <dgm:pt modelId="{CA8984A4-9F01-4128-89C5-970D523817C2}" type="pres">
      <dgm:prSet presAssocID="{97648440-AC9C-4E46-A7EC-15385DDA6999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8F7D0E-DC9D-489D-8DAE-1437DE4FEB9D}" type="presOf" srcId="{115C8849-4361-4D6C-BB32-70632134D57D}" destId="{920989D1-A670-4719-BD56-B94E56EF735C}" srcOrd="0" destOrd="0" presId="urn:microsoft.com/office/officeart/2008/layout/PictureAccentList"/>
    <dgm:cxn modelId="{077DB834-399D-40AE-8B1A-5EDE829EFE71}" type="presOf" srcId="{E091E0B7-0CDC-4F9F-962B-9A2F0B006EC7}" destId="{B169901F-FF43-458D-A061-667283AFA3BF}" srcOrd="0" destOrd="0" presId="urn:microsoft.com/office/officeart/2008/layout/PictureAccentList"/>
    <dgm:cxn modelId="{2E9E503F-A727-431C-B2BF-C9AC355B43DB}" type="presOf" srcId="{011D00E1-B737-4413-A42A-FC2F44B9CC2B}" destId="{8C86848A-EE09-40FA-923D-78758978C45D}" srcOrd="0" destOrd="0" presId="urn:microsoft.com/office/officeart/2008/layout/PictureAccentList"/>
    <dgm:cxn modelId="{6726EB67-A5E3-41E4-89EA-83A69F978191}" srcId="{D1B1E70B-7EE7-4DF0-9041-17A901AC1230}" destId="{97648440-AC9C-4E46-A7EC-15385DDA6999}" srcOrd="3" destOrd="0" parTransId="{332F6AB9-D39C-49C4-BD64-9B8F5521DA07}" sibTransId="{1306AF99-B2FB-4535-A40F-27FAF65606B1}"/>
    <dgm:cxn modelId="{3715AA6E-3A42-497B-B3F8-9272B4FC1731}" srcId="{D1B1E70B-7EE7-4DF0-9041-17A901AC1230}" destId="{E091E0B7-0CDC-4F9F-962B-9A2F0B006EC7}" srcOrd="1" destOrd="0" parTransId="{09E14012-DA20-4FEE-9F1F-6B9E79CF0C28}" sibTransId="{8A7D7C1E-B1DD-4CC8-BA5C-740959F01A7D}"/>
    <dgm:cxn modelId="{34B9C951-F594-4670-8CA9-268D7F4EB2AA}" srcId="{D1B1E70B-7EE7-4DF0-9041-17A901AC1230}" destId="{5C6CAEEA-EAE4-4859-B4A0-A1D8EAEB6633}" srcOrd="0" destOrd="0" parTransId="{A23F68DA-41A2-46E6-BE4E-B3F20DBFD015}" sibTransId="{327309B6-DD1D-47CC-A609-BF26A86F5EA3}"/>
    <dgm:cxn modelId="{4E419855-BB0F-48A8-BB53-B97227E14A96}" type="presOf" srcId="{97648440-AC9C-4E46-A7EC-15385DDA6999}" destId="{CA8984A4-9F01-4128-89C5-970D523817C2}" srcOrd="0" destOrd="0" presId="urn:microsoft.com/office/officeart/2008/layout/PictureAccentList"/>
    <dgm:cxn modelId="{F6FD5079-7F96-464C-BAC3-E5126DBCE6B0}" srcId="{115C8849-4361-4D6C-BB32-70632134D57D}" destId="{D1B1E70B-7EE7-4DF0-9041-17A901AC1230}" srcOrd="0" destOrd="0" parTransId="{E7F243EF-91E4-487A-B04E-6FE3832A687B}" sibTransId="{EC7C6E48-89FD-45EA-A705-05693BF18C65}"/>
    <dgm:cxn modelId="{6214C3AC-5563-49C3-AC72-4AED9389EAD3}" type="presOf" srcId="{5C6CAEEA-EAE4-4859-B4A0-A1D8EAEB6633}" destId="{4A56AF5B-A799-45B8-86B4-C1BBC1390768}" srcOrd="0" destOrd="0" presId="urn:microsoft.com/office/officeart/2008/layout/PictureAccentList"/>
    <dgm:cxn modelId="{F9C2FCB4-687A-459E-ACEA-A8BD18101A0F}" srcId="{D1B1E70B-7EE7-4DF0-9041-17A901AC1230}" destId="{011D00E1-B737-4413-A42A-FC2F44B9CC2B}" srcOrd="2" destOrd="0" parTransId="{48B473E1-DF2D-49AF-8AA7-69A55146D1D7}" sibTransId="{56F8DEC0-BED6-4531-A7DD-65567B8B1C50}"/>
    <dgm:cxn modelId="{3811FEF4-A20B-4245-96D7-007203CBD20A}" type="presOf" srcId="{D1B1E70B-7EE7-4DF0-9041-17A901AC1230}" destId="{E793FCB3-F19F-4A78-BD65-5DF320099AF1}" srcOrd="0" destOrd="0" presId="urn:microsoft.com/office/officeart/2008/layout/PictureAccentList"/>
    <dgm:cxn modelId="{84E85C37-610E-4771-9B7C-CA780A5E4A3A}" type="presParOf" srcId="{920989D1-A670-4719-BD56-B94E56EF735C}" destId="{F46239A3-690D-44EF-B127-9F08977721A2}" srcOrd="0" destOrd="0" presId="urn:microsoft.com/office/officeart/2008/layout/PictureAccentList"/>
    <dgm:cxn modelId="{D0929039-2AC7-4DDC-B50D-D1F79D0B2AE8}" type="presParOf" srcId="{F46239A3-690D-44EF-B127-9F08977721A2}" destId="{B7DF8CDD-AE0D-4C33-B465-A29C5DE68CC8}" srcOrd="0" destOrd="0" presId="urn:microsoft.com/office/officeart/2008/layout/PictureAccentList"/>
    <dgm:cxn modelId="{343682FD-1515-454D-A39A-3D55A0C3FE28}" type="presParOf" srcId="{B7DF8CDD-AE0D-4C33-B465-A29C5DE68CC8}" destId="{E793FCB3-F19F-4A78-BD65-5DF320099AF1}" srcOrd="0" destOrd="0" presId="urn:microsoft.com/office/officeart/2008/layout/PictureAccentList"/>
    <dgm:cxn modelId="{C4B176E3-AF73-4F92-A2F0-72D3475DCED7}" type="presParOf" srcId="{F46239A3-690D-44EF-B127-9F08977721A2}" destId="{3B32A1AC-238F-446D-87CB-DE25FB863E12}" srcOrd="1" destOrd="0" presId="urn:microsoft.com/office/officeart/2008/layout/PictureAccentList"/>
    <dgm:cxn modelId="{E607D42B-232C-48FC-9E10-0D5C66EE70E3}" type="presParOf" srcId="{3B32A1AC-238F-446D-87CB-DE25FB863E12}" destId="{0D475CFA-3108-473B-A8F4-D2C9034F7DF9}" srcOrd="0" destOrd="0" presId="urn:microsoft.com/office/officeart/2008/layout/PictureAccentList"/>
    <dgm:cxn modelId="{A742207B-9209-41DE-AE0A-585F5CDF360F}" type="presParOf" srcId="{0D475CFA-3108-473B-A8F4-D2C9034F7DF9}" destId="{FEAB7447-6659-487A-9F87-3560E739D6F9}" srcOrd="0" destOrd="0" presId="urn:microsoft.com/office/officeart/2008/layout/PictureAccentList"/>
    <dgm:cxn modelId="{F7120164-577D-4871-BE75-B1BEB3BF58C5}" type="presParOf" srcId="{0D475CFA-3108-473B-A8F4-D2C9034F7DF9}" destId="{4A56AF5B-A799-45B8-86B4-C1BBC1390768}" srcOrd="1" destOrd="0" presId="urn:microsoft.com/office/officeart/2008/layout/PictureAccentList"/>
    <dgm:cxn modelId="{183D442E-0857-461F-97D6-13BA89DD9F40}" type="presParOf" srcId="{3B32A1AC-238F-446D-87CB-DE25FB863E12}" destId="{CE3C1721-FDA3-4D39-BF7A-523DF49EA2EF}" srcOrd="1" destOrd="0" presId="urn:microsoft.com/office/officeart/2008/layout/PictureAccentList"/>
    <dgm:cxn modelId="{68F7D528-661B-4760-B555-F2E0C6EEC0FB}" type="presParOf" srcId="{CE3C1721-FDA3-4D39-BF7A-523DF49EA2EF}" destId="{C8318FF6-D425-4D79-B000-3AD1FE0FD3CA}" srcOrd="0" destOrd="0" presId="urn:microsoft.com/office/officeart/2008/layout/PictureAccentList"/>
    <dgm:cxn modelId="{6487FF90-EC9E-4367-8175-4C60A2116401}" type="presParOf" srcId="{CE3C1721-FDA3-4D39-BF7A-523DF49EA2EF}" destId="{B169901F-FF43-458D-A061-667283AFA3BF}" srcOrd="1" destOrd="0" presId="urn:microsoft.com/office/officeart/2008/layout/PictureAccentList"/>
    <dgm:cxn modelId="{362B8585-8805-476A-BC6A-61738A2B8245}" type="presParOf" srcId="{3B32A1AC-238F-446D-87CB-DE25FB863E12}" destId="{9501B6A2-5D62-44A4-9E44-57578B2846F1}" srcOrd="2" destOrd="0" presId="urn:microsoft.com/office/officeart/2008/layout/PictureAccentList"/>
    <dgm:cxn modelId="{85F8D457-87A6-4BB6-BBBE-B5BC0EF43335}" type="presParOf" srcId="{9501B6A2-5D62-44A4-9E44-57578B2846F1}" destId="{8436CC84-2917-40F5-8979-84635C84873F}" srcOrd="0" destOrd="0" presId="urn:microsoft.com/office/officeart/2008/layout/PictureAccentList"/>
    <dgm:cxn modelId="{8218039D-0B6B-404D-B9F2-405F39B021BB}" type="presParOf" srcId="{9501B6A2-5D62-44A4-9E44-57578B2846F1}" destId="{8C86848A-EE09-40FA-923D-78758978C45D}" srcOrd="1" destOrd="0" presId="urn:microsoft.com/office/officeart/2008/layout/PictureAccentList"/>
    <dgm:cxn modelId="{C141F95B-11EC-4349-9BDC-0BD5470762E6}" type="presParOf" srcId="{3B32A1AC-238F-446D-87CB-DE25FB863E12}" destId="{879D73E1-B624-4DBA-8E04-0E53EE744E2E}" srcOrd="3" destOrd="0" presId="urn:microsoft.com/office/officeart/2008/layout/PictureAccentList"/>
    <dgm:cxn modelId="{B60D51BE-BB55-4DCE-89FA-23CABBBFE0DB}" type="presParOf" srcId="{879D73E1-B624-4DBA-8E04-0E53EE744E2E}" destId="{E28122F1-6ED7-45A3-A9A7-8089CE300258}" srcOrd="0" destOrd="0" presId="urn:microsoft.com/office/officeart/2008/layout/PictureAccentList"/>
    <dgm:cxn modelId="{F94DE53A-354B-4DD8-A6EC-89BC0A24E50C}" type="presParOf" srcId="{879D73E1-B624-4DBA-8E04-0E53EE744E2E}" destId="{CA8984A4-9F01-4128-89C5-970D523817C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5C8849-4361-4D6C-BB32-70632134D57D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TW" altLang="en-US"/>
        </a:p>
      </dgm:t>
    </dgm:pt>
    <dgm:pt modelId="{D1B1E70B-7EE7-4DF0-9041-17A901AC1230}">
      <dgm:prSet phldrT="[文字]" custT="1"/>
      <dgm:spPr/>
      <dgm:t>
        <a:bodyPr/>
        <a:lstStyle/>
        <a:p>
          <a:r>
            <a:rPr lang="en-US" altLang="zh-TW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TrainingBox</a:t>
          </a:r>
          <a:endParaRPr lang="zh-TW" alt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F243EF-91E4-487A-B04E-6FE3832A687B}" type="parTrans" cxnId="{F6FD5079-7F96-464C-BAC3-E5126DBCE6B0}">
      <dgm:prSet/>
      <dgm:spPr/>
      <dgm:t>
        <a:bodyPr/>
        <a:lstStyle/>
        <a:p>
          <a:endParaRPr lang="zh-TW" altLang="en-US"/>
        </a:p>
      </dgm:t>
    </dgm:pt>
    <dgm:pt modelId="{EC7C6E48-89FD-45EA-A705-05693BF18C65}" type="sibTrans" cxnId="{F6FD5079-7F96-464C-BAC3-E5126DBCE6B0}">
      <dgm:prSet/>
      <dgm:spPr/>
      <dgm:t>
        <a:bodyPr/>
        <a:lstStyle/>
        <a:p>
          <a:endParaRPr lang="zh-TW" altLang="en-US"/>
        </a:p>
      </dgm:t>
    </dgm:pt>
    <dgm:pt modelId="{5C6CAEEA-EAE4-4859-B4A0-A1D8EAEB6633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訓練模型</a:t>
          </a:r>
        </a:p>
      </dgm:t>
    </dgm:pt>
    <dgm:pt modelId="{A23F68DA-41A2-46E6-BE4E-B3F20DBFD015}" type="parTrans" cxnId="{34B9C951-F594-4670-8CA9-268D7F4EB2AA}">
      <dgm:prSet/>
      <dgm:spPr/>
      <dgm:t>
        <a:bodyPr/>
        <a:lstStyle/>
        <a:p>
          <a:endParaRPr lang="zh-TW" altLang="en-US"/>
        </a:p>
      </dgm:t>
    </dgm:pt>
    <dgm:pt modelId="{327309B6-DD1D-47CC-A609-BF26A86F5EA3}" type="sibTrans" cxnId="{34B9C951-F594-4670-8CA9-268D7F4EB2AA}">
      <dgm:prSet/>
      <dgm:spPr/>
      <dgm:t>
        <a:bodyPr/>
        <a:lstStyle/>
        <a:p>
          <a:endParaRPr lang="zh-TW" altLang="en-US"/>
        </a:p>
      </dgm:t>
    </dgm:pt>
    <dgm:pt modelId="{E091E0B7-0CDC-4F9F-962B-9A2F0B006EC7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顯示訓練進度</a:t>
          </a:r>
        </a:p>
      </dgm:t>
    </dgm:pt>
    <dgm:pt modelId="{09E14012-DA20-4FEE-9F1F-6B9E79CF0C28}" type="parTrans" cxnId="{3715AA6E-3A42-497B-B3F8-9272B4FC1731}">
      <dgm:prSet/>
      <dgm:spPr/>
      <dgm:t>
        <a:bodyPr/>
        <a:lstStyle/>
        <a:p>
          <a:endParaRPr lang="zh-TW" altLang="en-US"/>
        </a:p>
      </dgm:t>
    </dgm:pt>
    <dgm:pt modelId="{8A7D7C1E-B1DD-4CC8-BA5C-740959F01A7D}" type="sibTrans" cxnId="{3715AA6E-3A42-497B-B3F8-9272B4FC1731}">
      <dgm:prSet/>
      <dgm:spPr/>
      <dgm:t>
        <a:bodyPr/>
        <a:lstStyle/>
        <a:p>
          <a:endParaRPr lang="zh-TW" altLang="en-US"/>
        </a:p>
      </dgm:t>
    </dgm:pt>
    <dgm:pt modelId="{011D00E1-B737-4413-A42A-FC2F44B9CC2B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收合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Advanced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功能</a:t>
          </a:r>
        </a:p>
      </dgm:t>
    </dgm:pt>
    <dgm:pt modelId="{48B473E1-DF2D-49AF-8AA7-69A55146D1D7}" type="parTrans" cxnId="{F9C2FCB4-687A-459E-ACEA-A8BD18101A0F}">
      <dgm:prSet/>
      <dgm:spPr/>
      <dgm:t>
        <a:bodyPr/>
        <a:lstStyle/>
        <a:p>
          <a:endParaRPr lang="zh-TW" altLang="en-US"/>
        </a:p>
      </dgm:t>
    </dgm:pt>
    <dgm:pt modelId="{56F8DEC0-BED6-4531-A7DD-65567B8B1C50}" type="sibTrans" cxnId="{F9C2FCB4-687A-459E-ACEA-A8BD18101A0F}">
      <dgm:prSet/>
      <dgm:spPr/>
      <dgm:t>
        <a:bodyPr/>
        <a:lstStyle/>
        <a:p>
          <a:endParaRPr lang="zh-TW" altLang="en-US"/>
        </a:p>
      </dgm:t>
    </dgm:pt>
    <dgm:pt modelId="{97648440-AC9C-4E46-A7EC-15385DDA6999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更改模型參數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32F6AB9-D39C-49C4-BD64-9B8F5521DA07}" type="parTrans" cxnId="{6726EB67-A5E3-41E4-89EA-83A69F978191}">
      <dgm:prSet/>
      <dgm:spPr/>
      <dgm:t>
        <a:bodyPr/>
        <a:lstStyle/>
        <a:p>
          <a:endParaRPr lang="zh-TW" altLang="en-US"/>
        </a:p>
      </dgm:t>
    </dgm:pt>
    <dgm:pt modelId="{1306AF99-B2FB-4535-A40F-27FAF65606B1}" type="sibTrans" cxnId="{6726EB67-A5E3-41E4-89EA-83A69F978191}">
      <dgm:prSet/>
      <dgm:spPr/>
      <dgm:t>
        <a:bodyPr/>
        <a:lstStyle/>
        <a:p>
          <a:endParaRPr lang="zh-TW" altLang="en-US"/>
        </a:p>
      </dgm:t>
    </dgm:pt>
    <dgm:pt modelId="{920989D1-A670-4719-BD56-B94E56EF735C}" type="pres">
      <dgm:prSet presAssocID="{115C8849-4361-4D6C-BB32-70632134D57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46239A3-690D-44EF-B127-9F08977721A2}" type="pres">
      <dgm:prSet presAssocID="{D1B1E70B-7EE7-4DF0-9041-17A901AC1230}" presName="root" presStyleCnt="0">
        <dgm:presLayoutVars>
          <dgm:chMax/>
          <dgm:chPref val="4"/>
        </dgm:presLayoutVars>
      </dgm:prSet>
      <dgm:spPr/>
    </dgm:pt>
    <dgm:pt modelId="{B7DF8CDD-AE0D-4C33-B465-A29C5DE68CC8}" type="pres">
      <dgm:prSet presAssocID="{D1B1E70B-7EE7-4DF0-9041-17A901AC1230}" presName="rootComposite" presStyleCnt="0">
        <dgm:presLayoutVars/>
      </dgm:prSet>
      <dgm:spPr/>
    </dgm:pt>
    <dgm:pt modelId="{E793FCB3-F19F-4A78-BD65-5DF320099AF1}" type="pres">
      <dgm:prSet presAssocID="{D1B1E70B-7EE7-4DF0-9041-17A901AC1230}" presName="rootText" presStyleLbl="node0" presStyleIdx="0" presStyleCnt="1">
        <dgm:presLayoutVars>
          <dgm:chMax/>
          <dgm:chPref val="4"/>
        </dgm:presLayoutVars>
      </dgm:prSet>
      <dgm:spPr/>
    </dgm:pt>
    <dgm:pt modelId="{3B32A1AC-238F-446D-87CB-DE25FB863E12}" type="pres">
      <dgm:prSet presAssocID="{D1B1E70B-7EE7-4DF0-9041-17A901AC1230}" presName="childShape" presStyleCnt="0">
        <dgm:presLayoutVars>
          <dgm:chMax val="0"/>
          <dgm:chPref val="0"/>
        </dgm:presLayoutVars>
      </dgm:prSet>
      <dgm:spPr/>
    </dgm:pt>
    <dgm:pt modelId="{0D475CFA-3108-473B-A8F4-D2C9034F7DF9}" type="pres">
      <dgm:prSet presAssocID="{5C6CAEEA-EAE4-4859-B4A0-A1D8EAEB6633}" presName="childComposite" presStyleCnt="0">
        <dgm:presLayoutVars>
          <dgm:chMax val="0"/>
          <dgm:chPref val="0"/>
        </dgm:presLayoutVars>
      </dgm:prSet>
      <dgm:spPr/>
    </dgm:pt>
    <dgm:pt modelId="{FEAB7447-6659-487A-9F87-3560E739D6F9}" type="pres">
      <dgm:prSet presAssocID="{5C6CAEEA-EAE4-4859-B4A0-A1D8EAEB6633}" presName="Image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43000" r="-43000"/>
          </a:stretch>
        </a:blipFill>
      </dgm:spPr>
    </dgm:pt>
    <dgm:pt modelId="{4A56AF5B-A799-45B8-86B4-C1BBC1390768}" type="pres">
      <dgm:prSet presAssocID="{5C6CAEEA-EAE4-4859-B4A0-A1D8EAEB6633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</dgm:pt>
    <dgm:pt modelId="{CE3C1721-FDA3-4D39-BF7A-523DF49EA2EF}" type="pres">
      <dgm:prSet presAssocID="{E091E0B7-0CDC-4F9F-962B-9A2F0B006EC7}" presName="childComposite" presStyleCnt="0">
        <dgm:presLayoutVars>
          <dgm:chMax val="0"/>
          <dgm:chPref val="0"/>
        </dgm:presLayoutVars>
      </dgm:prSet>
      <dgm:spPr/>
    </dgm:pt>
    <dgm:pt modelId="{C8318FF6-D425-4D79-B000-3AD1FE0FD3CA}" type="pres">
      <dgm:prSet presAssocID="{E091E0B7-0CDC-4F9F-962B-9A2F0B006EC7}" presName="Image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B169901F-FF43-458D-A061-667283AFA3BF}" type="pres">
      <dgm:prSet presAssocID="{E091E0B7-0CDC-4F9F-962B-9A2F0B006EC7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9501B6A2-5D62-44A4-9E44-57578B2846F1}" type="pres">
      <dgm:prSet presAssocID="{011D00E1-B737-4413-A42A-FC2F44B9CC2B}" presName="childComposite" presStyleCnt="0">
        <dgm:presLayoutVars>
          <dgm:chMax val="0"/>
          <dgm:chPref val="0"/>
        </dgm:presLayoutVars>
      </dgm:prSet>
      <dgm:spPr/>
    </dgm:pt>
    <dgm:pt modelId="{8436CC84-2917-40F5-8979-84635C84873F}" type="pres">
      <dgm:prSet presAssocID="{011D00E1-B737-4413-A42A-FC2F44B9CC2B}" presName="Image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6000" r="-6000"/>
          </a:stretch>
        </a:blipFill>
      </dgm:spPr>
    </dgm:pt>
    <dgm:pt modelId="{8C86848A-EE09-40FA-923D-78758978C45D}" type="pres">
      <dgm:prSet presAssocID="{011D00E1-B737-4413-A42A-FC2F44B9CC2B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879D73E1-B624-4DBA-8E04-0E53EE744E2E}" type="pres">
      <dgm:prSet presAssocID="{97648440-AC9C-4E46-A7EC-15385DDA6999}" presName="childComposite" presStyleCnt="0">
        <dgm:presLayoutVars>
          <dgm:chMax val="0"/>
          <dgm:chPref val="0"/>
        </dgm:presLayoutVars>
      </dgm:prSet>
      <dgm:spPr/>
    </dgm:pt>
    <dgm:pt modelId="{E28122F1-6ED7-45A3-A9A7-8089CE300258}" type="pres">
      <dgm:prSet presAssocID="{97648440-AC9C-4E46-A7EC-15385DDA6999}" presName="Image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8000" r="-8000"/>
          </a:stretch>
        </a:blipFill>
      </dgm:spPr>
    </dgm:pt>
    <dgm:pt modelId="{CA8984A4-9F01-4128-89C5-970D523817C2}" type="pres">
      <dgm:prSet presAssocID="{97648440-AC9C-4E46-A7EC-15385DDA6999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8F7D0E-DC9D-489D-8DAE-1437DE4FEB9D}" type="presOf" srcId="{115C8849-4361-4D6C-BB32-70632134D57D}" destId="{920989D1-A670-4719-BD56-B94E56EF735C}" srcOrd="0" destOrd="0" presId="urn:microsoft.com/office/officeart/2008/layout/PictureAccentList"/>
    <dgm:cxn modelId="{077DB834-399D-40AE-8B1A-5EDE829EFE71}" type="presOf" srcId="{E091E0B7-0CDC-4F9F-962B-9A2F0B006EC7}" destId="{B169901F-FF43-458D-A061-667283AFA3BF}" srcOrd="0" destOrd="0" presId="urn:microsoft.com/office/officeart/2008/layout/PictureAccentList"/>
    <dgm:cxn modelId="{2E9E503F-A727-431C-B2BF-C9AC355B43DB}" type="presOf" srcId="{011D00E1-B737-4413-A42A-FC2F44B9CC2B}" destId="{8C86848A-EE09-40FA-923D-78758978C45D}" srcOrd="0" destOrd="0" presId="urn:microsoft.com/office/officeart/2008/layout/PictureAccentList"/>
    <dgm:cxn modelId="{6726EB67-A5E3-41E4-89EA-83A69F978191}" srcId="{D1B1E70B-7EE7-4DF0-9041-17A901AC1230}" destId="{97648440-AC9C-4E46-A7EC-15385DDA6999}" srcOrd="3" destOrd="0" parTransId="{332F6AB9-D39C-49C4-BD64-9B8F5521DA07}" sibTransId="{1306AF99-B2FB-4535-A40F-27FAF65606B1}"/>
    <dgm:cxn modelId="{3715AA6E-3A42-497B-B3F8-9272B4FC1731}" srcId="{D1B1E70B-7EE7-4DF0-9041-17A901AC1230}" destId="{E091E0B7-0CDC-4F9F-962B-9A2F0B006EC7}" srcOrd="1" destOrd="0" parTransId="{09E14012-DA20-4FEE-9F1F-6B9E79CF0C28}" sibTransId="{8A7D7C1E-B1DD-4CC8-BA5C-740959F01A7D}"/>
    <dgm:cxn modelId="{34B9C951-F594-4670-8CA9-268D7F4EB2AA}" srcId="{D1B1E70B-7EE7-4DF0-9041-17A901AC1230}" destId="{5C6CAEEA-EAE4-4859-B4A0-A1D8EAEB6633}" srcOrd="0" destOrd="0" parTransId="{A23F68DA-41A2-46E6-BE4E-B3F20DBFD015}" sibTransId="{327309B6-DD1D-47CC-A609-BF26A86F5EA3}"/>
    <dgm:cxn modelId="{4E419855-BB0F-48A8-BB53-B97227E14A96}" type="presOf" srcId="{97648440-AC9C-4E46-A7EC-15385DDA6999}" destId="{CA8984A4-9F01-4128-89C5-970D523817C2}" srcOrd="0" destOrd="0" presId="urn:microsoft.com/office/officeart/2008/layout/PictureAccentList"/>
    <dgm:cxn modelId="{F6FD5079-7F96-464C-BAC3-E5126DBCE6B0}" srcId="{115C8849-4361-4D6C-BB32-70632134D57D}" destId="{D1B1E70B-7EE7-4DF0-9041-17A901AC1230}" srcOrd="0" destOrd="0" parTransId="{E7F243EF-91E4-487A-B04E-6FE3832A687B}" sibTransId="{EC7C6E48-89FD-45EA-A705-05693BF18C65}"/>
    <dgm:cxn modelId="{6214C3AC-5563-49C3-AC72-4AED9389EAD3}" type="presOf" srcId="{5C6CAEEA-EAE4-4859-B4A0-A1D8EAEB6633}" destId="{4A56AF5B-A799-45B8-86B4-C1BBC1390768}" srcOrd="0" destOrd="0" presId="urn:microsoft.com/office/officeart/2008/layout/PictureAccentList"/>
    <dgm:cxn modelId="{F9C2FCB4-687A-459E-ACEA-A8BD18101A0F}" srcId="{D1B1E70B-7EE7-4DF0-9041-17A901AC1230}" destId="{011D00E1-B737-4413-A42A-FC2F44B9CC2B}" srcOrd="2" destOrd="0" parTransId="{48B473E1-DF2D-49AF-8AA7-69A55146D1D7}" sibTransId="{56F8DEC0-BED6-4531-A7DD-65567B8B1C50}"/>
    <dgm:cxn modelId="{3811FEF4-A20B-4245-96D7-007203CBD20A}" type="presOf" srcId="{D1B1E70B-7EE7-4DF0-9041-17A901AC1230}" destId="{E793FCB3-F19F-4A78-BD65-5DF320099AF1}" srcOrd="0" destOrd="0" presId="urn:microsoft.com/office/officeart/2008/layout/PictureAccentList"/>
    <dgm:cxn modelId="{84E85C37-610E-4771-9B7C-CA780A5E4A3A}" type="presParOf" srcId="{920989D1-A670-4719-BD56-B94E56EF735C}" destId="{F46239A3-690D-44EF-B127-9F08977721A2}" srcOrd="0" destOrd="0" presId="urn:microsoft.com/office/officeart/2008/layout/PictureAccentList"/>
    <dgm:cxn modelId="{D0929039-2AC7-4DDC-B50D-D1F79D0B2AE8}" type="presParOf" srcId="{F46239A3-690D-44EF-B127-9F08977721A2}" destId="{B7DF8CDD-AE0D-4C33-B465-A29C5DE68CC8}" srcOrd="0" destOrd="0" presId="urn:microsoft.com/office/officeart/2008/layout/PictureAccentList"/>
    <dgm:cxn modelId="{343682FD-1515-454D-A39A-3D55A0C3FE28}" type="presParOf" srcId="{B7DF8CDD-AE0D-4C33-B465-A29C5DE68CC8}" destId="{E793FCB3-F19F-4A78-BD65-5DF320099AF1}" srcOrd="0" destOrd="0" presId="urn:microsoft.com/office/officeart/2008/layout/PictureAccentList"/>
    <dgm:cxn modelId="{C4B176E3-AF73-4F92-A2F0-72D3475DCED7}" type="presParOf" srcId="{F46239A3-690D-44EF-B127-9F08977721A2}" destId="{3B32A1AC-238F-446D-87CB-DE25FB863E12}" srcOrd="1" destOrd="0" presId="urn:microsoft.com/office/officeart/2008/layout/PictureAccentList"/>
    <dgm:cxn modelId="{E607D42B-232C-48FC-9E10-0D5C66EE70E3}" type="presParOf" srcId="{3B32A1AC-238F-446D-87CB-DE25FB863E12}" destId="{0D475CFA-3108-473B-A8F4-D2C9034F7DF9}" srcOrd="0" destOrd="0" presId="urn:microsoft.com/office/officeart/2008/layout/PictureAccentList"/>
    <dgm:cxn modelId="{A742207B-9209-41DE-AE0A-585F5CDF360F}" type="presParOf" srcId="{0D475CFA-3108-473B-A8F4-D2C9034F7DF9}" destId="{FEAB7447-6659-487A-9F87-3560E739D6F9}" srcOrd="0" destOrd="0" presId="urn:microsoft.com/office/officeart/2008/layout/PictureAccentList"/>
    <dgm:cxn modelId="{F7120164-577D-4871-BE75-B1BEB3BF58C5}" type="presParOf" srcId="{0D475CFA-3108-473B-A8F4-D2C9034F7DF9}" destId="{4A56AF5B-A799-45B8-86B4-C1BBC1390768}" srcOrd="1" destOrd="0" presId="urn:microsoft.com/office/officeart/2008/layout/PictureAccentList"/>
    <dgm:cxn modelId="{183D442E-0857-461F-97D6-13BA89DD9F40}" type="presParOf" srcId="{3B32A1AC-238F-446D-87CB-DE25FB863E12}" destId="{CE3C1721-FDA3-4D39-BF7A-523DF49EA2EF}" srcOrd="1" destOrd="0" presId="urn:microsoft.com/office/officeart/2008/layout/PictureAccentList"/>
    <dgm:cxn modelId="{68F7D528-661B-4760-B555-F2E0C6EEC0FB}" type="presParOf" srcId="{CE3C1721-FDA3-4D39-BF7A-523DF49EA2EF}" destId="{C8318FF6-D425-4D79-B000-3AD1FE0FD3CA}" srcOrd="0" destOrd="0" presId="urn:microsoft.com/office/officeart/2008/layout/PictureAccentList"/>
    <dgm:cxn modelId="{6487FF90-EC9E-4367-8175-4C60A2116401}" type="presParOf" srcId="{CE3C1721-FDA3-4D39-BF7A-523DF49EA2EF}" destId="{B169901F-FF43-458D-A061-667283AFA3BF}" srcOrd="1" destOrd="0" presId="urn:microsoft.com/office/officeart/2008/layout/PictureAccentList"/>
    <dgm:cxn modelId="{362B8585-8805-476A-BC6A-61738A2B8245}" type="presParOf" srcId="{3B32A1AC-238F-446D-87CB-DE25FB863E12}" destId="{9501B6A2-5D62-44A4-9E44-57578B2846F1}" srcOrd="2" destOrd="0" presId="urn:microsoft.com/office/officeart/2008/layout/PictureAccentList"/>
    <dgm:cxn modelId="{85F8D457-87A6-4BB6-BBBE-B5BC0EF43335}" type="presParOf" srcId="{9501B6A2-5D62-44A4-9E44-57578B2846F1}" destId="{8436CC84-2917-40F5-8979-84635C84873F}" srcOrd="0" destOrd="0" presId="urn:microsoft.com/office/officeart/2008/layout/PictureAccentList"/>
    <dgm:cxn modelId="{8218039D-0B6B-404D-B9F2-405F39B021BB}" type="presParOf" srcId="{9501B6A2-5D62-44A4-9E44-57578B2846F1}" destId="{8C86848A-EE09-40FA-923D-78758978C45D}" srcOrd="1" destOrd="0" presId="urn:microsoft.com/office/officeart/2008/layout/PictureAccentList"/>
    <dgm:cxn modelId="{C141F95B-11EC-4349-9BDC-0BD5470762E6}" type="presParOf" srcId="{3B32A1AC-238F-446D-87CB-DE25FB863E12}" destId="{879D73E1-B624-4DBA-8E04-0E53EE744E2E}" srcOrd="3" destOrd="0" presId="urn:microsoft.com/office/officeart/2008/layout/PictureAccentList"/>
    <dgm:cxn modelId="{B60D51BE-BB55-4DCE-89FA-23CABBBFE0DB}" type="presParOf" srcId="{879D73E1-B624-4DBA-8E04-0E53EE744E2E}" destId="{E28122F1-6ED7-45A3-A9A7-8089CE300258}" srcOrd="0" destOrd="0" presId="urn:microsoft.com/office/officeart/2008/layout/PictureAccentList"/>
    <dgm:cxn modelId="{F94DE53A-354B-4DD8-A6EC-89BC0A24E50C}" type="presParOf" srcId="{879D73E1-B624-4DBA-8E04-0E53EE744E2E}" destId="{CA8984A4-9F01-4128-89C5-970D523817C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5C8849-4361-4D6C-BB32-70632134D57D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TW" altLang="en-US"/>
        </a:p>
      </dgm:t>
    </dgm:pt>
    <dgm:pt modelId="{D1B1E70B-7EE7-4DF0-9041-17A901AC1230}">
      <dgm:prSet phldrT="[文字]" custT="1"/>
      <dgm:spPr/>
      <dgm:t>
        <a:bodyPr/>
        <a:lstStyle/>
        <a:p>
          <a:r>
            <a:rPr lang="en-US" altLang="zh-TW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PreviewBox</a:t>
          </a:r>
          <a:endParaRPr lang="zh-TW" alt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F243EF-91E4-487A-B04E-6FE3832A687B}" type="parTrans" cxnId="{F6FD5079-7F96-464C-BAC3-E5126DBCE6B0}">
      <dgm:prSet/>
      <dgm:spPr/>
      <dgm:t>
        <a:bodyPr/>
        <a:lstStyle/>
        <a:p>
          <a:endParaRPr lang="zh-TW" altLang="en-US"/>
        </a:p>
      </dgm:t>
    </dgm:pt>
    <dgm:pt modelId="{EC7C6E48-89FD-45EA-A705-05693BF18C65}" type="sibTrans" cxnId="{F6FD5079-7F96-464C-BAC3-E5126DBCE6B0}">
      <dgm:prSet/>
      <dgm:spPr/>
      <dgm:t>
        <a:bodyPr/>
        <a:lstStyle/>
        <a:p>
          <a:endParaRPr lang="zh-TW" altLang="en-US"/>
        </a:p>
      </dgm:t>
    </dgm:pt>
    <dgm:pt modelId="{5C6CAEEA-EAE4-4859-B4A0-A1D8EAEB6633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匯出模型</a:t>
          </a:r>
        </a:p>
      </dgm:t>
    </dgm:pt>
    <dgm:pt modelId="{A23F68DA-41A2-46E6-BE4E-B3F20DBFD015}" type="parTrans" cxnId="{34B9C951-F594-4670-8CA9-268D7F4EB2AA}">
      <dgm:prSet/>
      <dgm:spPr/>
      <dgm:t>
        <a:bodyPr/>
        <a:lstStyle/>
        <a:p>
          <a:endParaRPr lang="zh-TW" altLang="en-US"/>
        </a:p>
      </dgm:t>
    </dgm:pt>
    <dgm:pt modelId="{327309B6-DD1D-47CC-A609-BF26A86F5EA3}" type="sibTrans" cxnId="{34B9C951-F594-4670-8CA9-268D7F4EB2AA}">
      <dgm:prSet/>
      <dgm:spPr/>
      <dgm:t>
        <a:bodyPr/>
        <a:lstStyle/>
        <a:p>
          <a:endParaRPr lang="zh-TW" altLang="en-US"/>
        </a:p>
      </dgm:t>
    </dgm:pt>
    <dgm:pt modelId="{E091E0B7-0CDC-4F9F-962B-9A2F0B006EC7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上傳預測圖並顯示</a:t>
          </a:r>
        </a:p>
      </dgm:t>
    </dgm:pt>
    <dgm:pt modelId="{09E14012-DA20-4FEE-9F1F-6B9E79CF0C28}" type="parTrans" cxnId="{3715AA6E-3A42-497B-B3F8-9272B4FC1731}">
      <dgm:prSet/>
      <dgm:spPr/>
      <dgm:t>
        <a:bodyPr/>
        <a:lstStyle/>
        <a:p>
          <a:endParaRPr lang="zh-TW" altLang="en-US"/>
        </a:p>
      </dgm:t>
    </dgm:pt>
    <dgm:pt modelId="{8A7D7C1E-B1DD-4CC8-BA5C-740959F01A7D}" type="sibTrans" cxnId="{3715AA6E-3A42-497B-B3F8-9272B4FC1731}">
      <dgm:prSet/>
      <dgm:spPr/>
      <dgm:t>
        <a:bodyPr/>
        <a:lstStyle/>
        <a:p>
          <a:endParaRPr lang="zh-TW" altLang="en-US"/>
        </a:p>
      </dgm:t>
    </dgm:pt>
    <dgm:pt modelId="{011D00E1-B737-4413-A42A-FC2F44B9CC2B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預測圖片類別</a:t>
          </a:r>
        </a:p>
      </dgm:t>
    </dgm:pt>
    <dgm:pt modelId="{48B473E1-DF2D-49AF-8AA7-69A55146D1D7}" type="parTrans" cxnId="{F9C2FCB4-687A-459E-ACEA-A8BD18101A0F}">
      <dgm:prSet/>
      <dgm:spPr/>
      <dgm:t>
        <a:bodyPr/>
        <a:lstStyle/>
        <a:p>
          <a:endParaRPr lang="zh-TW" altLang="en-US"/>
        </a:p>
      </dgm:t>
    </dgm:pt>
    <dgm:pt modelId="{56F8DEC0-BED6-4531-A7DD-65567B8B1C50}" type="sibTrans" cxnId="{F9C2FCB4-687A-459E-ACEA-A8BD18101A0F}">
      <dgm:prSet/>
      <dgm:spPr/>
      <dgm:t>
        <a:bodyPr/>
        <a:lstStyle/>
        <a:p>
          <a:endParaRPr lang="zh-TW" altLang="en-US"/>
        </a:p>
      </dgm:t>
    </dgm:pt>
    <dgm:pt modelId="{97648440-AC9C-4E46-A7EC-15385DDA6999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顯示類別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Confidence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32F6AB9-D39C-49C4-BD64-9B8F5521DA07}" type="parTrans" cxnId="{6726EB67-A5E3-41E4-89EA-83A69F978191}">
      <dgm:prSet/>
      <dgm:spPr/>
      <dgm:t>
        <a:bodyPr/>
        <a:lstStyle/>
        <a:p>
          <a:endParaRPr lang="zh-TW" altLang="en-US"/>
        </a:p>
      </dgm:t>
    </dgm:pt>
    <dgm:pt modelId="{1306AF99-B2FB-4535-A40F-27FAF65606B1}" type="sibTrans" cxnId="{6726EB67-A5E3-41E4-89EA-83A69F978191}">
      <dgm:prSet/>
      <dgm:spPr/>
      <dgm:t>
        <a:bodyPr/>
        <a:lstStyle/>
        <a:p>
          <a:endParaRPr lang="zh-TW" altLang="en-US"/>
        </a:p>
      </dgm:t>
    </dgm:pt>
    <dgm:pt modelId="{920989D1-A670-4719-BD56-B94E56EF735C}" type="pres">
      <dgm:prSet presAssocID="{115C8849-4361-4D6C-BB32-70632134D57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46239A3-690D-44EF-B127-9F08977721A2}" type="pres">
      <dgm:prSet presAssocID="{D1B1E70B-7EE7-4DF0-9041-17A901AC1230}" presName="root" presStyleCnt="0">
        <dgm:presLayoutVars>
          <dgm:chMax/>
          <dgm:chPref val="4"/>
        </dgm:presLayoutVars>
      </dgm:prSet>
      <dgm:spPr/>
    </dgm:pt>
    <dgm:pt modelId="{B7DF8CDD-AE0D-4C33-B465-A29C5DE68CC8}" type="pres">
      <dgm:prSet presAssocID="{D1B1E70B-7EE7-4DF0-9041-17A901AC1230}" presName="rootComposite" presStyleCnt="0">
        <dgm:presLayoutVars/>
      </dgm:prSet>
      <dgm:spPr/>
    </dgm:pt>
    <dgm:pt modelId="{E793FCB3-F19F-4A78-BD65-5DF320099AF1}" type="pres">
      <dgm:prSet presAssocID="{D1B1E70B-7EE7-4DF0-9041-17A901AC1230}" presName="rootText" presStyleLbl="node0" presStyleIdx="0" presStyleCnt="1">
        <dgm:presLayoutVars>
          <dgm:chMax/>
          <dgm:chPref val="4"/>
        </dgm:presLayoutVars>
      </dgm:prSet>
      <dgm:spPr/>
    </dgm:pt>
    <dgm:pt modelId="{3B32A1AC-238F-446D-87CB-DE25FB863E12}" type="pres">
      <dgm:prSet presAssocID="{D1B1E70B-7EE7-4DF0-9041-17A901AC1230}" presName="childShape" presStyleCnt="0">
        <dgm:presLayoutVars>
          <dgm:chMax val="0"/>
          <dgm:chPref val="0"/>
        </dgm:presLayoutVars>
      </dgm:prSet>
      <dgm:spPr/>
    </dgm:pt>
    <dgm:pt modelId="{0D475CFA-3108-473B-A8F4-D2C9034F7DF9}" type="pres">
      <dgm:prSet presAssocID="{5C6CAEEA-EAE4-4859-B4A0-A1D8EAEB6633}" presName="childComposite" presStyleCnt="0">
        <dgm:presLayoutVars>
          <dgm:chMax val="0"/>
          <dgm:chPref val="0"/>
        </dgm:presLayoutVars>
      </dgm:prSet>
      <dgm:spPr/>
    </dgm:pt>
    <dgm:pt modelId="{FEAB7447-6659-487A-9F87-3560E739D6F9}" type="pres">
      <dgm:prSet presAssocID="{5C6CAEEA-EAE4-4859-B4A0-A1D8EAEB6633}" presName="Image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6000" r="-16000"/>
          </a:stretch>
        </a:blipFill>
      </dgm:spPr>
    </dgm:pt>
    <dgm:pt modelId="{4A56AF5B-A799-45B8-86B4-C1BBC1390768}" type="pres">
      <dgm:prSet presAssocID="{5C6CAEEA-EAE4-4859-B4A0-A1D8EAEB6633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</dgm:pt>
    <dgm:pt modelId="{CE3C1721-FDA3-4D39-BF7A-523DF49EA2EF}" type="pres">
      <dgm:prSet presAssocID="{E091E0B7-0CDC-4F9F-962B-9A2F0B006EC7}" presName="childComposite" presStyleCnt="0">
        <dgm:presLayoutVars>
          <dgm:chMax val="0"/>
          <dgm:chPref val="0"/>
        </dgm:presLayoutVars>
      </dgm:prSet>
      <dgm:spPr/>
    </dgm:pt>
    <dgm:pt modelId="{C8318FF6-D425-4D79-B000-3AD1FE0FD3CA}" type="pres">
      <dgm:prSet presAssocID="{E091E0B7-0CDC-4F9F-962B-9A2F0B006EC7}" presName="Image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t="-7000" b="-7000"/>
          </a:stretch>
        </a:blipFill>
      </dgm:spPr>
    </dgm:pt>
    <dgm:pt modelId="{B169901F-FF43-458D-A061-667283AFA3BF}" type="pres">
      <dgm:prSet presAssocID="{E091E0B7-0CDC-4F9F-962B-9A2F0B006EC7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9501B6A2-5D62-44A4-9E44-57578B2846F1}" type="pres">
      <dgm:prSet presAssocID="{011D00E1-B737-4413-A42A-FC2F44B9CC2B}" presName="childComposite" presStyleCnt="0">
        <dgm:presLayoutVars>
          <dgm:chMax val="0"/>
          <dgm:chPref val="0"/>
        </dgm:presLayoutVars>
      </dgm:prSet>
      <dgm:spPr/>
    </dgm:pt>
    <dgm:pt modelId="{8436CC84-2917-40F5-8979-84635C84873F}" type="pres">
      <dgm:prSet presAssocID="{011D00E1-B737-4413-A42A-FC2F44B9CC2B}" presName="Image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3000" r="-13000"/>
          </a:stretch>
        </a:blipFill>
      </dgm:spPr>
    </dgm:pt>
    <dgm:pt modelId="{8C86848A-EE09-40FA-923D-78758978C45D}" type="pres">
      <dgm:prSet presAssocID="{011D00E1-B737-4413-A42A-FC2F44B9CC2B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879D73E1-B624-4DBA-8E04-0E53EE744E2E}" type="pres">
      <dgm:prSet presAssocID="{97648440-AC9C-4E46-A7EC-15385DDA6999}" presName="childComposite" presStyleCnt="0">
        <dgm:presLayoutVars>
          <dgm:chMax val="0"/>
          <dgm:chPref val="0"/>
        </dgm:presLayoutVars>
      </dgm:prSet>
      <dgm:spPr/>
    </dgm:pt>
    <dgm:pt modelId="{E28122F1-6ED7-45A3-A9A7-8089CE300258}" type="pres">
      <dgm:prSet presAssocID="{97648440-AC9C-4E46-A7EC-15385DDA6999}" presName="Image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5000" r="-5000"/>
          </a:stretch>
        </a:blipFill>
      </dgm:spPr>
    </dgm:pt>
    <dgm:pt modelId="{CA8984A4-9F01-4128-89C5-970D523817C2}" type="pres">
      <dgm:prSet presAssocID="{97648440-AC9C-4E46-A7EC-15385DDA6999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8F7D0E-DC9D-489D-8DAE-1437DE4FEB9D}" type="presOf" srcId="{115C8849-4361-4D6C-BB32-70632134D57D}" destId="{920989D1-A670-4719-BD56-B94E56EF735C}" srcOrd="0" destOrd="0" presId="urn:microsoft.com/office/officeart/2008/layout/PictureAccentList"/>
    <dgm:cxn modelId="{077DB834-399D-40AE-8B1A-5EDE829EFE71}" type="presOf" srcId="{E091E0B7-0CDC-4F9F-962B-9A2F0B006EC7}" destId="{B169901F-FF43-458D-A061-667283AFA3BF}" srcOrd="0" destOrd="0" presId="urn:microsoft.com/office/officeart/2008/layout/PictureAccentList"/>
    <dgm:cxn modelId="{2E9E503F-A727-431C-B2BF-C9AC355B43DB}" type="presOf" srcId="{011D00E1-B737-4413-A42A-FC2F44B9CC2B}" destId="{8C86848A-EE09-40FA-923D-78758978C45D}" srcOrd="0" destOrd="0" presId="urn:microsoft.com/office/officeart/2008/layout/PictureAccentList"/>
    <dgm:cxn modelId="{6726EB67-A5E3-41E4-89EA-83A69F978191}" srcId="{D1B1E70B-7EE7-4DF0-9041-17A901AC1230}" destId="{97648440-AC9C-4E46-A7EC-15385DDA6999}" srcOrd="3" destOrd="0" parTransId="{332F6AB9-D39C-49C4-BD64-9B8F5521DA07}" sibTransId="{1306AF99-B2FB-4535-A40F-27FAF65606B1}"/>
    <dgm:cxn modelId="{3715AA6E-3A42-497B-B3F8-9272B4FC1731}" srcId="{D1B1E70B-7EE7-4DF0-9041-17A901AC1230}" destId="{E091E0B7-0CDC-4F9F-962B-9A2F0B006EC7}" srcOrd="1" destOrd="0" parTransId="{09E14012-DA20-4FEE-9F1F-6B9E79CF0C28}" sibTransId="{8A7D7C1E-B1DD-4CC8-BA5C-740959F01A7D}"/>
    <dgm:cxn modelId="{34B9C951-F594-4670-8CA9-268D7F4EB2AA}" srcId="{D1B1E70B-7EE7-4DF0-9041-17A901AC1230}" destId="{5C6CAEEA-EAE4-4859-B4A0-A1D8EAEB6633}" srcOrd="0" destOrd="0" parTransId="{A23F68DA-41A2-46E6-BE4E-B3F20DBFD015}" sibTransId="{327309B6-DD1D-47CC-A609-BF26A86F5EA3}"/>
    <dgm:cxn modelId="{4E419855-BB0F-48A8-BB53-B97227E14A96}" type="presOf" srcId="{97648440-AC9C-4E46-A7EC-15385DDA6999}" destId="{CA8984A4-9F01-4128-89C5-970D523817C2}" srcOrd="0" destOrd="0" presId="urn:microsoft.com/office/officeart/2008/layout/PictureAccentList"/>
    <dgm:cxn modelId="{F6FD5079-7F96-464C-BAC3-E5126DBCE6B0}" srcId="{115C8849-4361-4D6C-BB32-70632134D57D}" destId="{D1B1E70B-7EE7-4DF0-9041-17A901AC1230}" srcOrd="0" destOrd="0" parTransId="{E7F243EF-91E4-487A-B04E-6FE3832A687B}" sibTransId="{EC7C6E48-89FD-45EA-A705-05693BF18C65}"/>
    <dgm:cxn modelId="{6214C3AC-5563-49C3-AC72-4AED9389EAD3}" type="presOf" srcId="{5C6CAEEA-EAE4-4859-B4A0-A1D8EAEB6633}" destId="{4A56AF5B-A799-45B8-86B4-C1BBC1390768}" srcOrd="0" destOrd="0" presId="urn:microsoft.com/office/officeart/2008/layout/PictureAccentList"/>
    <dgm:cxn modelId="{F9C2FCB4-687A-459E-ACEA-A8BD18101A0F}" srcId="{D1B1E70B-7EE7-4DF0-9041-17A901AC1230}" destId="{011D00E1-B737-4413-A42A-FC2F44B9CC2B}" srcOrd="2" destOrd="0" parTransId="{48B473E1-DF2D-49AF-8AA7-69A55146D1D7}" sibTransId="{56F8DEC0-BED6-4531-A7DD-65567B8B1C50}"/>
    <dgm:cxn modelId="{3811FEF4-A20B-4245-96D7-007203CBD20A}" type="presOf" srcId="{D1B1E70B-7EE7-4DF0-9041-17A901AC1230}" destId="{E793FCB3-F19F-4A78-BD65-5DF320099AF1}" srcOrd="0" destOrd="0" presId="urn:microsoft.com/office/officeart/2008/layout/PictureAccentList"/>
    <dgm:cxn modelId="{84E85C37-610E-4771-9B7C-CA780A5E4A3A}" type="presParOf" srcId="{920989D1-A670-4719-BD56-B94E56EF735C}" destId="{F46239A3-690D-44EF-B127-9F08977721A2}" srcOrd="0" destOrd="0" presId="urn:microsoft.com/office/officeart/2008/layout/PictureAccentList"/>
    <dgm:cxn modelId="{D0929039-2AC7-4DDC-B50D-D1F79D0B2AE8}" type="presParOf" srcId="{F46239A3-690D-44EF-B127-9F08977721A2}" destId="{B7DF8CDD-AE0D-4C33-B465-A29C5DE68CC8}" srcOrd="0" destOrd="0" presId="urn:microsoft.com/office/officeart/2008/layout/PictureAccentList"/>
    <dgm:cxn modelId="{343682FD-1515-454D-A39A-3D55A0C3FE28}" type="presParOf" srcId="{B7DF8CDD-AE0D-4C33-B465-A29C5DE68CC8}" destId="{E793FCB3-F19F-4A78-BD65-5DF320099AF1}" srcOrd="0" destOrd="0" presId="urn:microsoft.com/office/officeart/2008/layout/PictureAccentList"/>
    <dgm:cxn modelId="{C4B176E3-AF73-4F92-A2F0-72D3475DCED7}" type="presParOf" srcId="{F46239A3-690D-44EF-B127-9F08977721A2}" destId="{3B32A1AC-238F-446D-87CB-DE25FB863E12}" srcOrd="1" destOrd="0" presId="urn:microsoft.com/office/officeart/2008/layout/PictureAccentList"/>
    <dgm:cxn modelId="{E607D42B-232C-48FC-9E10-0D5C66EE70E3}" type="presParOf" srcId="{3B32A1AC-238F-446D-87CB-DE25FB863E12}" destId="{0D475CFA-3108-473B-A8F4-D2C9034F7DF9}" srcOrd="0" destOrd="0" presId="urn:microsoft.com/office/officeart/2008/layout/PictureAccentList"/>
    <dgm:cxn modelId="{A742207B-9209-41DE-AE0A-585F5CDF360F}" type="presParOf" srcId="{0D475CFA-3108-473B-A8F4-D2C9034F7DF9}" destId="{FEAB7447-6659-487A-9F87-3560E739D6F9}" srcOrd="0" destOrd="0" presId="urn:microsoft.com/office/officeart/2008/layout/PictureAccentList"/>
    <dgm:cxn modelId="{F7120164-577D-4871-BE75-B1BEB3BF58C5}" type="presParOf" srcId="{0D475CFA-3108-473B-A8F4-D2C9034F7DF9}" destId="{4A56AF5B-A799-45B8-86B4-C1BBC1390768}" srcOrd="1" destOrd="0" presId="urn:microsoft.com/office/officeart/2008/layout/PictureAccentList"/>
    <dgm:cxn modelId="{183D442E-0857-461F-97D6-13BA89DD9F40}" type="presParOf" srcId="{3B32A1AC-238F-446D-87CB-DE25FB863E12}" destId="{CE3C1721-FDA3-4D39-BF7A-523DF49EA2EF}" srcOrd="1" destOrd="0" presId="urn:microsoft.com/office/officeart/2008/layout/PictureAccentList"/>
    <dgm:cxn modelId="{68F7D528-661B-4760-B555-F2E0C6EEC0FB}" type="presParOf" srcId="{CE3C1721-FDA3-4D39-BF7A-523DF49EA2EF}" destId="{C8318FF6-D425-4D79-B000-3AD1FE0FD3CA}" srcOrd="0" destOrd="0" presId="urn:microsoft.com/office/officeart/2008/layout/PictureAccentList"/>
    <dgm:cxn modelId="{6487FF90-EC9E-4367-8175-4C60A2116401}" type="presParOf" srcId="{CE3C1721-FDA3-4D39-BF7A-523DF49EA2EF}" destId="{B169901F-FF43-458D-A061-667283AFA3BF}" srcOrd="1" destOrd="0" presId="urn:microsoft.com/office/officeart/2008/layout/PictureAccentList"/>
    <dgm:cxn modelId="{362B8585-8805-476A-BC6A-61738A2B8245}" type="presParOf" srcId="{3B32A1AC-238F-446D-87CB-DE25FB863E12}" destId="{9501B6A2-5D62-44A4-9E44-57578B2846F1}" srcOrd="2" destOrd="0" presId="urn:microsoft.com/office/officeart/2008/layout/PictureAccentList"/>
    <dgm:cxn modelId="{85F8D457-87A6-4BB6-BBBE-B5BC0EF43335}" type="presParOf" srcId="{9501B6A2-5D62-44A4-9E44-57578B2846F1}" destId="{8436CC84-2917-40F5-8979-84635C84873F}" srcOrd="0" destOrd="0" presId="urn:microsoft.com/office/officeart/2008/layout/PictureAccentList"/>
    <dgm:cxn modelId="{8218039D-0B6B-404D-B9F2-405F39B021BB}" type="presParOf" srcId="{9501B6A2-5D62-44A4-9E44-57578B2846F1}" destId="{8C86848A-EE09-40FA-923D-78758978C45D}" srcOrd="1" destOrd="0" presId="urn:microsoft.com/office/officeart/2008/layout/PictureAccentList"/>
    <dgm:cxn modelId="{C141F95B-11EC-4349-9BDC-0BD5470762E6}" type="presParOf" srcId="{3B32A1AC-238F-446D-87CB-DE25FB863E12}" destId="{879D73E1-B624-4DBA-8E04-0E53EE744E2E}" srcOrd="3" destOrd="0" presId="urn:microsoft.com/office/officeart/2008/layout/PictureAccentList"/>
    <dgm:cxn modelId="{B60D51BE-BB55-4DCE-89FA-23CABBBFE0DB}" type="presParOf" srcId="{879D73E1-B624-4DBA-8E04-0E53EE744E2E}" destId="{E28122F1-6ED7-45A3-A9A7-8089CE300258}" srcOrd="0" destOrd="0" presId="urn:microsoft.com/office/officeart/2008/layout/PictureAccentList"/>
    <dgm:cxn modelId="{F94DE53A-354B-4DD8-A6EC-89BC0A24E50C}" type="presParOf" srcId="{879D73E1-B624-4DBA-8E04-0E53EE744E2E}" destId="{CA8984A4-9F01-4128-89C5-970D523817C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5C8849-4361-4D6C-BB32-70632134D57D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TW" altLang="en-US"/>
        </a:p>
      </dgm:t>
    </dgm:pt>
    <dgm:pt modelId="{D1B1E70B-7EE7-4DF0-9041-17A901AC1230}">
      <dgm:prSet phldrT="[文字]" custT="1"/>
      <dgm:spPr/>
      <dgm:t>
        <a:bodyPr/>
        <a:lstStyle/>
        <a:p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Hamburger</a:t>
          </a:r>
          <a:endParaRPr lang="zh-TW" altLang="en-US" sz="3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F243EF-91E4-487A-B04E-6FE3832A687B}" type="parTrans" cxnId="{F6FD5079-7F96-464C-BAC3-E5126DBCE6B0}">
      <dgm:prSet/>
      <dgm:spPr/>
      <dgm:t>
        <a:bodyPr/>
        <a:lstStyle/>
        <a:p>
          <a:endParaRPr lang="zh-TW" altLang="en-US"/>
        </a:p>
      </dgm:t>
    </dgm:pt>
    <dgm:pt modelId="{EC7C6E48-89FD-45EA-A705-05693BF18C65}" type="sibTrans" cxnId="{F6FD5079-7F96-464C-BAC3-E5126DBCE6B0}">
      <dgm:prSet/>
      <dgm:spPr/>
      <dgm:t>
        <a:bodyPr/>
        <a:lstStyle/>
        <a:p>
          <a:endParaRPr lang="zh-TW" altLang="en-US"/>
        </a:p>
      </dgm:t>
    </dgm:pt>
    <dgm:pt modelId="{5C6CAEEA-EAE4-4859-B4A0-A1D8EAEB6633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重新開啟新的專案</a:t>
          </a:r>
        </a:p>
      </dgm:t>
    </dgm:pt>
    <dgm:pt modelId="{A23F68DA-41A2-46E6-BE4E-B3F20DBFD015}" type="parTrans" cxnId="{34B9C951-F594-4670-8CA9-268D7F4EB2AA}">
      <dgm:prSet/>
      <dgm:spPr/>
      <dgm:t>
        <a:bodyPr/>
        <a:lstStyle/>
        <a:p>
          <a:endParaRPr lang="zh-TW" altLang="en-US"/>
        </a:p>
      </dgm:t>
    </dgm:pt>
    <dgm:pt modelId="{327309B6-DD1D-47CC-A609-BF26A86F5EA3}" type="sibTrans" cxnId="{34B9C951-F594-4670-8CA9-268D7F4EB2AA}">
      <dgm:prSet/>
      <dgm:spPr/>
      <dgm:t>
        <a:bodyPr/>
        <a:lstStyle/>
        <a:p>
          <a:endParaRPr lang="zh-TW" altLang="en-US"/>
        </a:p>
      </dgm:t>
    </dgm:pt>
    <dgm:pt modelId="{920989D1-A670-4719-BD56-B94E56EF735C}" type="pres">
      <dgm:prSet presAssocID="{115C8849-4361-4D6C-BB32-70632134D57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46239A3-690D-44EF-B127-9F08977721A2}" type="pres">
      <dgm:prSet presAssocID="{D1B1E70B-7EE7-4DF0-9041-17A901AC1230}" presName="root" presStyleCnt="0">
        <dgm:presLayoutVars>
          <dgm:chMax/>
          <dgm:chPref val="4"/>
        </dgm:presLayoutVars>
      </dgm:prSet>
      <dgm:spPr/>
    </dgm:pt>
    <dgm:pt modelId="{B7DF8CDD-AE0D-4C33-B465-A29C5DE68CC8}" type="pres">
      <dgm:prSet presAssocID="{D1B1E70B-7EE7-4DF0-9041-17A901AC1230}" presName="rootComposite" presStyleCnt="0">
        <dgm:presLayoutVars/>
      </dgm:prSet>
      <dgm:spPr/>
    </dgm:pt>
    <dgm:pt modelId="{E793FCB3-F19F-4A78-BD65-5DF320099AF1}" type="pres">
      <dgm:prSet presAssocID="{D1B1E70B-7EE7-4DF0-9041-17A901AC1230}" presName="rootText" presStyleLbl="node0" presStyleIdx="0" presStyleCnt="1">
        <dgm:presLayoutVars>
          <dgm:chMax/>
          <dgm:chPref val="4"/>
        </dgm:presLayoutVars>
      </dgm:prSet>
      <dgm:spPr/>
    </dgm:pt>
    <dgm:pt modelId="{3B32A1AC-238F-446D-87CB-DE25FB863E12}" type="pres">
      <dgm:prSet presAssocID="{D1B1E70B-7EE7-4DF0-9041-17A901AC1230}" presName="childShape" presStyleCnt="0">
        <dgm:presLayoutVars>
          <dgm:chMax val="0"/>
          <dgm:chPref val="0"/>
        </dgm:presLayoutVars>
      </dgm:prSet>
      <dgm:spPr/>
    </dgm:pt>
    <dgm:pt modelId="{0D475CFA-3108-473B-A8F4-D2C9034F7DF9}" type="pres">
      <dgm:prSet presAssocID="{5C6CAEEA-EAE4-4859-B4A0-A1D8EAEB6633}" presName="childComposite" presStyleCnt="0">
        <dgm:presLayoutVars>
          <dgm:chMax val="0"/>
          <dgm:chPref val="0"/>
        </dgm:presLayoutVars>
      </dgm:prSet>
      <dgm:spPr/>
    </dgm:pt>
    <dgm:pt modelId="{FEAB7447-6659-487A-9F87-3560E739D6F9}" type="pres">
      <dgm:prSet presAssocID="{5C6CAEEA-EAE4-4859-B4A0-A1D8EAEB6633}" presName="Image" presStyleLbl="node1" presStyleIdx="0" presStyleCnt="1"/>
      <dgm:spPr>
        <a:blipFill rotWithShape="1">
          <a:blip xmlns:r="http://schemas.openxmlformats.org/officeDocument/2006/relationships" r:embed="rId1"/>
          <a:srcRect/>
          <a:stretch>
            <a:fillRect l="-20000" r="-20000"/>
          </a:stretch>
        </a:blipFill>
      </dgm:spPr>
    </dgm:pt>
    <dgm:pt modelId="{4A56AF5B-A799-45B8-86B4-C1BBC1390768}" type="pres">
      <dgm:prSet presAssocID="{5C6CAEEA-EAE4-4859-B4A0-A1D8EAEB6633}" presName="childText" presStyleLbl="ln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0A8F7D0E-DC9D-489D-8DAE-1437DE4FEB9D}" type="presOf" srcId="{115C8849-4361-4D6C-BB32-70632134D57D}" destId="{920989D1-A670-4719-BD56-B94E56EF735C}" srcOrd="0" destOrd="0" presId="urn:microsoft.com/office/officeart/2008/layout/PictureAccentList"/>
    <dgm:cxn modelId="{34B9C951-F594-4670-8CA9-268D7F4EB2AA}" srcId="{D1B1E70B-7EE7-4DF0-9041-17A901AC1230}" destId="{5C6CAEEA-EAE4-4859-B4A0-A1D8EAEB6633}" srcOrd="0" destOrd="0" parTransId="{A23F68DA-41A2-46E6-BE4E-B3F20DBFD015}" sibTransId="{327309B6-DD1D-47CC-A609-BF26A86F5EA3}"/>
    <dgm:cxn modelId="{F6FD5079-7F96-464C-BAC3-E5126DBCE6B0}" srcId="{115C8849-4361-4D6C-BB32-70632134D57D}" destId="{D1B1E70B-7EE7-4DF0-9041-17A901AC1230}" srcOrd="0" destOrd="0" parTransId="{E7F243EF-91E4-487A-B04E-6FE3832A687B}" sibTransId="{EC7C6E48-89FD-45EA-A705-05693BF18C65}"/>
    <dgm:cxn modelId="{6214C3AC-5563-49C3-AC72-4AED9389EAD3}" type="presOf" srcId="{5C6CAEEA-EAE4-4859-B4A0-A1D8EAEB6633}" destId="{4A56AF5B-A799-45B8-86B4-C1BBC1390768}" srcOrd="0" destOrd="0" presId="urn:microsoft.com/office/officeart/2008/layout/PictureAccentList"/>
    <dgm:cxn modelId="{3811FEF4-A20B-4245-96D7-007203CBD20A}" type="presOf" srcId="{D1B1E70B-7EE7-4DF0-9041-17A901AC1230}" destId="{E793FCB3-F19F-4A78-BD65-5DF320099AF1}" srcOrd="0" destOrd="0" presId="urn:microsoft.com/office/officeart/2008/layout/PictureAccentList"/>
    <dgm:cxn modelId="{84E85C37-610E-4771-9B7C-CA780A5E4A3A}" type="presParOf" srcId="{920989D1-A670-4719-BD56-B94E56EF735C}" destId="{F46239A3-690D-44EF-B127-9F08977721A2}" srcOrd="0" destOrd="0" presId="urn:microsoft.com/office/officeart/2008/layout/PictureAccentList"/>
    <dgm:cxn modelId="{D0929039-2AC7-4DDC-B50D-D1F79D0B2AE8}" type="presParOf" srcId="{F46239A3-690D-44EF-B127-9F08977721A2}" destId="{B7DF8CDD-AE0D-4C33-B465-A29C5DE68CC8}" srcOrd="0" destOrd="0" presId="urn:microsoft.com/office/officeart/2008/layout/PictureAccentList"/>
    <dgm:cxn modelId="{343682FD-1515-454D-A39A-3D55A0C3FE28}" type="presParOf" srcId="{B7DF8CDD-AE0D-4C33-B465-A29C5DE68CC8}" destId="{E793FCB3-F19F-4A78-BD65-5DF320099AF1}" srcOrd="0" destOrd="0" presId="urn:microsoft.com/office/officeart/2008/layout/PictureAccentList"/>
    <dgm:cxn modelId="{C4B176E3-AF73-4F92-A2F0-72D3475DCED7}" type="presParOf" srcId="{F46239A3-690D-44EF-B127-9F08977721A2}" destId="{3B32A1AC-238F-446D-87CB-DE25FB863E12}" srcOrd="1" destOrd="0" presId="urn:microsoft.com/office/officeart/2008/layout/PictureAccentList"/>
    <dgm:cxn modelId="{E607D42B-232C-48FC-9E10-0D5C66EE70E3}" type="presParOf" srcId="{3B32A1AC-238F-446D-87CB-DE25FB863E12}" destId="{0D475CFA-3108-473B-A8F4-D2C9034F7DF9}" srcOrd="0" destOrd="0" presId="urn:microsoft.com/office/officeart/2008/layout/PictureAccentList"/>
    <dgm:cxn modelId="{A742207B-9209-41DE-AE0A-585F5CDF360F}" type="presParOf" srcId="{0D475CFA-3108-473B-A8F4-D2C9034F7DF9}" destId="{FEAB7447-6659-487A-9F87-3560E739D6F9}" srcOrd="0" destOrd="0" presId="urn:microsoft.com/office/officeart/2008/layout/PictureAccentList"/>
    <dgm:cxn modelId="{F7120164-577D-4871-BE75-B1BEB3BF58C5}" type="presParOf" srcId="{0D475CFA-3108-473B-A8F4-D2C9034F7DF9}" destId="{4A56AF5B-A799-45B8-86B4-C1BBC139076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1E99-9CA3-4285-ADE1-7593D6F715E8}">
      <dsp:nvSpPr>
        <dsp:cNvPr id="0" name=""/>
        <dsp:cNvSpPr/>
      </dsp:nvSpPr>
      <dsp:spPr>
        <a:xfrm>
          <a:off x="-5198920" y="-796320"/>
          <a:ext cx="6191018" cy="6191018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0CB18-2FB4-4AC8-975C-B7B5EAFCF751}">
      <dsp:nvSpPr>
        <dsp:cNvPr id="0" name=""/>
        <dsp:cNvSpPr/>
      </dsp:nvSpPr>
      <dsp:spPr>
        <a:xfrm>
          <a:off x="433917" y="287306"/>
          <a:ext cx="8610309" cy="5749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39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  介面介紹</a:t>
          </a:r>
          <a:endParaRPr lang="zh-TW" altLang="en-US" sz="2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33917" y="287306"/>
        <a:ext cx="8610309" cy="574981"/>
      </dsp:txXfrm>
    </dsp:sp>
    <dsp:sp modelId="{C6C47016-5D20-40F3-8C02-558784986447}">
      <dsp:nvSpPr>
        <dsp:cNvPr id="0" name=""/>
        <dsp:cNvSpPr/>
      </dsp:nvSpPr>
      <dsp:spPr>
        <a:xfrm>
          <a:off x="74554" y="215433"/>
          <a:ext cx="718726" cy="718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AEBC1-5A0C-45ED-BF1B-79A08B6CF512}">
      <dsp:nvSpPr>
        <dsp:cNvPr id="0" name=""/>
        <dsp:cNvSpPr/>
      </dsp:nvSpPr>
      <dsp:spPr>
        <a:xfrm>
          <a:off x="845932" y="1149502"/>
          <a:ext cx="8198295" cy="5749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39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功能介紹</a:t>
          </a:r>
        </a:p>
      </dsp:txBody>
      <dsp:txXfrm>
        <a:off x="845932" y="1149502"/>
        <a:ext cx="8198295" cy="574981"/>
      </dsp:txXfrm>
    </dsp:sp>
    <dsp:sp modelId="{0443A454-3B33-4E1F-B0E7-0E4D1219A8BB}">
      <dsp:nvSpPr>
        <dsp:cNvPr id="0" name=""/>
        <dsp:cNvSpPr/>
      </dsp:nvSpPr>
      <dsp:spPr>
        <a:xfrm>
          <a:off x="486569" y="1077629"/>
          <a:ext cx="718726" cy="718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8D346-43EA-4CE2-9048-034622D40CBF}">
      <dsp:nvSpPr>
        <dsp:cNvPr id="0" name=""/>
        <dsp:cNvSpPr/>
      </dsp:nvSpPr>
      <dsp:spPr>
        <a:xfrm>
          <a:off x="972387" y="2011697"/>
          <a:ext cx="8071839" cy="5749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39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>
              <a:latin typeface="標楷體" panose="03000509000000000000" pitchFamily="65" charset="-120"/>
              <a:ea typeface="標楷體" panose="03000509000000000000" pitchFamily="65" charset="-120"/>
            </a:rPr>
            <a:t>  程式碼</a:t>
          </a: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結構</a:t>
          </a:r>
        </a:p>
      </dsp:txBody>
      <dsp:txXfrm>
        <a:off x="972387" y="2011697"/>
        <a:ext cx="8071839" cy="574981"/>
      </dsp:txXfrm>
    </dsp:sp>
    <dsp:sp modelId="{E2C9403A-F672-44F8-8E79-0AA28923DBA4}">
      <dsp:nvSpPr>
        <dsp:cNvPr id="0" name=""/>
        <dsp:cNvSpPr/>
      </dsp:nvSpPr>
      <dsp:spPr>
        <a:xfrm>
          <a:off x="613024" y="1939825"/>
          <a:ext cx="718726" cy="718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CEE0E-FD9C-41F9-9E0F-3971401E9815}">
      <dsp:nvSpPr>
        <dsp:cNvPr id="0" name=""/>
        <dsp:cNvSpPr/>
      </dsp:nvSpPr>
      <dsp:spPr>
        <a:xfrm>
          <a:off x="845932" y="2873893"/>
          <a:ext cx="8198295" cy="5749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39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所遇到的困難</a:t>
          </a:r>
        </a:p>
      </dsp:txBody>
      <dsp:txXfrm>
        <a:off x="845932" y="2873893"/>
        <a:ext cx="8198295" cy="574981"/>
      </dsp:txXfrm>
    </dsp:sp>
    <dsp:sp modelId="{50C86267-E43E-4234-BAE1-B3016EAD6110}">
      <dsp:nvSpPr>
        <dsp:cNvPr id="0" name=""/>
        <dsp:cNvSpPr/>
      </dsp:nvSpPr>
      <dsp:spPr>
        <a:xfrm>
          <a:off x="486569" y="2802021"/>
          <a:ext cx="718726" cy="718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3A241-2840-4994-94CE-1B829A86F030}">
      <dsp:nvSpPr>
        <dsp:cNvPr id="0" name=""/>
        <dsp:cNvSpPr/>
      </dsp:nvSpPr>
      <dsp:spPr>
        <a:xfrm>
          <a:off x="433917" y="3736089"/>
          <a:ext cx="8610309" cy="5749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39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  介面展示時間</a:t>
          </a:r>
        </a:p>
      </dsp:txBody>
      <dsp:txXfrm>
        <a:off x="433917" y="3736089"/>
        <a:ext cx="8610309" cy="574981"/>
      </dsp:txXfrm>
    </dsp:sp>
    <dsp:sp modelId="{4470B777-4BCB-4852-B318-30A2931395EA}">
      <dsp:nvSpPr>
        <dsp:cNvPr id="0" name=""/>
        <dsp:cNvSpPr/>
      </dsp:nvSpPr>
      <dsp:spPr>
        <a:xfrm>
          <a:off x="74554" y="3664216"/>
          <a:ext cx="718726" cy="718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3FCB3-F19F-4A78-BD65-5DF320099AF1}">
      <dsp:nvSpPr>
        <dsp:cNvPr id="0" name=""/>
        <dsp:cNvSpPr/>
      </dsp:nvSpPr>
      <dsp:spPr>
        <a:xfrm>
          <a:off x="619439" y="1030"/>
          <a:ext cx="3212389" cy="785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InputBox</a:t>
          </a:r>
          <a:endParaRPr lang="zh-TW" alt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441" y="24032"/>
        <a:ext cx="3166385" cy="739348"/>
      </dsp:txXfrm>
    </dsp:sp>
    <dsp:sp modelId="{FEAB7447-6659-487A-9F87-3560E739D6F9}">
      <dsp:nvSpPr>
        <dsp:cNvPr id="0" name=""/>
        <dsp:cNvSpPr/>
      </dsp:nvSpPr>
      <dsp:spPr>
        <a:xfrm>
          <a:off x="619439" y="927746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rcRect/>
          <a:stretch>
            <a:fillRect l="-17000" r="-17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6AF5B-A799-45B8-86B4-C1BBC1390768}">
      <dsp:nvSpPr>
        <dsp:cNvPr id="0" name=""/>
        <dsp:cNvSpPr/>
      </dsp:nvSpPr>
      <dsp:spPr>
        <a:xfrm>
          <a:off x="1451912" y="927746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更改類別名稱</a:t>
          </a:r>
        </a:p>
      </dsp:txBody>
      <dsp:txXfrm>
        <a:off x="1490257" y="966091"/>
        <a:ext cx="2303226" cy="708662"/>
      </dsp:txXfrm>
    </dsp:sp>
    <dsp:sp modelId="{C8318FF6-D425-4D79-B000-3AD1FE0FD3CA}">
      <dsp:nvSpPr>
        <dsp:cNvPr id="0" name=""/>
        <dsp:cNvSpPr/>
      </dsp:nvSpPr>
      <dsp:spPr>
        <a:xfrm>
          <a:off x="619439" y="1807340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 l="-11000" r="-11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9901F-FF43-458D-A061-667283AFA3BF}">
      <dsp:nvSpPr>
        <dsp:cNvPr id="0" name=""/>
        <dsp:cNvSpPr/>
      </dsp:nvSpPr>
      <dsp:spPr>
        <a:xfrm>
          <a:off x="1451912" y="1807340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上傳圖片</a:t>
          </a:r>
        </a:p>
      </dsp:txBody>
      <dsp:txXfrm>
        <a:off x="1490257" y="1845685"/>
        <a:ext cx="2303226" cy="708662"/>
      </dsp:txXfrm>
    </dsp:sp>
    <dsp:sp modelId="{8436CC84-2917-40F5-8979-84635C84873F}">
      <dsp:nvSpPr>
        <dsp:cNvPr id="0" name=""/>
        <dsp:cNvSpPr/>
      </dsp:nvSpPr>
      <dsp:spPr>
        <a:xfrm>
          <a:off x="619439" y="2686934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rcRect/>
          <a:stretch>
            <a:fillRect l="-233000" r="-233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6848A-EE09-40FA-923D-78758978C45D}">
      <dsp:nvSpPr>
        <dsp:cNvPr id="0" name=""/>
        <dsp:cNvSpPr/>
      </dsp:nvSpPr>
      <dsp:spPr>
        <a:xfrm>
          <a:off x="1451912" y="2686934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顯示以上傳的圖片</a:t>
          </a:r>
        </a:p>
      </dsp:txBody>
      <dsp:txXfrm>
        <a:off x="1490257" y="2725279"/>
        <a:ext cx="2303226" cy="708662"/>
      </dsp:txXfrm>
    </dsp:sp>
    <dsp:sp modelId="{E28122F1-6ED7-45A3-A9A7-8089CE300258}">
      <dsp:nvSpPr>
        <dsp:cNvPr id="0" name=""/>
        <dsp:cNvSpPr/>
      </dsp:nvSpPr>
      <dsp:spPr>
        <a:xfrm>
          <a:off x="619439" y="3566529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rcRect/>
          <a:stretch>
            <a:fillRect l="-18000" r="-18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984A4-9F01-4128-89C5-970D523817C2}">
      <dsp:nvSpPr>
        <dsp:cNvPr id="0" name=""/>
        <dsp:cNvSpPr/>
      </dsp:nvSpPr>
      <dsp:spPr>
        <a:xfrm>
          <a:off x="1451912" y="3566529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新增類別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最多四個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490257" y="3604874"/>
        <a:ext cx="2303226" cy="708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3FCB3-F19F-4A78-BD65-5DF320099AF1}">
      <dsp:nvSpPr>
        <dsp:cNvPr id="0" name=""/>
        <dsp:cNvSpPr/>
      </dsp:nvSpPr>
      <dsp:spPr>
        <a:xfrm>
          <a:off x="619439" y="1030"/>
          <a:ext cx="3212389" cy="785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TrainingBox</a:t>
          </a:r>
          <a:endParaRPr lang="zh-TW" alt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441" y="24032"/>
        <a:ext cx="3166385" cy="739348"/>
      </dsp:txXfrm>
    </dsp:sp>
    <dsp:sp modelId="{FEAB7447-6659-487A-9F87-3560E739D6F9}">
      <dsp:nvSpPr>
        <dsp:cNvPr id="0" name=""/>
        <dsp:cNvSpPr/>
      </dsp:nvSpPr>
      <dsp:spPr>
        <a:xfrm>
          <a:off x="619439" y="927746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rcRect/>
          <a:stretch>
            <a:fillRect l="-43000" r="-43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6AF5B-A799-45B8-86B4-C1BBC1390768}">
      <dsp:nvSpPr>
        <dsp:cNvPr id="0" name=""/>
        <dsp:cNvSpPr/>
      </dsp:nvSpPr>
      <dsp:spPr>
        <a:xfrm>
          <a:off x="1451912" y="927746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訓練模型</a:t>
          </a:r>
        </a:p>
      </dsp:txBody>
      <dsp:txXfrm>
        <a:off x="1490257" y="966091"/>
        <a:ext cx="2303226" cy="708662"/>
      </dsp:txXfrm>
    </dsp:sp>
    <dsp:sp modelId="{C8318FF6-D425-4D79-B000-3AD1FE0FD3CA}">
      <dsp:nvSpPr>
        <dsp:cNvPr id="0" name=""/>
        <dsp:cNvSpPr/>
      </dsp:nvSpPr>
      <dsp:spPr>
        <a:xfrm>
          <a:off x="619439" y="1807340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9901F-FF43-458D-A061-667283AFA3BF}">
      <dsp:nvSpPr>
        <dsp:cNvPr id="0" name=""/>
        <dsp:cNvSpPr/>
      </dsp:nvSpPr>
      <dsp:spPr>
        <a:xfrm>
          <a:off x="1451912" y="1807340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顯示訓練進度</a:t>
          </a:r>
        </a:p>
      </dsp:txBody>
      <dsp:txXfrm>
        <a:off x="1490257" y="1845685"/>
        <a:ext cx="2303226" cy="708662"/>
      </dsp:txXfrm>
    </dsp:sp>
    <dsp:sp modelId="{8436CC84-2917-40F5-8979-84635C84873F}">
      <dsp:nvSpPr>
        <dsp:cNvPr id="0" name=""/>
        <dsp:cNvSpPr/>
      </dsp:nvSpPr>
      <dsp:spPr>
        <a:xfrm>
          <a:off x="619439" y="2686934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rcRect/>
          <a:stretch>
            <a:fillRect l="-6000" r="-6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6848A-EE09-40FA-923D-78758978C45D}">
      <dsp:nvSpPr>
        <dsp:cNvPr id="0" name=""/>
        <dsp:cNvSpPr/>
      </dsp:nvSpPr>
      <dsp:spPr>
        <a:xfrm>
          <a:off x="1451912" y="2686934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收合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Advanced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功能</a:t>
          </a:r>
        </a:p>
      </dsp:txBody>
      <dsp:txXfrm>
        <a:off x="1490257" y="2725279"/>
        <a:ext cx="2303226" cy="708662"/>
      </dsp:txXfrm>
    </dsp:sp>
    <dsp:sp modelId="{E28122F1-6ED7-45A3-A9A7-8089CE300258}">
      <dsp:nvSpPr>
        <dsp:cNvPr id="0" name=""/>
        <dsp:cNvSpPr/>
      </dsp:nvSpPr>
      <dsp:spPr>
        <a:xfrm>
          <a:off x="619439" y="3566529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rcRect/>
          <a:stretch>
            <a:fillRect l="-8000" r="-8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984A4-9F01-4128-89C5-970D523817C2}">
      <dsp:nvSpPr>
        <dsp:cNvPr id="0" name=""/>
        <dsp:cNvSpPr/>
      </dsp:nvSpPr>
      <dsp:spPr>
        <a:xfrm>
          <a:off x="1451912" y="3566529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更改模型參數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490257" y="3604874"/>
        <a:ext cx="2303226" cy="708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3FCB3-F19F-4A78-BD65-5DF320099AF1}">
      <dsp:nvSpPr>
        <dsp:cNvPr id="0" name=""/>
        <dsp:cNvSpPr/>
      </dsp:nvSpPr>
      <dsp:spPr>
        <a:xfrm>
          <a:off x="619439" y="1030"/>
          <a:ext cx="3212389" cy="7853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PreviewBox</a:t>
          </a:r>
          <a:endParaRPr lang="zh-TW" alt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441" y="24032"/>
        <a:ext cx="3166385" cy="739348"/>
      </dsp:txXfrm>
    </dsp:sp>
    <dsp:sp modelId="{FEAB7447-6659-487A-9F87-3560E739D6F9}">
      <dsp:nvSpPr>
        <dsp:cNvPr id="0" name=""/>
        <dsp:cNvSpPr/>
      </dsp:nvSpPr>
      <dsp:spPr>
        <a:xfrm>
          <a:off x="619439" y="927746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rcRect/>
          <a:stretch>
            <a:fillRect l="-16000" r="-16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6AF5B-A799-45B8-86B4-C1BBC1390768}">
      <dsp:nvSpPr>
        <dsp:cNvPr id="0" name=""/>
        <dsp:cNvSpPr/>
      </dsp:nvSpPr>
      <dsp:spPr>
        <a:xfrm>
          <a:off x="1451912" y="927746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匯出模型</a:t>
          </a:r>
        </a:p>
      </dsp:txBody>
      <dsp:txXfrm>
        <a:off x="1490257" y="966091"/>
        <a:ext cx="2303226" cy="708662"/>
      </dsp:txXfrm>
    </dsp:sp>
    <dsp:sp modelId="{C8318FF6-D425-4D79-B000-3AD1FE0FD3CA}">
      <dsp:nvSpPr>
        <dsp:cNvPr id="0" name=""/>
        <dsp:cNvSpPr/>
      </dsp:nvSpPr>
      <dsp:spPr>
        <a:xfrm>
          <a:off x="619439" y="1807340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 t="-7000" b="-7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9901F-FF43-458D-A061-667283AFA3BF}">
      <dsp:nvSpPr>
        <dsp:cNvPr id="0" name=""/>
        <dsp:cNvSpPr/>
      </dsp:nvSpPr>
      <dsp:spPr>
        <a:xfrm>
          <a:off x="1451912" y="1807340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上傳預測圖並顯示</a:t>
          </a:r>
        </a:p>
      </dsp:txBody>
      <dsp:txXfrm>
        <a:off x="1490257" y="1845685"/>
        <a:ext cx="2303226" cy="708662"/>
      </dsp:txXfrm>
    </dsp:sp>
    <dsp:sp modelId="{8436CC84-2917-40F5-8979-84635C84873F}">
      <dsp:nvSpPr>
        <dsp:cNvPr id="0" name=""/>
        <dsp:cNvSpPr/>
      </dsp:nvSpPr>
      <dsp:spPr>
        <a:xfrm>
          <a:off x="619439" y="2686934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rcRect/>
          <a:stretch>
            <a:fillRect l="-13000" r="-13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6848A-EE09-40FA-923D-78758978C45D}">
      <dsp:nvSpPr>
        <dsp:cNvPr id="0" name=""/>
        <dsp:cNvSpPr/>
      </dsp:nvSpPr>
      <dsp:spPr>
        <a:xfrm>
          <a:off x="1451912" y="2686934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預測圖片類別</a:t>
          </a:r>
        </a:p>
      </dsp:txBody>
      <dsp:txXfrm>
        <a:off x="1490257" y="2725279"/>
        <a:ext cx="2303226" cy="708662"/>
      </dsp:txXfrm>
    </dsp:sp>
    <dsp:sp modelId="{E28122F1-6ED7-45A3-A9A7-8089CE300258}">
      <dsp:nvSpPr>
        <dsp:cNvPr id="0" name=""/>
        <dsp:cNvSpPr/>
      </dsp:nvSpPr>
      <dsp:spPr>
        <a:xfrm>
          <a:off x="619439" y="3566529"/>
          <a:ext cx="785352" cy="785352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rcRect/>
          <a:stretch>
            <a:fillRect l="-5000" r="-5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984A4-9F01-4128-89C5-970D523817C2}">
      <dsp:nvSpPr>
        <dsp:cNvPr id="0" name=""/>
        <dsp:cNvSpPr/>
      </dsp:nvSpPr>
      <dsp:spPr>
        <a:xfrm>
          <a:off x="1451912" y="3566529"/>
          <a:ext cx="2379916" cy="78535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顯示類別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Confidence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490257" y="3604874"/>
        <a:ext cx="2303226" cy="708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3FCB3-F19F-4A78-BD65-5DF320099AF1}">
      <dsp:nvSpPr>
        <dsp:cNvPr id="0" name=""/>
        <dsp:cNvSpPr/>
      </dsp:nvSpPr>
      <dsp:spPr>
        <a:xfrm>
          <a:off x="0" y="704031"/>
          <a:ext cx="3224823" cy="7736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Hamburger</a:t>
          </a:r>
          <a:endParaRPr lang="zh-TW" alt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60" y="726691"/>
        <a:ext cx="3179503" cy="728340"/>
      </dsp:txXfrm>
    </dsp:sp>
    <dsp:sp modelId="{FEAB7447-6659-487A-9F87-3560E739D6F9}">
      <dsp:nvSpPr>
        <dsp:cNvPr id="0" name=""/>
        <dsp:cNvSpPr/>
      </dsp:nvSpPr>
      <dsp:spPr>
        <a:xfrm>
          <a:off x="0" y="1616950"/>
          <a:ext cx="773660" cy="773660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rcRect/>
          <a:stretch>
            <a:fillRect l="-20000" r="-20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6AF5B-A799-45B8-86B4-C1BBC1390768}">
      <dsp:nvSpPr>
        <dsp:cNvPr id="0" name=""/>
        <dsp:cNvSpPr/>
      </dsp:nvSpPr>
      <dsp:spPr>
        <a:xfrm>
          <a:off x="820080" y="1616950"/>
          <a:ext cx="2404743" cy="77366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重新開啟新的專案</a:t>
          </a:r>
        </a:p>
      </dsp:txBody>
      <dsp:txXfrm>
        <a:off x="857854" y="1654724"/>
        <a:ext cx="2329195" cy="69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179F2-8DD1-4A0C-9300-B9A7E1212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FC51B4-714D-4C45-B530-7AFE9E07E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272A48-153E-44E1-92CA-DB884B4D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CFD04-E5F9-4683-9E37-4E3A31F6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F3BE7A-314C-4D71-9AD3-C62BF4A9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1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50189-2E96-41C6-A0A9-A0463950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80F210-830F-4AF8-A026-740451909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E5C14-9FF9-42FA-82E9-9A7B2F46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65C4F9-381A-4201-A957-F482B37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3341A3-8F81-4C65-8A1F-7BE07A67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5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625AB2-126E-42FF-902D-D151623AC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C987B9-2A79-4114-A0A8-366C86647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09B162-17F1-4D85-9EDF-4324610A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7AFDC-7B27-46DA-8162-444AABE9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A31867-B4D4-4A9E-9C01-2642A55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6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B1C8-1040-4544-AC2D-5CE89A98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BB98B-0ACF-4F84-9367-EF18275C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C9C014-9EB1-486F-933B-A5A0503B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D98EF4-2B59-4B21-9C93-FDBA5BEC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293F4C-48AA-4DCF-8624-F772370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1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3218D-518A-4646-B62D-091626EF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9BADA-1063-4C65-98D0-0D196076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39C1DE-F9AA-4D26-BEE2-D0A6F309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AB0E7-78F6-48E1-8AAC-0EE0208A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ACE207-190F-4768-B0CB-995822FA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22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BFD55-F9F8-429B-B12C-3EE0EF7D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C55FA4-C733-442E-A56E-9C0BFA71B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DB2C94-E495-4141-90AD-140969BAE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D33970-2F70-45D9-80F0-5AF3608B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6C5C9A-94C8-481E-8D7B-B728DEA6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65DD79-0ABC-4ADC-B276-77455AED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8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86C9C-F142-49F7-B724-ED4531AD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DBD9F-C2E8-4CE6-AD4A-A87A85E0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08E33F-1D64-453B-806B-323F98016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B9E00-5A49-4E04-9D7B-5DCFA684C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A6D55D-B36B-40DF-ADCD-86081CA17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FD097A-1592-4C87-9430-ABD19554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08EF62-4023-4ACD-9733-DA18104A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5C6039-B4E9-413D-BD19-0FED6941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19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1E453-03E9-4760-8D5C-859715A1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10CDF8-8822-45FD-886C-C96BC8D2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8C1947-4C61-4BFC-B017-14EDBC36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138BFF-2427-48BE-A426-95BBEBEF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96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D7072F-1EEE-4638-BC4C-6C53F27D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D46288-CDAF-4A5D-9795-F9166CB4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B1B0DE-EB57-4C7E-BE2D-81E0856B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87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F26E-12FD-411D-B98A-BE4B4E9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4D1A7-5334-422C-B697-1BC32B4C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7A0656-8E4F-4DCE-BF82-D1BF0E38C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9152E0-2F46-4F47-81FA-985E9643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80DB7B-31F4-407C-A328-E90D7DDB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30DA24-6FDE-460C-8B23-BA4B1DA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1E0D3-2739-45EE-98D5-ED0DA87B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892F46-E0A0-4CCF-B539-919D3C25C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78635A-E0CA-4C9A-8513-6E7E17336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4176FD-2C07-4FF3-9C04-61F6622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338609-F0B6-4492-A6B5-42074A79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989BE8-FD60-400B-BF08-35D7E623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9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F397A7-DE3C-4093-B23F-EB255634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1F86C7-6A72-4177-B36A-380BCCFB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45456-1CF3-4357-912F-4A55BAFD9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44F6-0081-4363-963C-C480C6AC714D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AB2BF6-3AE6-4A95-8A4B-47D75BEC5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42405A-3211-480B-8F02-3BD9483C1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D893-BDAD-4646-B9D5-31598AFA4D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15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E5A48-7526-4557-BBE9-F8B2010C0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Interface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AF0337-25E0-4C8C-91AD-B093C5872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資工一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111502531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趙啟翔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資工一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111502539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沈以捷</a:t>
            </a:r>
            <a:endParaRPr lang="zh-TW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382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>
            <a:extLst>
              <a:ext uri="{FF2B5EF4-FFF2-40B4-BE49-F238E27FC236}">
                <a16:creationId xmlns:a16="http://schemas.microsoft.com/office/drawing/2014/main" id="{465AC77D-62AF-4D9D-B245-229E70F65AB5}"/>
              </a:ext>
            </a:extLst>
          </p:cNvPr>
          <p:cNvSpPr txBox="1">
            <a:spLocks/>
          </p:cNvSpPr>
          <p:nvPr/>
        </p:nvSpPr>
        <p:spPr>
          <a:xfrm>
            <a:off x="838200" y="178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所遇到的困難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平行化處理介面和模型訓練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F690883-31C7-45A7-AA8E-DDAC6EBE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10129" r="14241" b="9873"/>
          <a:stretch/>
        </p:blipFill>
        <p:spPr>
          <a:xfrm>
            <a:off x="754746" y="1850698"/>
            <a:ext cx="5341254" cy="300680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3AC371-FFA8-472A-810B-1BF230923886}"/>
              </a:ext>
            </a:extLst>
          </p:cNvPr>
          <p:cNvSpPr txBox="1"/>
          <p:nvPr/>
        </p:nvSpPr>
        <p:spPr>
          <a:xfrm>
            <a:off x="821851" y="5108330"/>
            <a:ext cx="5207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ProcessBuilder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啟動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進程，並提供了讀取該進程輸出的方法，使得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JavaFx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能監控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的運行進度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45DB2619-6C0B-4C9D-A8CA-EB0708C6D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7" t="28836" r="14986" b="28837"/>
          <a:stretch/>
        </p:blipFill>
        <p:spPr>
          <a:xfrm>
            <a:off x="8223739" y="3090579"/>
            <a:ext cx="2170935" cy="676842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9C3995CC-9439-4E19-9132-69AD0C078BAE}"/>
              </a:ext>
            </a:extLst>
          </p:cNvPr>
          <p:cNvSpPr txBox="1"/>
          <p:nvPr/>
        </p:nvSpPr>
        <p:spPr>
          <a:xfrm>
            <a:off x="6907807" y="5108330"/>
            <a:ext cx="4802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Thread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創建一個新的執行緒，因為長時間的模型訓練可能會阻塞使用者介面的執行緒，導致界面無法及時響應用戶的操作</a:t>
            </a:r>
          </a:p>
        </p:txBody>
      </p:sp>
    </p:spTree>
    <p:extLst>
      <p:ext uri="{BB962C8B-B14F-4D97-AF65-F5344CB8AC3E}">
        <p14:creationId xmlns:p14="http://schemas.microsoft.com/office/powerpoint/2010/main" val="358650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35C8A-17E1-4F9E-8230-DCF1CFAD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介面展示時間</a:t>
            </a:r>
          </a:p>
        </p:txBody>
      </p:sp>
    </p:spTree>
    <p:extLst>
      <p:ext uri="{BB962C8B-B14F-4D97-AF65-F5344CB8AC3E}">
        <p14:creationId xmlns:p14="http://schemas.microsoft.com/office/powerpoint/2010/main" val="144794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35C8A-17E1-4F9E-8230-DCF1CFAD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325761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9555A-0C54-45B9-A8C9-585821FC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B11F38A1-CC7A-4688-9496-95FA372C5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388548"/>
              </p:ext>
            </p:extLst>
          </p:nvPr>
        </p:nvGraphicFramePr>
        <p:xfrm>
          <a:off x="1542073" y="1693253"/>
          <a:ext cx="9107854" cy="4598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6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>
            <a:extLst>
              <a:ext uri="{FF2B5EF4-FFF2-40B4-BE49-F238E27FC236}">
                <a16:creationId xmlns:a16="http://schemas.microsoft.com/office/drawing/2014/main" id="{465AC77D-62AF-4D9D-B245-229E70F65AB5}"/>
              </a:ext>
            </a:extLst>
          </p:cNvPr>
          <p:cNvSpPr txBox="1">
            <a:spLocks/>
          </p:cNvSpPr>
          <p:nvPr/>
        </p:nvSpPr>
        <p:spPr>
          <a:xfrm>
            <a:off x="838200" y="178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介面介紹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338EE-7EA2-4105-AFDC-944DE836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45" y="1855177"/>
            <a:ext cx="6711910" cy="45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1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>
            <a:extLst>
              <a:ext uri="{FF2B5EF4-FFF2-40B4-BE49-F238E27FC236}">
                <a16:creationId xmlns:a16="http://schemas.microsoft.com/office/drawing/2014/main" id="{465AC77D-62AF-4D9D-B245-229E70F65AB5}"/>
              </a:ext>
            </a:extLst>
          </p:cNvPr>
          <p:cNvSpPr txBox="1">
            <a:spLocks/>
          </p:cNvSpPr>
          <p:nvPr/>
        </p:nvSpPr>
        <p:spPr>
          <a:xfrm>
            <a:off x="838200" y="178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介面介紹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6B97331-D50F-49A8-BC1D-F3FB11EB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22" y="1503651"/>
            <a:ext cx="6969756" cy="47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B67154A-5B74-4DFA-A76F-019D37E5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651"/>
            <a:ext cx="6969756" cy="47300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6AB6B0C-E6F8-41CF-955E-DEA80550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08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功能介紹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(1/4)</a:t>
            </a:r>
            <a:endParaRPr lang="zh-TW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515A50-E394-4659-8471-E7655155BEFB}"/>
              </a:ext>
            </a:extLst>
          </p:cNvPr>
          <p:cNvSpPr/>
          <p:nvPr/>
        </p:nvSpPr>
        <p:spPr>
          <a:xfrm>
            <a:off x="1345224" y="2556763"/>
            <a:ext cx="2787161" cy="3042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8EFF76-A7D3-47BC-9268-8D6066A6B011}"/>
              </a:ext>
            </a:extLst>
          </p:cNvPr>
          <p:cNvSpPr txBox="1"/>
          <p:nvPr/>
        </p:nvSpPr>
        <p:spPr>
          <a:xfrm>
            <a:off x="3098048" y="218743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InputBox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69CF92CF-5971-48A1-B381-0BB3DBD94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350090"/>
              </p:ext>
            </p:extLst>
          </p:nvPr>
        </p:nvGraphicFramePr>
        <p:xfrm>
          <a:off x="7807956" y="1692242"/>
          <a:ext cx="4451268" cy="43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89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B67154A-5B74-4DFA-A76F-019D37E5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651"/>
            <a:ext cx="6969756" cy="47300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6AB6B0C-E6F8-41CF-955E-DEA80550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08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功能介紹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(2/4)</a:t>
            </a:r>
            <a:endParaRPr lang="zh-TW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515A50-E394-4659-8471-E7655155BEFB}"/>
              </a:ext>
            </a:extLst>
          </p:cNvPr>
          <p:cNvSpPr/>
          <p:nvPr/>
        </p:nvSpPr>
        <p:spPr>
          <a:xfrm>
            <a:off x="4255478" y="3214221"/>
            <a:ext cx="1424354" cy="1788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8EFF76-A7D3-47BC-9268-8D6066A6B011}"/>
              </a:ext>
            </a:extLst>
          </p:cNvPr>
          <p:cNvSpPr txBox="1"/>
          <p:nvPr/>
        </p:nvSpPr>
        <p:spPr>
          <a:xfrm>
            <a:off x="4358248" y="284488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TrainingBox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69CF92CF-5971-48A1-B381-0BB3DBD94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221638"/>
              </p:ext>
            </p:extLst>
          </p:nvPr>
        </p:nvGraphicFramePr>
        <p:xfrm>
          <a:off x="7807956" y="1692242"/>
          <a:ext cx="4451268" cy="43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46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B67154A-5B74-4DFA-A76F-019D37E5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651"/>
            <a:ext cx="6969756" cy="47300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6AB6B0C-E6F8-41CF-955E-DEA80550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08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功能介紹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(3/4)</a:t>
            </a:r>
            <a:endParaRPr lang="zh-TW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515A50-E394-4659-8471-E7655155BEFB}"/>
              </a:ext>
            </a:extLst>
          </p:cNvPr>
          <p:cNvSpPr/>
          <p:nvPr/>
        </p:nvSpPr>
        <p:spPr>
          <a:xfrm>
            <a:off x="5758961" y="2997544"/>
            <a:ext cx="1556239" cy="2269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8EFF76-A7D3-47BC-9268-8D6066A6B011}"/>
              </a:ext>
            </a:extLst>
          </p:cNvPr>
          <p:cNvSpPr txBox="1"/>
          <p:nvPr/>
        </p:nvSpPr>
        <p:spPr>
          <a:xfrm>
            <a:off x="6096000" y="264454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PreviewBox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69CF92CF-5971-48A1-B381-0BB3DBD94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972018"/>
              </p:ext>
            </p:extLst>
          </p:nvPr>
        </p:nvGraphicFramePr>
        <p:xfrm>
          <a:off x="7807956" y="1692242"/>
          <a:ext cx="4451268" cy="43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762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B67154A-5B74-4DFA-A76F-019D37E5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651"/>
            <a:ext cx="6969756" cy="47300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6AB6B0C-E6F8-41CF-955E-DEA80550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08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功能介紹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(4/4)</a:t>
            </a:r>
            <a:endParaRPr lang="zh-TW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515A50-E394-4659-8471-E7655155BEFB}"/>
              </a:ext>
            </a:extLst>
          </p:cNvPr>
          <p:cNvSpPr/>
          <p:nvPr/>
        </p:nvSpPr>
        <p:spPr>
          <a:xfrm>
            <a:off x="747347" y="1503651"/>
            <a:ext cx="2215662" cy="843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8EFF76-A7D3-47BC-9268-8D6066A6B011}"/>
              </a:ext>
            </a:extLst>
          </p:cNvPr>
          <p:cNvSpPr txBox="1"/>
          <p:nvPr/>
        </p:nvSpPr>
        <p:spPr>
          <a:xfrm>
            <a:off x="1735016" y="113431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Hamburger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69CF92CF-5971-48A1-B381-0BB3DBD94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423038"/>
              </p:ext>
            </p:extLst>
          </p:nvPr>
        </p:nvGraphicFramePr>
        <p:xfrm>
          <a:off x="8424984" y="1002572"/>
          <a:ext cx="3224824" cy="3094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268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>
            <a:extLst>
              <a:ext uri="{FF2B5EF4-FFF2-40B4-BE49-F238E27FC236}">
                <a16:creationId xmlns:a16="http://schemas.microsoft.com/office/drawing/2014/main" id="{465AC77D-62AF-4D9D-B245-229E70F65AB5}"/>
              </a:ext>
            </a:extLst>
          </p:cNvPr>
          <p:cNvSpPr txBox="1">
            <a:spLocks/>
          </p:cNvSpPr>
          <p:nvPr/>
        </p:nvSpPr>
        <p:spPr>
          <a:xfrm>
            <a:off x="838200" y="178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程式碼結構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7178910-8B7A-49A7-AFBD-911397191CA0}"/>
              </a:ext>
            </a:extLst>
          </p:cNvPr>
          <p:cNvGrpSpPr/>
          <p:nvPr/>
        </p:nvGrpSpPr>
        <p:grpSpPr>
          <a:xfrm>
            <a:off x="5304693" y="1169543"/>
            <a:ext cx="1482970" cy="641672"/>
            <a:chOff x="5304693" y="1169543"/>
            <a:chExt cx="1482970" cy="64167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860485A-28FF-4B10-928A-D4404D1A487D}"/>
                </a:ext>
              </a:extLst>
            </p:cNvPr>
            <p:cNvSpPr/>
            <p:nvPr/>
          </p:nvSpPr>
          <p:spPr>
            <a:xfrm>
              <a:off x="5304693" y="1169543"/>
              <a:ext cx="1482970" cy="641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BBB5F78-37C9-4F0D-BE9B-3EA39DC4B953}"/>
                </a:ext>
              </a:extLst>
            </p:cNvPr>
            <p:cNvSpPr txBox="1"/>
            <p:nvPr/>
          </p:nvSpPr>
          <p:spPr>
            <a:xfrm>
              <a:off x="5505004" y="1305713"/>
              <a:ext cx="1082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Interface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805533E-E1DA-4C56-823F-5FB151409769}"/>
              </a:ext>
            </a:extLst>
          </p:cNvPr>
          <p:cNvGrpSpPr/>
          <p:nvPr/>
        </p:nvGrpSpPr>
        <p:grpSpPr>
          <a:xfrm>
            <a:off x="2726099" y="2886942"/>
            <a:ext cx="1482970" cy="641672"/>
            <a:chOff x="5304693" y="1169543"/>
            <a:chExt cx="1482970" cy="6416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681781D-415B-474C-8436-6F2D3AD0B453}"/>
                </a:ext>
              </a:extLst>
            </p:cNvPr>
            <p:cNvSpPr/>
            <p:nvPr/>
          </p:nvSpPr>
          <p:spPr>
            <a:xfrm>
              <a:off x="5304693" y="1169543"/>
              <a:ext cx="1482970" cy="641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E625A4B-FCB2-46E5-911F-D47648C98B38}"/>
                </a:ext>
              </a:extLst>
            </p:cNvPr>
            <p:cNvSpPr txBox="1"/>
            <p:nvPr/>
          </p:nvSpPr>
          <p:spPr>
            <a:xfrm>
              <a:off x="5515492" y="1305713"/>
              <a:ext cx="1061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TitlePane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CEBEFEF-37D7-42AB-8507-1795F6BE7606}"/>
              </a:ext>
            </a:extLst>
          </p:cNvPr>
          <p:cNvGrpSpPr/>
          <p:nvPr/>
        </p:nvGrpSpPr>
        <p:grpSpPr>
          <a:xfrm>
            <a:off x="7680190" y="2886941"/>
            <a:ext cx="1482970" cy="641672"/>
            <a:chOff x="5304693" y="1169543"/>
            <a:chExt cx="1482970" cy="64167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5C31A49-E9F4-4777-A0F1-D22C45DA54B1}"/>
                </a:ext>
              </a:extLst>
            </p:cNvPr>
            <p:cNvSpPr/>
            <p:nvPr/>
          </p:nvSpPr>
          <p:spPr>
            <a:xfrm>
              <a:off x="5304693" y="1169543"/>
              <a:ext cx="1482970" cy="641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5218589-0775-47B5-82D6-7A94191FE5E5}"/>
                </a:ext>
              </a:extLst>
            </p:cNvPr>
            <p:cNvSpPr txBox="1"/>
            <p:nvPr/>
          </p:nvSpPr>
          <p:spPr>
            <a:xfrm>
              <a:off x="5330374" y="1305713"/>
              <a:ext cx="143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WorkingPane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5995822F-90B9-424B-8D57-9A4B53F0BFF8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6696063" y="1161329"/>
            <a:ext cx="1075726" cy="2375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83AB38E0-E589-4610-B41B-515285E552C2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5400000">
            <a:off x="4219018" y="1059781"/>
            <a:ext cx="1075727" cy="25785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BA7F9FA-2EA3-49CA-B03D-48A17E5B51EC}"/>
              </a:ext>
            </a:extLst>
          </p:cNvPr>
          <p:cNvGrpSpPr/>
          <p:nvPr/>
        </p:nvGrpSpPr>
        <p:grpSpPr>
          <a:xfrm>
            <a:off x="1826084" y="4449317"/>
            <a:ext cx="1482970" cy="641672"/>
            <a:chOff x="5304693" y="1169543"/>
            <a:chExt cx="1482970" cy="64167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29E55D6-086E-4B0B-B4FB-7C49045A1222}"/>
                </a:ext>
              </a:extLst>
            </p:cNvPr>
            <p:cNvSpPr/>
            <p:nvPr/>
          </p:nvSpPr>
          <p:spPr>
            <a:xfrm>
              <a:off x="5304693" y="1169543"/>
              <a:ext cx="1482970" cy="641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CEBFD30-E464-4568-884A-33A83495CC12}"/>
                </a:ext>
              </a:extLst>
            </p:cNvPr>
            <p:cNvSpPr txBox="1"/>
            <p:nvPr/>
          </p:nvSpPr>
          <p:spPr>
            <a:xfrm>
              <a:off x="5536364" y="1305713"/>
              <a:ext cx="1019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TitleText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1FE7AE6-A276-411D-A181-8E098A2563D2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 rot="16200000" flipH="1">
            <a:off x="3412808" y="3583390"/>
            <a:ext cx="920703" cy="811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F0E81BA5-26F6-4D0A-ADE5-3A330255A031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rot="5400000">
            <a:off x="2557226" y="3538958"/>
            <a:ext cx="920703" cy="9000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2CFCC86-DE68-4032-BBB6-4A9CBF60B193}"/>
              </a:ext>
            </a:extLst>
          </p:cNvPr>
          <p:cNvGrpSpPr/>
          <p:nvPr/>
        </p:nvGrpSpPr>
        <p:grpSpPr>
          <a:xfrm>
            <a:off x="3537249" y="4449317"/>
            <a:ext cx="1482970" cy="641672"/>
            <a:chOff x="5304693" y="1169543"/>
            <a:chExt cx="1482970" cy="64167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39AEE16-58F0-4A3F-8F83-68A9C7EF0A91}"/>
                </a:ext>
              </a:extLst>
            </p:cNvPr>
            <p:cNvSpPr/>
            <p:nvPr/>
          </p:nvSpPr>
          <p:spPr>
            <a:xfrm>
              <a:off x="5304693" y="1169543"/>
              <a:ext cx="1482970" cy="641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4FD0F98-9D11-472B-8EE1-C4C7C8C0520C}"/>
                </a:ext>
              </a:extLst>
            </p:cNvPr>
            <p:cNvSpPr txBox="1"/>
            <p:nvPr/>
          </p:nvSpPr>
          <p:spPr>
            <a:xfrm>
              <a:off x="5422584" y="1305713"/>
              <a:ext cx="1247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Hamburger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C4AEBC7-4949-4692-B61A-747634503151}"/>
              </a:ext>
            </a:extLst>
          </p:cNvPr>
          <p:cNvGrpSpPr/>
          <p:nvPr/>
        </p:nvGrpSpPr>
        <p:grpSpPr>
          <a:xfrm>
            <a:off x="5969024" y="4449317"/>
            <a:ext cx="1482970" cy="641672"/>
            <a:chOff x="5304693" y="1169543"/>
            <a:chExt cx="1482970" cy="64167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19C27F4-B597-4C5E-8C7D-DCD1D31C932D}"/>
                </a:ext>
              </a:extLst>
            </p:cNvPr>
            <p:cNvSpPr/>
            <p:nvPr/>
          </p:nvSpPr>
          <p:spPr>
            <a:xfrm>
              <a:off x="5304693" y="1169543"/>
              <a:ext cx="1482970" cy="641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DDAD99E-BA04-4BFE-96D1-AE0E2290234F}"/>
                </a:ext>
              </a:extLst>
            </p:cNvPr>
            <p:cNvSpPr txBox="1"/>
            <p:nvPr/>
          </p:nvSpPr>
          <p:spPr>
            <a:xfrm>
              <a:off x="5517836" y="130571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InputBox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BEC0927A-12EF-4CEB-9BAF-D204A4DCA93A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 rot="5400000">
            <a:off x="7965598" y="3984690"/>
            <a:ext cx="91215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38414D74-516C-4E78-938F-A9E97A88FD54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rot="5400000">
            <a:off x="7105740" y="3133382"/>
            <a:ext cx="920704" cy="17111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8093CD34-F33E-45E9-B29D-F7B96720E26A}"/>
              </a:ext>
            </a:extLst>
          </p:cNvPr>
          <p:cNvGrpSpPr/>
          <p:nvPr/>
        </p:nvGrpSpPr>
        <p:grpSpPr>
          <a:xfrm>
            <a:off x="7680190" y="4440768"/>
            <a:ext cx="1482970" cy="641672"/>
            <a:chOff x="5304693" y="1169543"/>
            <a:chExt cx="1482970" cy="64167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A02A32B-9E56-45A1-9008-502ADE4C0660}"/>
                </a:ext>
              </a:extLst>
            </p:cNvPr>
            <p:cNvSpPr/>
            <p:nvPr/>
          </p:nvSpPr>
          <p:spPr>
            <a:xfrm>
              <a:off x="5304693" y="1169543"/>
              <a:ext cx="1482970" cy="641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2E65546-96A9-48B4-B298-EFD239D2553A}"/>
                </a:ext>
              </a:extLst>
            </p:cNvPr>
            <p:cNvSpPr txBox="1"/>
            <p:nvPr/>
          </p:nvSpPr>
          <p:spPr>
            <a:xfrm>
              <a:off x="5368020" y="1305713"/>
              <a:ext cx="135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TrainingBox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615777F7-E253-4520-A339-1F97E73F72D6}"/>
              </a:ext>
            </a:extLst>
          </p:cNvPr>
          <p:cNvGrpSpPr/>
          <p:nvPr/>
        </p:nvGrpSpPr>
        <p:grpSpPr>
          <a:xfrm>
            <a:off x="9391356" y="4440768"/>
            <a:ext cx="1482970" cy="641672"/>
            <a:chOff x="5304693" y="1169543"/>
            <a:chExt cx="1482970" cy="64167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1E29E60-D700-4C73-85CA-6EFDE8E821F3}"/>
                </a:ext>
              </a:extLst>
            </p:cNvPr>
            <p:cNvSpPr/>
            <p:nvPr/>
          </p:nvSpPr>
          <p:spPr>
            <a:xfrm>
              <a:off x="5304693" y="1169543"/>
              <a:ext cx="1482970" cy="641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BEDD7001-A79B-44DB-8A36-CB244F217818}"/>
                </a:ext>
              </a:extLst>
            </p:cNvPr>
            <p:cNvSpPr txBox="1"/>
            <p:nvPr/>
          </p:nvSpPr>
          <p:spPr>
            <a:xfrm>
              <a:off x="5383186" y="1305713"/>
              <a:ext cx="1326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PreviewBox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5BE7D031-DE99-493A-B26B-DCB7C27482B5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 rot="16200000" flipH="1">
            <a:off x="8821181" y="3129107"/>
            <a:ext cx="912155" cy="17111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71C293FD-FF0C-402F-A1C8-EA8A22502109}"/>
              </a:ext>
            </a:extLst>
          </p:cNvPr>
          <p:cNvGrpSpPr/>
          <p:nvPr/>
        </p:nvGrpSpPr>
        <p:grpSpPr>
          <a:xfrm>
            <a:off x="5969024" y="5390299"/>
            <a:ext cx="1482970" cy="641672"/>
            <a:chOff x="5304693" y="1169543"/>
            <a:chExt cx="1482970" cy="641672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2DBEA0C-0A38-47A5-B404-970DA8936094}"/>
                </a:ext>
              </a:extLst>
            </p:cNvPr>
            <p:cNvSpPr/>
            <p:nvPr/>
          </p:nvSpPr>
          <p:spPr>
            <a:xfrm>
              <a:off x="5304693" y="1169543"/>
              <a:ext cx="1482970" cy="641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3FE7448-7F04-42BF-8488-EF494D665BC4}"/>
                </a:ext>
              </a:extLst>
            </p:cNvPr>
            <p:cNvSpPr txBox="1"/>
            <p:nvPr/>
          </p:nvSpPr>
          <p:spPr>
            <a:xfrm>
              <a:off x="5428070" y="1305713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ClassBlock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1694FA-256A-4A2B-9501-E765240034F5}"/>
              </a:ext>
            </a:extLst>
          </p:cNvPr>
          <p:cNvCxnSpPr>
            <a:stCxn id="43" idx="2"/>
            <a:endCxn id="61" idx="0"/>
          </p:cNvCxnSpPr>
          <p:nvPr/>
        </p:nvCxnSpPr>
        <p:spPr>
          <a:xfrm>
            <a:off x="6710509" y="5090989"/>
            <a:ext cx="0" cy="299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39BB7FA-28F4-4AD8-90F6-53B66E556E97}"/>
                  </a:ext>
                </a:extLst>
              </p:cNvPr>
              <p:cNvSpPr txBox="1"/>
              <p:nvPr/>
            </p:nvSpPr>
            <p:spPr>
              <a:xfrm>
                <a:off x="6677487" y="5082440"/>
                <a:ext cx="5443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600" b="0" i="1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39BB7FA-28F4-4AD8-90F6-53B66E55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487" y="5082440"/>
                <a:ext cx="54438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6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220</Words>
  <Application>Microsoft Office PowerPoint</Application>
  <PresentationFormat>寬螢幕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Image Classification Model Training Interface</vt:lpstr>
      <vt:lpstr>Table of Contents</vt:lpstr>
      <vt:lpstr>PowerPoint 簡報</vt:lpstr>
      <vt:lpstr>PowerPoint 簡報</vt:lpstr>
      <vt:lpstr> 功能介紹(1/4)</vt:lpstr>
      <vt:lpstr> 功能介紹(2/4)</vt:lpstr>
      <vt:lpstr> 功能介紹(3/4)</vt:lpstr>
      <vt:lpstr> 功能介紹(4/4)</vt:lpstr>
      <vt:lpstr>PowerPoint 簡報</vt:lpstr>
      <vt:lpstr>PowerPoint 簡報</vt:lpstr>
      <vt:lpstr>介面展示時間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Model Training Interface</dc:title>
  <dc:creator>啟翔 趙</dc:creator>
  <cp:lastModifiedBy>啟翔 趙</cp:lastModifiedBy>
  <cp:revision>31</cp:revision>
  <dcterms:created xsi:type="dcterms:W3CDTF">2023-06-05T06:46:40Z</dcterms:created>
  <dcterms:modified xsi:type="dcterms:W3CDTF">2023-06-09T06:05:50Z</dcterms:modified>
</cp:coreProperties>
</file>