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8E1A8-5862-4753-8E24-F89D10F9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EFDC49-C3A0-4348-9713-2A43D2471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78DCA6-ED3B-4759-A1C1-578829E9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BAC3-11CB-403F-B8D4-96758B46A815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ECD0BC-8CA7-4423-B7E8-B324866C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105EAC-4642-40FF-994D-B2F90755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E63C-D423-4C8D-AE82-A2318F6AC2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52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6BFB9-9ECF-470F-8E5A-F6CFE0EA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ADA4D0-97C6-45CB-AC30-AA38BBA58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E77E0D-6DB5-481D-AFE9-10A6E90A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BAC3-11CB-403F-B8D4-96758B46A815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F2783A-7F1B-4071-BEFE-844103E4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22DF0C-2187-49A1-8D2F-572416AC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E63C-D423-4C8D-AE82-A2318F6AC2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53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84549E-C16C-4858-B4CB-053451D9B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25B483-0E44-4F66-B855-269B5E743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385479-DC80-4D03-B4E4-D7A817CC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BAC3-11CB-403F-B8D4-96758B46A815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F409D-AFC9-4C11-A8D3-DAA03921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BBB067-0681-4CAD-A5BC-B42BA04E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E63C-D423-4C8D-AE82-A2318F6AC2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6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1CBC3-1CD6-4709-ABFE-01D63359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7529B6-D79D-4194-B66B-F4436371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682834-7B30-4962-BEF7-003E07BB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BAC3-11CB-403F-B8D4-96758B46A815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B2B0A2-9199-4B1F-90DF-38C1410E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4AE2AE-F118-49B4-858C-88D47E5E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E63C-D423-4C8D-AE82-A2318F6AC2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02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EBAE3-BB25-4B68-B325-720752F2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F0CC84-10C4-49F3-94D8-AEACAAD46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43C895-271E-4810-BA7F-83FF8DD3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BAC3-11CB-403F-B8D4-96758B46A815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DC8B6F-9692-42AE-8519-AC77CE9E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55AE34-23EA-4A6B-8B7A-6AD40ECE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E63C-D423-4C8D-AE82-A2318F6AC2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52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661D0-92FB-42C0-913D-599710A6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448CE-B00B-4F36-84BA-AAF8B9CF0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F6DA76-B998-492C-A8F1-5474C2B6D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9DBDF1-845D-4FDB-8D17-D1C08CFE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BAC3-11CB-403F-B8D4-96758B46A815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2B0D0A-77BD-4125-A94A-877BCED8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1F6C6A-7B53-435D-B1F6-0D0015FF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E63C-D423-4C8D-AE82-A2318F6AC2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07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FDA2E-8B5E-4D03-A78D-73EE82B5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277377-EA2B-4E51-8552-F822B2C1F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311717-DB8A-4CD1-98F2-2C9E3E442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B67AB0-FA55-42AE-8946-AEAE45774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7803E1-BF3F-45DC-961A-63C306B2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25D8A8-FA94-4F47-890F-C30250E4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BAC3-11CB-403F-B8D4-96758B46A815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5DAB28-3320-4227-A7DF-1C79A488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1BE0A8-72BD-4FC6-B688-E7047F84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E63C-D423-4C8D-AE82-A2318F6AC2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61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AC31-6D7C-4B9A-B3AB-13CFE60F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B3B6F2-B703-4647-9779-07B6A3A2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BAC3-11CB-403F-B8D4-96758B46A815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3D5DC6-86B5-4CB2-AB1E-A286B78F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ABFC90-06E8-4E2E-A966-F4F36085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E63C-D423-4C8D-AE82-A2318F6AC2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30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32A4B4-2AD4-4569-A05D-6C2342F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BAC3-11CB-403F-B8D4-96758B46A815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B6677B-1B29-4DD1-BDD2-FF00821E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BB6BCD-20FF-46B7-9FC6-050A7D82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E63C-D423-4C8D-AE82-A2318F6AC2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39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657B4-F2B9-4DDF-A842-231E8842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BAFB-7479-4F78-B256-8AED9D97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ADE0DD-7879-481F-94CE-5504324C4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A67FB0-BF78-4819-B8BF-7165EDDD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BAC3-11CB-403F-B8D4-96758B46A815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D7CB5F-7324-458F-8C31-9B13073C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185E00-F420-4998-89AB-9C121FBD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E63C-D423-4C8D-AE82-A2318F6AC2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9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B7F88-EB24-44ED-BE0D-4A05A9B9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2C4A71-2844-47C4-BB4B-A56D38A95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B0D31F-F16B-4254-8791-D29934E9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D58EFF-CF6B-43FC-9C2A-780C0BA0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BAC3-11CB-403F-B8D4-96758B46A815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5E2E23-CF37-4A1D-B650-F50836B2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E67B61-98B3-4CFF-A409-BAC74826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E63C-D423-4C8D-AE82-A2318F6AC2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26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A9E5DA-4819-4A10-BC71-49BB8913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23F51B-0B6A-4830-9030-4D962E44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E61178-79D6-472E-ABF3-1F785D6E6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BAC3-11CB-403F-B8D4-96758B46A815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2738CC-F8DD-4432-99EA-FD28D69FE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AD8515-636B-4230-83B5-704BAAE68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1E63C-D423-4C8D-AE82-A2318F6AC2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66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tw/java/technologies/javase-jdk15-download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missouristate.edu/KenVollmar/mars/download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77090-FCA2-478F-B5D7-3BF5118F8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MIPS</a:t>
            </a:r>
            <a:r>
              <a:rPr lang="zh-TW" altLang="en-US" dirty="0"/>
              <a:t> 作業說明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F51FC1-3B93-414E-AE54-2833F9724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CE3001</a:t>
            </a:r>
            <a:r>
              <a:rPr lang="zh-TW" altLang="en-US" dirty="0"/>
              <a:t> 計算機組織</a:t>
            </a:r>
          </a:p>
        </p:txBody>
      </p:sp>
    </p:spTree>
    <p:extLst>
      <p:ext uri="{BB962C8B-B14F-4D97-AF65-F5344CB8AC3E}">
        <p14:creationId xmlns:p14="http://schemas.microsoft.com/office/powerpoint/2010/main" val="126956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D0773-2505-497A-AEB4-F559DA1F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 </a:t>
            </a:r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80A59B-84C1-4A6D-91CB-3A29C42B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前往</a:t>
            </a:r>
            <a:r>
              <a:rPr lang="en-US" altLang="zh-TW" dirty="0">
                <a:hlinkClick r:id="rId2"/>
              </a:rPr>
              <a:t>Java</a:t>
            </a:r>
            <a:r>
              <a:rPr lang="zh-TW" altLang="en-US" dirty="0">
                <a:hlinkClick r:id="rId2"/>
              </a:rPr>
              <a:t>官方網站</a:t>
            </a:r>
            <a:r>
              <a:rPr lang="zh-TW" altLang="en-US" dirty="0"/>
              <a:t>下載 </a:t>
            </a:r>
            <a:r>
              <a:rPr lang="en-US" altLang="zh-TW" dirty="0"/>
              <a:t>Java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856AC1-F269-734C-92AA-FD9747E9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012" y="2772861"/>
            <a:ext cx="6469976" cy="37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2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68024-4DE7-40E1-B812-7F5FD408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 </a:t>
            </a:r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C854D-5706-405E-9940-7955BD47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打開 </a:t>
            </a:r>
            <a:r>
              <a:rPr lang="en-US" altLang="zh-TW" dirty="0" err="1"/>
              <a:t>cmd</a:t>
            </a:r>
            <a:r>
              <a:rPr lang="zh-TW" altLang="en-US" dirty="0"/>
              <a:t> 輸入：</a:t>
            </a:r>
            <a:r>
              <a:rPr lang="en-US" altLang="zh-TW" dirty="0"/>
              <a:t>java --version</a:t>
            </a:r>
            <a:r>
              <a:rPr lang="zh-TW" altLang="en-US" dirty="0"/>
              <a:t> 檢查是否安裝成功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65DD9F-2417-D441-A32C-B89C83FF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2832"/>
            <a:ext cx="10515600" cy="129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3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AC8C6-9AAD-4F88-ACFD-0BC3D592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下載與執行 </a:t>
            </a:r>
            <a:r>
              <a:rPr lang="en-US" altLang="zh-TW" dirty="0"/>
              <a:t>Mars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23E7D-9121-46DA-9E90-A317A3618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前往</a:t>
            </a:r>
            <a:r>
              <a:rPr lang="en-US" altLang="zh-TW" dirty="0">
                <a:hlinkClick r:id="rId2"/>
              </a:rPr>
              <a:t>Mars</a:t>
            </a:r>
            <a:r>
              <a:rPr lang="zh-TW" altLang="en-US" dirty="0">
                <a:hlinkClick r:id="rId2"/>
              </a:rPr>
              <a:t>官方網站</a:t>
            </a:r>
            <a:r>
              <a:rPr lang="zh-TW" altLang="en-US" dirty="0"/>
              <a:t>下載 </a:t>
            </a:r>
            <a:r>
              <a:rPr lang="en-US" altLang="zh-TW" dirty="0"/>
              <a:t>Mars</a:t>
            </a:r>
          </a:p>
          <a:p>
            <a:r>
              <a:rPr lang="zh-TW" altLang="en-US" dirty="0"/>
              <a:t>在 </a:t>
            </a:r>
            <a:r>
              <a:rPr lang="en-US" altLang="zh-TW" dirty="0"/>
              <a:t>Terminal</a:t>
            </a:r>
            <a:r>
              <a:rPr lang="zh-TW" altLang="en-US" dirty="0"/>
              <a:t> 或 </a:t>
            </a:r>
            <a:r>
              <a:rPr lang="en-US" altLang="zh-TW" dirty="0" err="1"/>
              <a:t>cmd</a:t>
            </a:r>
            <a:r>
              <a:rPr lang="zh-TW" altLang="en-US" dirty="0"/>
              <a:t> 於下載目錄下輸入：</a:t>
            </a:r>
            <a:r>
              <a:rPr lang="en-US" altLang="zh-TW" dirty="0"/>
              <a:t>java --jar Mars4_5.jar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43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BF3C2-75F5-4536-94BD-11FD92F4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Mars</a:t>
            </a:r>
            <a:r>
              <a:rPr lang="zh-TW" altLang="en-US" dirty="0"/>
              <a:t> 開啟檔案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73F179C-F055-C54F-816B-A70D43431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13" y="2001755"/>
            <a:ext cx="1635113" cy="4351338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36A5B78B-3E4D-8E4C-8EC9-FF140E991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661" y="2001755"/>
            <a:ext cx="8221104" cy="43513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2A70EB3-680E-456B-9B17-83FFD067F9F3}"/>
              </a:ext>
            </a:extLst>
          </p:cNvPr>
          <p:cNvSpPr txBox="1"/>
          <p:nvPr/>
        </p:nvSpPr>
        <p:spPr>
          <a:xfrm>
            <a:off x="351483" y="1690688"/>
            <a:ext cx="66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FF0000"/>
                </a:solidFill>
              </a:rPr>
              <a:t>1.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ADCD82F-A8FA-44A0-A599-9BD255E46A24}"/>
              </a:ext>
            </a:extLst>
          </p:cNvPr>
          <p:cNvSpPr txBox="1"/>
          <p:nvPr/>
        </p:nvSpPr>
        <p:spPr>
          <a:xfrm>
            <a:off x="2898206" y="1690688"/>
            <a:ext cx="66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FF0000"/>
                </a:solidFill>
              </a:rPr>
              <a:t>2.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FE561-8205-47CD-9C8A-2F4F2AFF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Mars</a:t>
            </a:r>
            <a:r>
              <a:rPr lang="zh-TW" altLang="en-US" dirty="0"/>
              <a:t> 執行檔案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9C5CCC7-10FA-2E44-816C-6C41BF9DC63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0913"/>
            <a:ext cx="2577004" cy="2043030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141767-BE3A-1346-AA2F-A4144DA04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2430"/>
            <a:ext cx="2577004" cy="2229313"/>
          </a:xfrm>
          <a:prstGeom prst="rect">
            <a:avLst/>
          </a:prstGeom>
        </p:spPr>
      </p:pic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5CF66722-8E95-4946-B6A6-283C08774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327" y="2260734"/>
            <a:ext cx="6395763" cy="35805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C028CEE-10FE-4CF8-8A01-0FFD9BAA4516}"/>
              </a:ext>
            </a:extLst>
          </p:cNvPr>
          <p:cNvSpPr txBox="1"/>
          <p:nvPr/>
        </p:nvSpPr>
        <p:spPr>
          <a:xfrm>
            <a:off x="169745" y="1480689"/>
            <a:ext cx="66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FF0000"/>
                </a:solidFill>
              </a:rPr>
              <a:t>1.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13F175-A986-4BA1-8205-0C862BA4FDE2}"/>
              </a:ext>
            </a:extLst>
          </p:cNvPr>
          <p:cNvSpPr txBox="1"/>
          <p:nvPr/>
        </p:nvSpPr>
        <p:spPr>
          <a:xfrm>
            <a:off x="4602872" y="1480689"/>
            <a:ext cx="66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FF0000"/>
                </a:solidFill>
              </a:rPr>
              <a:t>2.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33F803-36C7-4D9B-B0EB-8BB7F666BECC}"/>
              </a:ext>
            </a:extLst>
          </p:cNvPr>
          <p:cNvSpPr txBox="1"/>
          <p:nvPr/>
        </p:nvSpPr>
        <p:spPr>
          <a:xfrm>
            <a:off x="169745" y="4059294"/>
            <a:ext cx="66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FF0000"/>
                </a:solidFill>
              </a:rPr>
              <a:t>3.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13" name="向右箭號 6">
            <a:extLst>
              <a:ext uri="{FF2B5EF4-FFF2-40B4-BE49-F238E27FC236}">
                <a16:creationId xmlns:a16="http://schemas.microsoft.com/office/drawing/2014/main" id="{E9FE9771-75EC-498E-83B3-C7B4793F080B}"/>
              </a:ext>
            </a:extLst>
          </p:cNvPr>
          <p:cNvSpPr/>
          <p:nvPr/>
        </p:nvSpPr>
        <p:spPr>
          <a:xfrm>
            <a:off x="3709493" y="2486598"/>
            <a:ext cx="893379" cy="441434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14" name="向左箭號 9">
            <a:extLst>
              <a:ext uri="{FF2B5EF4-FFF2-40B4-BE49-F238E27FC236}">
                <a16:creationId xmlns:a16="http://schemas.microsoft.com/office/drawing/2014/main" id="{31B4745E-CB27-4D3E-B9A2-9E2DCCF10005}"/>
              </a:ext>
            </a:extLst>
          </p:cNvPr>
          <p:cNvSpPr/>
          <p:nvPr/>
        </p:nvSpPr>
        <p:spPr>
          <a:xfrm>
            <a:off x="3709493" y="4952737"/>
            <a:ext cx="893379" cy="441434"/>
          </a:xfrm>
          <a:prstGeom prst="left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2F34A2E-5AAD-4764-8EC3-B0A0826ED940}"/>
              </a:ext>
            </a:extLst>
          </p:cNvPr>
          <p:cNvSpPr txBox="1"/>
          <p:nvPr/>
        </p:nvSpPr>
        <p:spPr>
          <a:xfrm>
            <a:off x="5364875" y="1757908"/>
            <a:ext cx="289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Run the current program.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8E5E058-4CFE-4E29-A61F-F99DB3A6E5A9}"/>
              </a:ext>
            </a:extLst>
          </p:cNvPr>
          <p:cNvSpPr txBox="1"/>
          <p:nvPr/>
        </p:nvSpPr>
        <p:spPr>
          <a:xfrm>
            <a:off x="8579604" y="1793404"/>
            <a:ext cx="289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Run one step at a time.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9767AAC-96A3-4789-B7A7-7B98563A1E0E}"/>
              </a:ext>
            </a:extLst>
          </p:cNvPr>
          <p:cNvCxnSpPr>
            <a:cxnSpLocks/>
            <a:stCxn id="15" idx="2"/>
            <a:endCxn id="27" idx="1"/>
          </p:cNvCxnSpPr>
          <p:nvPr/>
        </p:nvCxnSpPr>
        <p:spPr>
          <a:xfrm>
            <a:off x="6811893" y="2158018"/>
            <a:ext cx="635070" cy="332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5B7EC71-B90C-4D73-94E4-52EF0A14F6A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739954" y="2158018"/>
            <a:ext cx="839650" cy="331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0A2C62A-1AB1-44B4-82F1-6DE75DF9F8D9}"/>
              </a:ext>
            </a:extLst>
          </p:cNvPr>
          <p:cNvSpPr/>
          <p:nvPr/>
        </p:nvSpPr>
        <p:spPr>
          <a:xfrm>
            <a:off x="7446963" y="2419350"/>
            <a:ext cx="141287" cy="142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3A7AF1-7825-4866-9314-2C17643007DC}"/>
              </a:ext>
            </a:extLst>
          </p:cNvPr>
          <p:cNvSpPr/>
          <p:nvPr/>
        </p:nvSpPr>
        <p:spPr>
          <a:xfrm>
            <a:off x="7598667" y="2418335"/>
            <a:ext cx="141287" cy="142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56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9D2FD-1F79-47FD-8A00-430D97FB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:</a:t>
            </a:r>
            <a:r>
              <a:rPr lang="zh-TW" altLang="en-US" dirty="0"/>
              <a:t> 三進位轉換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5D0DF0-5E47-42F2-9ABB-7F0456BD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0680" cy="4351338"/>
          </a:xfrm>
        </p:spPr>
        <p:txBody>
          <a:bodyPr/>
          <a:lstStyle/>
          <a:p>
            <a:r>
              <a:rPr lang="zh-TW" altLang="en-US" dirty="0"/>
              <a:t>利用短除法得到輸入的三進位表示。</a:t>
            </a:r>
            <a:endParaRPr lang="en-US" altLang="zh-TW" dirty="0"/>
          </a:p>
          <a:p>
            <a:r>
              <a:rPr lang="zh-TW" altLang="en-US" dirty="0"/>
              <a:t>輸入的數值為正整數。</a:t>
            </a:r>
            <a:endParaRPr lang="en-US" altLang="zh-TW" dirty="0"/>
          </a:p>
          <a:p>
            <a:r>
              <a:rPr lang="zh-TW" altLang="en-US" dirty="0"/>
              <a:t>當輸入小於等於 </a:t>
            </a:r>
            <a:r>
              <a:rPr lang="en-US" altLang="zh-TW" dirty="0"/>
              <a:t>0</a:t>
            </a:r>
            <a:r>
              <a:rPr lang="zh-TW" altLang="en-US" dirty="0"/>
              <a:t>，則結束程式。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456AFD-3250-42A5-85FD-C3CFEB69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020" y="1825625"/>
            <a:ext cx="5022780" cy="30003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554B98A-542F-4F75-AA8C-1E09EBDAC928}"/>
              </a:ext>
            </a:extLst>
          </p:cNvPr>
          <p:cNvSpPr txBox="1"/>
          <p:nvPr/>
        </p:nvSpPr>
        <p:spPr>
          <a:xfrm>
            <a:off x="6331020" y="4826000"/>
            <a:ext cx="502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程式輸出</a:t>
            </a:r>
          </a:p>
        </p:txBody>
      </p:sp>
    </p:spTree>
    <p:extLst>
      <p:ext uri="{BB962C8B-B14F-4D97-AF65-F5344CB8AC3E}">
        <p14:creationId xmlns:p14="http://schemas.microsoft.com/office/powerpoint/2010/main" val="194224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5105F-F89D-40AB-AACB-79589D26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186826-0032-40E0-8D2F-3332CA89B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01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120</Words>
  <Application>Microsoft Office PowerPoint</Application>
  <PresentationFormat>寬螢幕</PresentationFormat>
  <Paragraphs>24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MIPS 作業說明</vt:lpstr>
      <vt:lpstr>下載 Java</vt:lpstr>
      <vt:lpstr>下載 Java</vt:lpstr>
      <vt:lpstr>下載與執行 Mars</vt:lpstr>
      <vt:lpstr>在 Mars 開啟檔案</vt:lpstr>
      <vt:lpstr>在 Mars 執行檔案</vt:lpstr>
      <vt:lpstr>作業: 三進位轉換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作業說明</dc:title>
  <dc:creator>程謀謙 (108502576)</dc:creator>
  <cp:lastModifiedBy>程謀謙 (108502576)</cp:lastModifiedBy>
  <cp:revision>10</cp:revision>
  <dcterms:created xsi:type="dcterms:W3CDTF">2024-02-22T02:10:27Z</dcterms:created>
  <dcterms:modified xsi:type="dcterms:W3CDTF">2024-03-04T08:50:00Z</dcterms:modified>
</cp:coreProperties>
</file>