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20" autoAdjust="0"/>
  </p:normalViewPr>
  <p:slideViewPr>
    <p:cSldViewPr snapToGrid="0">
      <p:cViewPr>
        <p:scale>
          <a:sx n="100" d="100"/>
          <a:sy n="100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5B4C-7989-4C93-9B75-06882200A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B408-A9CF-4173-8DBB-8B8B663012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之后举例子：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例子：假如有一个功能，一开始就告诉我们可以用，然而结果却不能用，这就会使的客户的满意度大幅下降。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引出，尽然管理期望这么重要，那么我们该怎样管理期望呢？  切</a:t>
            </a:r>
            <a:r>
              <a:rPr lang="en-US" altLang="zh-CN" dirty="0" smtClean="0"/>
              <a:t>PPT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//</a:t>
            </a:r>
            <a:r>
              <a:rPr lang="en-US" altLang="zh-CN" baseline="0" dirty="0" smtClean="0"/>
              <a:t>   </a:t>
            </a:r>
            <a:r>
              <a:rPr lang="zh-CN" altLang="en-US" dirty="0" smtClean="0"/>
              <a:t>结论：在实际管理中，我们应明确公布服务承诺，并遵循少承诺，多兑现的原则，这样才会使得客户有一个较好的满意度。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408-A9CF-4173-8DBB-8B8B663012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介绍完毕后：  叙述  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当然在这几个过程中，与客户的沟通是非常重要的，如果不能完善的进行沟通，将很难管理好期望，从而会使用户感到失望，有一个好的谈判技巧那将是非常重要的。</a:t>
            </a:r>
            <a:endParaRPr lang="zh-CN" altLang="en-US" dirty="0" smtClean="0"/>
          </a:p>
          <a:p>
            <a:r>
              <a:rPr lang="zh-CN" altLang="en-US" dirty="0" smtClean="0"/>
              <a:t>引出   那我们该如何提高我们的谈判技巧呢？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408-A9CF-4173-8DBB-8B8B663012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没有调控好自己的情绪和态度。  介绍：人受感情支配，在交 涉过程中一旦受到拒绝，常常会产生不满或采用反击的态度，结果导 致争论。而态度过于软弱，又会导致原则和利益的丧失。因此，在交 涉前，必须调控好自己的情绪，做到不卑不亢。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对对方抱着消极的感情。  介绍：即不信、敌意、怀疑、攻击、 诱使、压迫、愤怒等隐藏的感情，导致双方的距离拉大。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3,4,5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看着说说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408-A9CF-4173-8DBB-8B8B663012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3" indent="0">
              <a:buNone/>
            </a:pPr>
            <a:r>
              <a:rPr lang="zh-CN" altLang="en-US" dirty="0" smtClean="0"/>
              <a:t>当然要使用户满意度提升，我们除了需要降低客户的期望之外，我们还需要提高客户体验，即完善我们的产品，这时候便需要一位产品的牵头人了。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408-A9CF-4173-8DBB-8B8B663012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产品牵头人的重要性，他会给团队能带来不少收益，所以我们一定需要一位产品的牵头人。 </a:t>
            </a:r>
            <a:endParaRPr lang="en-US" altLang="zh-CN" dirty="0" smtClean="0"/>
          </a:p>
          <a:p>
            <a:r>
              <a:rPr lang="zh-CN" altLang="en-US" dirty="0" smtClean="0"/>
              <a:t>介绍这位牵头人要有的基本素质，</a:t>
            </a:r>
            <a:endParaRPr lang="en-US" altLang="zh-CN" dirty="0" smtClean="0"/>
          </a:p>
          <a:p>
            <a:r>
              <a:rPr lang="zh-CN" altLang="en-US" dirty="0" smtClean="0"/>
              <a:t>防止项目进入技术或政治的深渊；</a:t>
            </a:r>
            <a:endParaRPr lang="en-US" altLang="zh-CN" dirty="0" smtClean="0"/>
          </a:p>
          <a:p>
            <a:r>
              <a:rPr lang="zh-CN" altLang="en-US" dirty="0" smtClean="0"/>
              <a:t>帮助管理项目范围；</a:t>
            </a:r>
            <a:endParaRPr lang="en-US" altLang="zh-CN" dirty="0" smtClean="0"/>
          </a:p>
          <a:p>
            <a:r>
              <a:rPr lang="zh-CN" altLang="en-US" dirty="0" smtClean="0"/>
              <a:t>拥有产品愿景；</a:t>
            </a:r>
            <a:endParaRPr lang="en-US" altLang="zh-CN" dirty="0" smtClean="0"/>
          </a:p>
          <a:p>
            <a:r>
              <a:rPr lang="zh-CN" altLang="en-US" dirty="0" smtClean="0"/>
              <a:t>产品的拥护者；</a:t>
            </a:r>
            <a:endParaRPr lang="en-US" altLang="zh-CN" dirty="0" smtClean="0"/>
          </a:p>
          <a:p>
            <a:r>
              <a:rPr lang="zh-CN" altLang="en-US" dirty="0" smtClean="0"/>
              <a:t>控制产品的研发方向防止偏离主要客户需求；</a:t>
            </a:r>
            <a:endParaRPr lang="en-US" altLang="zh-CN" dirty="0" smtClean="0"/>
          </a:p>
          <a:p>
            <a:r>
              <a:rPr lang="zh-CN" altLang="en-US" dirty="0" smtClean="0"/>
              <a:t>与管理人员、用户和开发人员进行协商；</a:t>
            </a:r>
            <a:endParaRPr lang="en-US" altLang="zh-CN" dirty="0" smtClean="0"/>
          </a:p>
          <a:p>
            <a:r>
              <a:rPr lang="zh-CN" altLang="en-US" dirty="0" smtClean="0"/>
              <a:t>保持客户需求与可按时交付的平衡；</a:t>
            </a:r>
            <a:endParaRPr lang="en-US" altLang="zh-CN" dirty="0" smtClean="0"/>
          </a:p>
          <a:p>
            <a:r>
              <a:rPr lang="zh-CN" altLang="en-US" dirty="0" smtClean="0"/>
              <a:t>代表客户与开发团队之间的官方渠道。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408-A9CF-4173-8DBB-8B8B663012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产品牵头人的重要性，他会给团队能带来不少收益，所以我们一定需要一位产品的牵头人。 </a:t>
            </a:r>
            <a:endParaRPr lang="en-US" altLang="zh-CN" dirty="0" smtClean="0"/>
          </a:p>
          <a:p>
            <a:r>
              <a:rPr lang="zh-CN" altLang="en-US" dirty="0" smtClean="0"/>
              <a:t>介绍这位牵头人要有的基本素质，</a:t>
            </a:r>
            <a:endParaRPr lang="en-US" altLang="zh-CN" smtClean="0"/>
          </a:p>
          <a:p>
            <a:r>
              <a:rPr lang="zh-CN" altLang="en-US" smtClean="0"/>
              <a:t>防止</a:t>
            </a:r>
            <a:r>
              <a:rPr lang="zh-CN" altLang="en-US" dirty="0" smtClean="0"/>
              <a:t>项目进入技术或政治的深渊；</a:t>
            </a:r>
            <a:endParaRPr lang="en-US" altLang="zh-CN" dirty="0" smtClean="0"/>
          </a:p>
          <a:p>
            <a:r>
              <a:rPr lang="zh-CN" altLang="en-US" dirty="0" smtClean="0"/>
              <a:t>帮助管理项目范围；</a:t>
            </a:r>
            <a:endParaRPr lang="en-US" altLang="zh-CN" dirty="0" smtClean="0"/>
          </a:p>
          <a:p>
            <a:r>
              <a:rPr lang="zh-CN" altLang="en-US" dirty="0" smtClean="0"/>
              <a:t>拥有产品愿景；</a:t>
            </a:r>
            <a:endParaRPr lang="en-US" altLang="zh-CN" dirty="0" smtClean="0"/>
          </a:p>
          <a:p>
            <a:r>
              <a:rPr lang="zh-CN" altLang="en-US" dirty="0" smtClean="0"/>
              <a:t>产品的拥护者；</a:t>
            </a:r>
            <a:endParaRPr lang="en-US" altLang="zh-CN" dirty="0" smtClean="0"/>
          </a:p>
          <a:p>
            <a:r>
              <a:rPr lang="zh-CN" altLang="en-US" dirty="0" smtClean="0"/>
              <a:t>控制产品的研发方向防止偏离主要客户需求；</a:t>
            </a:r>
            <a:endParaRPr lang="en-US" altLang="zh-CN" dirty="0" smtClean="0"/>
          </a:p>
          <a:p>
            <a:r>
              <a:rPr lang="zh-CN" altLang="en-US" dirty="0" smtClean="0"/>
              <a:t>与管理人员、用户和开发人员进行协商；</a:t>
            </a:r>
            <a:endParaRPr lang="en-US" altLang="zh-CN" dirty="0" smtClean="0"/>
          </a:p>
          <a:p>
            <a:r>
              <a:rPr lang="zh-CN" altLang="en-US" dirty="0" smtClean="0"/>
              <a:t>保持客户需求与可按时交付的平衡；</a:t>
            </a:r>
            <a:endParaRPr lang="en-US" altLang="zh-CN" dirty="0" smtClean="0"/>
          </a:p>
          <a:p>
            <a:r>
              <a:rPr lang="zh-CN" altLang="en-US" dirty="0" smtClean="0"/>
              <a:t>代表客户与开发团队之间的官方渠道。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408-A9CF-4173-8DBB-8B8B663012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  <a:endParaRPr lang="zh-CN" altLang="en-US" dirty="0" smtClean="0"/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19C8-49EC-4A3B-A476-8F37064B75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9376-8598-412F-AD67-C44727FBDC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microsoft.com/office/2007/relationships/hdphoto" Target="../media/hdphoto1.wdp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9" Type="http://schemas.openxmlformats.org/officeDocument/2006/relationships/notesSlide" Target="../notesSlides/notesSlide5.x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管理期望</a:t>
            </a:r>
            <a:endParaRPr lang="zh-CN" altLang="en-US" dirty="0"/>
          </a:p>
        </p:txBody>
      </p:sp>
      <p:sp>
        <p:nvSpPr>
          <p:cNvPr id="23" name="MH_Other_1"/>
          <p:cNvSpPr/>
          <p:nvPr>
            <p:custDataLst>
              <p:tags r:id="rId1"/>
            </p:custDataLst>
          </p:nvPr>
        </p:nvSpPr>
        <p:spPr>
          <a:xfrm>
            <a:off x="5095950" y="2851428"/>
            <a:ext cx="2029123" cy="202777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MH_Other_6"/>
          <p:cNvCxnSpPr/>
          <p:nvPr>
            <p:custDataLst>
              <p:tags r:id="rId2"/>
            </p:custDataLst>
          </p:nvPr>
        </p:nvCxnSpPr>
        <p:spPr>
          <a:xfrm>
            <a:off x="4571195" y="2941091"/>
            <a:ext cx="605705" cy="50531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_7"/>
          <p:cNvCxnSpPr/>
          <p:nvPr>
            <p:custDataLst>
              <p:tags r:id="rId3"/>
            </p:custDataLst>
          </p:nvPr>
        </p:nvCxnSpPr>
        <p:spPr>
          <a:xfrm flipV="1">
            <a:off x="4543271" y="4290973"/>
            <a:ext cx="637678" cy="5298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487079" y="3180660"/>
            <a:ext cx="1389992" cy="1323439"/>
            <a:chOff x="5513404" y="3446140"/>
            <a:chExt cx="1389992" cy="1323439"/>
          </a:xfrm>
        </p:grpSpPr>
        <p:sp>
          <p:nvSpPr>
            <p:cNvPr id="5" name="文本框 4"/>
            <p:cNvSpPr txBox="1"/>
            <p:nvPr/>
          </p:nvSpPr>
          <p:spPr>
            <a:xfrm>
              <a:off x="5809258" y="3446140"/>
              <a:ext cx="648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dirty="0" smtClean="0">
                  <a:latin typeface="微软雅黑" pitchFamily="34" charset="-122"/>
                  <a:ea typeface="微软雅黑" pitchFamily="34" charset="-122"/>
                </a:rPr>
                <a:t>?</a:t>
              </a:r>
              <a:endParaRPr lang="zh-CN" altLang="en-US" sz="8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 rot="20748463">
              <a:off x="5513404" y="3773722"/>
              <a:ext cx="648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latin typeface="微软雅黑" pitchFamily="34" charset="-122"/>
                  <a:ea typeface="微软雅黑" pitchFamily="34" charset="-122"/>
                </a:rPr>
                <a:t>?</a:t>
              </a:r>
              <a:endParaRPr lang="zh-CN" altLang="en-US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 rot="1470371">
              <a:off x="6255324" y="3869934"/>
              <a:ext cx="648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latin typeface="微软雅黑" pitchFamily="34" charset="-122"/>
                  <a:ea typeface="微软雅黑" pitchFamily="34" charset="-122"/>
                </a:rPr>
                <a:t>?</a:t>
              </a:r>
              <a:endParaRPr lang="zh-CN" altLang="en-US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MH_Other_4"/>
          <p:cNvSpPr/>
          <p:nvPr>
            <p:custDataLst>
              <p:tags r:id="rId4"/>
            </p:custDataLst>
          </p:nvPr>
        </p:nvSpPr>
        <p:spPr>
          <a:xfrm>
            <a:off x="3684030" y="2506286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MH_Other_5"/>
          <p:cNvSpPr/>
          <p:nvPr>
            <p:custDataLst>
              <p:tags r:id="rId5"/>
            </p:custDataLst>
          </p:nvPr>
        </p:nvSpPr>
        <p:spPr>
          <a:xfrm>
            <a:off x="3633527" y="4373724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MH_Other_10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899947" y="2810465"/>
            <a:ext cx="446462" cy="281353"/>
          </a:xfrm>
          <a:custGeom>
            <a:avLst/>
            <a:gdLst>
              <a:gd name="T0" fmla="*/ 2147483646 w 3545"/>
              <a:gd name="T1" fmla="*/ 2147483646 h 2230"/>
              <a:gd name="T2" fmla="*/ 2147483646 w 3545"/>
              <a:gd name="T3" fmla="*/ 2147483646 h 2230"/>
              <a:gd name="T4" fmla="*/ 2147483646 w 3545"/>
              <a:gd name="T5" fmla="*/ 2147483646 h 2230"/>
              <a:gd name="T6" fmla="*/ 2147483646 w 3545"/>
              <a:gd name="T7" fmla="*/ 2147483646 h 2230"/>
              <a:gd name="T8" fmla="*/ 2147483646 w 3545"/>
              <a:gd name="T9" fmla="*/ 2147483646 h 2230"/>
              <a:gd name="T10" fmla="*/ 2147483646 w 3545"/>
              <a:gd name="T11" fmla="*/ 2147483646 h 2230"/>
              <a:gd name="T12" fmla="*/ 2147483646 w 3545"/>
              <a:gd name="T13" fmla="*/ 2147483646 h 2230"/>
              <a:gd name="T14" fmla="*/ 2147483646 w 3545"/>
              <a:gd name="T15" fmla="*/ 2147483646 h 2230"/>
              <a:gd name="T16" fmla="*/ 2147483646 w 3545"/>
              <a:gd name="T17" fmla="*/ 2147483646 h 2230"/>
              <a:gd name="T18" fmla="*/ 2147483646 w 3545"/>
              <a:gd name="T19" fmla="*/ 2147483646 h 2230"/>
              <a:gd name="T20" fmla="*/ 2147483646 w 3545"/>
              <a:gd name="T21" fmla="*/ 2147483646 h 2230"/>
              <a:gd name="T22" fmla="*/ 2147483646 w 3545"/>
              <a:gd name="T23" fmla="*/ 2147483646 h 2230"/>
              <a:gd name="T24" fmla="*/ 2147483646 w 3545"/>
              <a:gd name="T25" fmla="*/ 2147483646 h 2230"/>
              <a:gd name="T26" fmla="*/ 2147483646 w 3545"/>
              <a:gd name="T27" fmla="*/ 2147483646 h 2230"/>
              <a:gd name="T28" fmla="*/ 2147483646 w 3545"/>
              <a:gd name="T29" fmla="*/ 2147483646 h 2230"/>
              <a:gd name="T30" fmla="*/ 2147483646 w 3545"/>
              <a:gd name="T31" fmla="*/ 2147483646 h 2230"/>
              <a:gd name="T32" fmla="*/ 2147483646 w 3545"/>
              <a:gd name="T33" fmla="*/ 2147483646 h 2230"/>
              <a:gd name="T34" fmla="*/ 2147483646 w 3545"/>
              <a:gd name="T35" fmla="*/ 2147483646 h 2230"/>
              <a:gd name="T36" fmla="*/ 2147483646 w 3545"/>
              <a:gd name="T37" fmla="*/ 2147483646 h 2230"/>
              <a:gd name="T38" fmla="*/ 2147483646 w 3545"/>
              <a:gd name="T39" fmla="*/ 2147483646 h 2230"/>
              <a:gd name="T40" fmla="*/ 2147483646 w 3545"/>
              <a:gd name="T41" fmla="*/ 2147483646 h 2230"/>
              <a:gd name="T42" fmla="*/ 2147483646 w 3545"/>
              <a:gd name="T43" fmla="*/ 2147483646 h 2230"/>
              <a:gd name="T44" fmla="*/ 2147483646 w 3545"/>
              <a:gd name="T45" fmla="*/ 2147483646 h 2230"/>
              <a:gd name="T46" fmla="*/ 2147483646 w 3545"/>
              <a:gd name="T47" fmla="*/ 2147483646 h 2230"/>
              <a:gd name="T48" fmla="*/ 2147483646 w 3545"/>
              <a:gd name="T49" fmla="*/ 2147483646 h 2230"/>
              <a:gd name="T50" fmla="*/ 2147483646 w 3545"/>
              <a:gd name="T51" fmla="*/ 2147483646 h 2230"/>
              <a:gd name="T52" fmla="*/ 2147483646 w 3545"/>
              <a:gd name="T53" fmla="*/ 2147483646 h 2230"/>
              <a:gd name="T54" fmla="*/ 2147483646 w 3545"/>
              <a:gd name="T55" fmla="*/ 2147483646 h 2230"/>
              <a:gd name="T56" fmla="*/ 2147483646 w 3545"/>
              <a:gd name="T57" fmla="*/ 2147483646 h 2230"/>
              <a:gd name="T58" fmla="*/ 2147483646 w 3545"/>
              <a:gd name="T59" fmla="*/ 2147483646 h 2230"/>
              <a:gd name="T60" fmla="*/ 2147483646 w 3545"/>
              <a:gd name="T61" fmla="*/ 2147483646 h 2230"/>
              <a:gd name="T62" fmla="*/ 2147483646 w 3545"/>
              <a:gd name="T63" fmla="*/ 2147483646 h 2230"/>
              <a:gd name="T64" fmla="*/ 2147483646 w 3545"/>
              <a:gd name="T65" fmla="*/ 2147483646 h 2230"/>
              <a:gd name="T66" fmla="*/ 2147483646 w 3545"/>
              <a:gd name="T67" fmla="*/ 2147483646 h 2230"/>
              <a:gd name="T68" fmla="*/ 2147483646 w 3545"/>
              <a:gd name="T69" fmla="*/ 2147483646 h 2230"/>
              <a:gd name="T70" fmla="*/ 2147483646 w 3545"/>
              <a:gd name="T71" fmla="*/ 2147483646 h 2230"/>
              <a:gd name="T72" fmla="*/ 2147483646 w 3545"/>
              <a:gd name="T73" fmla="*/ 2147483646 h 2230"/>
              <a:gd name="T74" fmla="*/ 2147483646 w 3545"/>
              <a:gd name="T75" fmla="*/ 2147483646 h 2230"/>
              <a:gd name="T76" fmla="*/ 2147483646 w 3545"/>
              <a:gd name="T77" fmla="*/ 2147483646 h 2230"/>
              <a:gd name="T78" fmla="*/ 2147483646 w 3545"/>
              <a:gd name="T79" fmla="*/ 2147483646 h 2230"/>
              <a:gd name="T80" fmla="*/ 2147483646 w 3545"/>
              <a:gd name="T81" fmla="*/ 2147483646 h 2230"/>
              <a:gd name="T82" fmla="*/ 2147483646 w 3545"/>
              <a:gd name="T83" fmla="*/ 2147483646 h 2230"/>
              <a:gd name="T84" fmla="*/ 2147483646 w 3545"/>
              <a:gd name="T85" fmla="*/ 2147483646 h 2230"/>
              <a:gd name="T86" fmla="*/ 2147483646 w 3545"/>
              <a:gd name="T87" fmla="*/ 2147483646 h 2230"/>
              <a:gd name="T88" fmla="*/ 2147483646 w 3545"/>
              <a:gd name="T89" fmla="*/ 2147483646 h 2230"/>
              <a:gd name="T90" fmla="*/ 2147483646 w 3545"/>
              <a:gd name="T91" fmla="*/ 2147483646 h 2230"/>
              <a:gd name="T92" fmla="*/ 2147483646 w 3545"/>
              <a:gd name="T93" fmla="*/ 2147483646 h 2230"/>
              <a:gd name="T94" fmla="*/ 2147483646 w 3545"/>
              <a:gd name="T95" fmla="*/ 2147483646 h 2230"/>
              <a:gd name="T96" fmla="*/ 2147483646 w 3545"/>
              <a:gd name="T97" fmla="*/ 2147483646 h 2230"/>
              <a:gd name="T98" fmla="*/ 2147483646 w 3545"/>
              <a:gd name="T99" fmla="*/ 2147483646 h 2230"/>
              <a:gd name="T100" fmla="*/ 2147483646 w 3545"/>
              <a:gd name="T101" fmla="*/ 2147483646 h 2230"/>
              <a:gd name="T102" fmla="*/ 2147483646 w 3545"/>
              <a:gd name="T103" fmla="*/ 2147483646 h 2230"/>
              <a:gd name="T104" fmla="*/ 2147483646 w 3545"/>
              <a:gd name="T105" fmla="*/ 2147483646 h 2230"/>
              <a:gd name="T106" fmla="*/ 2147483646 w 3545"/>
              <a:gd name="T107" fmla="*/ 2147483646 h 2230"/>
              <a:gd name="T108" fmla="*/ 2147483646 w 3545"/>
              <a:gd name="T109" fmla="*/ 2147483646 h 2230"/>
              <a:gd name="T110" fmla="*/ 2147483646 w 3545"/>
              <a:gd name="T111" fmla="*/ 2147483646 h 2230"/>
              <a:gd name="T112" fmla="*/ 2147483646 w 3545"/>
              <a:gd name="T113" fmla="*/ 2147483646 h 223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545" h="2230">
                <a:moveTo>
                  <a:pt x="2903" y="1449"/>
                </a:moveTo>
                <a:lnTo>
                  <a:pt x="2964" y="1453"/>
                </a:lnTo>
                <a:lnTo>
                  <a:pt x="3023" y="1459"/>
                </a:lnTo>
                <a:lnTo>
                  <a:pt x="3079" y="1470"/>
                </a:lnTo>
                <a:lnTo>
                  <a:pt x="3132" y="1485"/>
                </a:lnTo>
                <a:lnTo>
                  <a:pt x="3183" y="1505"/>
                </a:lnTo>
                <a:lnTo>
                  <a:pt x="3230" y="1528"/>
                </a:lnTo>
                <a:lnTo>
                  <a:pt x="3274" y="1557"/>
                </a:lnTo>
                <a:lnTo>
                  <a:pt x="3317" y="1589"/>
                </a:lnTo>
                <a:lnTo>
                  <a:pt x="3354" y="1626"/>
                </a:lnTo>
                <a:lnTo>
                  <a:pt x="3389" y="1667"/>
                </a:lnTo>
                <a:lnTo>
                  <a:pt x="3421" y="1713"/>
                </a:lnTo>
                <a:lnTo>
                  <a:pt x="3449" y="1762"/>
                </a:lnTo>
                <a:lnTo>
                  <a:pt x="3474" y="1816"/>
                </a:lnTo>
                <a:lnTo>
                  <a:pt x="3495" y="1875"/>
                </a:lnTo>
                <a:lnTo>
                  <a:pt x="3513" y="1938"/>
                </a:lnTo>
                <a:lnTo>
                  <a:pt x="3526" y="2004"/>
                </a:lnTo>
                <a:lnTo>
                  <a:pt x="3536" y="2075"/>
                </a:lnTo>
                <a:lnTo>
                  <a:pt x="3542" y="2151"/>
                </a:lnTo>
                <a:lnTo>
                  <a:pt x="3545" y="2230"/>
                </a:lnTo>
                <a:lnTo>
                  <a:pt x="2261" y="2230"/>
                </a:lnTo>
                <a:lnTo>
                  <a:pt x="2262" y="2151"/>
                </a:lnTo>
                <a:lnTo>
                  <a:pt x="2269" y="2075"/>
                </a:lnTo>
                <a:lnTo>
                  <a:pt x="2278" y="2004"/>
                </a:lnTo>
                <a:lnTo>
                  <a:pt x="2292" y="1938"/>
                </a:lnTo>
                <a:lnTo>
                  <a:pt x="2310" y="1875"/>
                </a:lnTo>
                <a:lnTo>
                  <a:pt x="2331" y="1816"/>
                </a:lnTo>
                <a:lnTo>
                  <a:pt x="2355" y="1762"/>
                </a:lnTo>
                <a:lnTo>
                  <a:pt x="2383" y="1713"/>
                </a:lnTo>
                <a:lnTo>
                  <a:pt x="2416" y="1667"/>
                </a:lnTo>
                <a:lnTo>
                  <a:pt x="2450" y="1626"/>
                </a:lnTo>
                <a:lnTo>
                  <a:pt x="2489" y="1589"/>
                </a:lnTo>
                <a:lnTo>
                  <a:pt x="2530" y="1557"/>
                </a:lnTo>
                <a:lnTo>
                  <a:pt x="2574" y="1528"/>
                </a:lnTo>
                <a:lnTo>
                  <a:pt x="2622" y="1505"/>
                </a:lnTo>
                <a:lnTo>
                  <a:pt x="2673" y="1485"/>
                </a:lnTo>
                <a:lnTo>
                  <a:pt x="2726" y="1470"/>
                </a:lnTo>
                <a:lnTo>
                  <a:pt x="2782" y="1459"/>
                </a:lnTo>
                <a:lnTo>
                  <a:pt x="2841" y="1453"/>
                </a:lnTo>
                <a:lnTo>
                  <a:pt x="2903" y="1449"/>
                </a:lnTo>
                <a:close/>
                <a:moveTo>
                  <a:pt x="642" y="1449"/>
                </a:moveTo>
                <a:lnTo>
                  <a:pt x="703" y="1453"/>
                </a:lnTo>
                <a:lnTo>
                  <a:pt x="763" y="1459"/>
                </a:lnTo>
                <a:lnTo>
                  <a:pt x="819" y="1470"/>
                </a:lnTo>
                <a:lnTo>
                  <a:pt x="872" y="1485"/>
                </a:lnTo>
                <a:lnTo>
                  <a:pt x="923" y="1505"/>
                </a:lnTo>
                <a:lnTo>
                  <a:pt x="970" y="1528"/>
                </a:lnTo>
                <a:lnTo>
                  <a:pt x="1014" y="1557"/>
                </a:lnTo>
                <a:lnTo>
                  <a:pt x="1055" y="1589"/>
                </a:lnTo>
                <a:lnTo>
                  <a:pt x="1094" y="1626"/>
                </a:lnTo>
                <a:lnTo>
                  <a:pt x="1129" y="1667"/>
                </a:lnTo>
                <a:lnTo>
                  <a:pt x="1161" y="1713"/>
                </a:lnTo>
                <a:lnTo>
                  <a:pt x="1189" y="1762"/>
                </a:lnTo>
                <a:lnTo>
                  <a:pt x="1214" y="1816"/>
                </a:lnTo>
                <a:lnTo>
                  <a:pt x="1235" y="1875"/>
                </a:lnTo>
                <a:lnTo>
                  <a:pt x="1252" y="1938"/>
                </a:lnTo>
                <a:lnTo>
                  <a:pt x="1266" y="2004"/>
                </a:lnTo>
                <a:lnTo>
                  <a:pt x="1276" y="2075"/>
                </a:lnTo>
                <a:lnTo>
                  <a:pt x="1282" y="2151"/>
                </a:lnTo>
                <a:lnTo>
                  <a:pt x="1285" y="2230"/>
                </a:lnTo>
                <a:lnTo>
                  <a:pt x="0" y="2230"/>
                </a:lnTo>
                <a:lnTo>
                  <a:pt x="2" y="2151"/>
                </a:lnTo>
                <a:lnTo>
                  <a:pt x="8" y="2075"/>
                </a:lnTo>
                <a:lnTo>
                  <a:pt x="18" y="2004"/>
                </a:lnTo>
                <a:lnTo>
                  <a:pt x="31" y="1938"/>
                </a:lnTo>
                <a:lnTo>
                  <a:pt x="49" y="1875"/>
                </a:lnTo>
                <a:lnTo>
                  <a:pt x="70" y="1816"/>
                </a:lnTo>
                <a:lnTo>
                  <a:pt x="95" y="1762"/>
                </a:lnTo>
                <a:lnTo>
                  <a:pt x="123" y="1713"/>
                </a:lnTo>
                <a:lnTo>
                  <a:pt x="154" y="1667"/>
                </a:lnTo>
                <a:lnTo>
                  <a:pt x="190" y="1626"/>
                </a:lnTo>
                <a:lnTo>
                  <a:pt x="228" y="1589"/>
                </a:lnTo>
                <a:lnTo>
                  <a:pt x="270" y="1557"/>
                </a:lnTo>
                <a:lnTo>
                  <a:pt x="314" y="1528"/>
                </a:lnTo>
                <a:lnTo>
                  <a:pt x="362" y="1505"/>
                </a:lnTo>
                <a:lnTo>
                  <a:pt x="413" y="1485"/>
                </a:lnTo>
                <a:lnTo>
                  <a:pt x="466" y="1470"/>
                </a:lnTo>
                <a:lnTo>
                  <a:pt x="522" y="1459"/>
                </a:lnTo>
                <a:lnTo>
                  <a:pt x="580" y="1453"/>
                </a:lnTo>
                <a:lnTo>
                  <a:pt x="642" y="1449"/>
                </a:lnTo>
                <a:close/>
                <a:moveTo>
                  <a:pt x="1778" y="1072"/>
                </a:moveTo>
                <a:lnTo>
                  <a:pt x="1829" y="1073"/>
                </a:lnTo>
                <a:lnTo>
                  <a:pt x="1882" y="1077"/>
                </a:lnTo>
                <a:lnTo>
                  <a:pt x="1937" y="1084"/>
                </a:lnTo>
                <a:lnTo>
                  <a:pt x="1995" y="1092"/>
                </a:lnTo>
                <a:lnTo>
                  <a:pt x="2054" y="1104"/>
                </a:lnTo>
                <a:lnTo>
                  <a:pt x="2113" y="1118"/>
                </a:lnTo>
                <a:lnTo>
                  <a:pt x="2174" y="1136"/>
                </a:lnTo>
                <a:lnTo>
                  <a:pt x="2232" y="1155"/>
                </a:lnTo>
                <a:lnTo>
                  <a:pt x="2289" y="1177"/>
                </a:lnTo>
                <a:lnTo>
                  <a:pt x="2345" y="1200"/>
                </a:lnTo>
                <a:lnTo>
                  <a:pt x="2398" y="1226"/>
                </a:lnTo>
                <a:lnTo>
                  <a:pt x="2448" y="1256"/>
                </a:lnTo>
                <a:lnTo>
                  <a:pt x="2493" y="1287"/>
                </a:lnTo>
                <a:lnTo>
                  <a:pt x="2534" y="1320"/>
                </a:lnTo>
                <a:lnTo>
                  <a:pt x="2569" y="1355"/>
                </a:lnTo>
                <a:lnTo>
                  <a:pt x="2512" y="1383"/>
                </a:lnTo>
                <a:lnTo>
                  <a:pt x="2458" y="1415"/>
                </a:lnTo>
                <a:lnTo>
                  <a:pt x="2407" y="1452"/>
                </a:lnTo>
                <a:lnTo>
                  <a:pt x="2361" y="1494"/>
                </a:lnTo>
                <a:lnTo>
                  <a:pt x="2316" y="1539"/>
                </a:lnTo>
                <a:lnTo>
                  <a:pt x="2277" y="1590"/>
                </a:lnTo>
                <a:lnTo>
                  <a:pt x="2242" y="1645"/>
                </a:lnTo>
                <a:lnTo>
                  <a:pt x="2209" y="1704"/>
                </a:lnTo>
                <a:lnTo>
                  <a:pt x="2182" y="1768"/>
                </a:lnTo>
                <a:lnTo>
                  <a:pt x="2158" y="1835"/>
                </a:lnTo>
                <a:lnTo>
                  <a:pt x="2139" y="1906"/>
                </a:lnTo>
                <a:lnTo>
                  <a:pt x="2123" y="1981"/>
                </a:lnTo>
                <a:lnTo>
                  <a:pt x="2112" y="2060"/>
                </a:lnTo>
                <a:lnTo>
                  <a:pt x="2106" y="2143"/>
                </a:lnTo>
                <a:lnTo>
                  <a:pt x="2103" y="2230"/>
                </a:lnTo>
                <a:lnTo>
                  <a:pt x="1453" y="2230"/>
                </a:lnTo>
                <a:lnTo>
                  <a:pt x="1451" y="2143"/>
                </a:lnTo>
                <a:lnTo>
                  <a:pt x="1443" y="2060"/>
                </a:lnTo>
                <a:lnTo>
                  <a:pt x="1433" y="1981"/>
                </a:lnTo>
                <a:lnTo>
                  <a:pt x="1417" y="1906"/>
                </a:lnTo>
                <a:lnTo>
                  <a:pt x="1398" y="1835"/>
                </a:lnTo>
                <a:lnTo>
                  <a:pt x="1374" y="1768"/>
                </a:lnTo>
                <a:lnTo>
                  <a:pt x="1346" y="1704"/>
                </a:lnTo>
                <a:lnTo>
                  <a:pt x="1315" y="1645"/>
                </a:lnTo>
                <a:lnTo>
                  <a:pt x="1279" y="1590"/>
                </a:lnTo>
                <a:lnTo>
                  <a:pt x="1239" y="1539"/>
                </a:lnTo>
                <a:lnTo>
                  <a:pt x="1196" y="1494"/>
                </a:lnTo>
                <a:lnTo>
                  <a:pt x="1149" y="1452"/>
                </a:lnTo>
                <a:lnTo>
                  <a:pt x="1099" y="1415"/>
                </a:lnTo>
                <a:lnTo>
                  <a:pt x="1045" y="1383"/>
                </a:lnTo>
                <a:lnTo>
                  <a:pt x="986" y="1355"/>
                </a:lnTo>
                <a:lnTo>
                  <a:pt x="1022" y="1320"/>
                </a:lnTo>
                <a:lnTo>
                  <a:pt x="1062" y="1287"/>
                </a:lnTo>
                <a:lnTo>
                  <a:pt x="1107" y="1256"/>
                </a:lnTo>
                <a:lnTo>
                  <a:pt x="1155" y="1226"/>
                </a:lnTo>
                <a:lnTo>
                  <a:pt x="1207" y="1200"/>
                </a:lnTo>
                <a:lnTo>
                  <a:pt x="1262" y="1177"/>
                </a:lnTo>
                <a:lnTo>
                  <a:pt x="1318" y="1155"/>
                </a:lnTo>
                <a:lnTo>
                  <a:pt x="1376" y="1136"/>
                </a:lnTo>
                <a:lnTo>
                  <a:pt x="1436" y="1118"/>
                </a:lnTo>
                <a:lnTo>
                  <a:pt x="1495" y="1104"/>
                </a:lnTo>
                <a:lnTo>
                  <a:pt x="1555" y="1092"/>
                </a:lnTo>
                <a:lnTo>
                  <a:pt x="1613" y="1084"/>
                </a:lnTo>
                <a:lnTo>
                  <a:pt x="1670" y="1077"/>
                </a:lnTo>
                <a:lnTo>
                  <a:pt x="1725" y="1073"/>
                </a:lnTo>
                <a:lnTo>
                  <a:pt x="1778" y="1072"/>
                </a:lnTo>
                <a:close/>
                <a:moveTo>
                  <a:pt x="2877" y="728"/>
                </a:moveTo>
                <a:lnTo>
                  <a:pt x="2922" y="732"/>
                </a:lnTo>
                <a:lnTo>
                  <a:pt x="2967" y="741"/>
                </a:lnTo>
                <a:lnTo>
                  <a:pt x="3008" y="758"/>
                </a:lnTo>
                <a:lnTo>
                  <a:pt x="3047" y="779"/>
                </a:lnTo>
                <a:lnTo>
                  <a:pt x="3081" y="805"/>
                </a:lnTo>
                <a:lnTo>
                  <a:pt x="3111" y="836"/>
                </a:lnTo>
                <a:lnTo>
                  <a:pt x="3137" y="870"/>
                </a:lnTo>
                <a:lnTo>
                  <a:pt x="3159" y="909"/>
                </a:lnTo>
                <a:lnTo>
                  <a:pt x="3175" y="950"/>
                </a:lnTo>
                <a:lnTo>
                  <a:pt x="3185" y="995"/>
                </a:lnTo>
                <a:lnTo>
                  <a:pt x="3188" y="1040"/>
                </a:lnTo>
                <a:lnTo>
                  <a:pt x="3185" y="1087"/>
                </a:lnTo>
                <a:lnTo>
                  <a:pt x="3175" y="1130"/>
                </a:lnTo>
                <a:lnTo>
                  <a:pt x="3159" y="1172"/>
                </a:lnTo>
                <a:lnTo>
                  <a:pt x="3137" y="1210"/>
                </a:lnTo>
                <a:lnTo>
                  <a:pt x="3111" y="1245"/>
                </a:lnTo>
                <a:lnTo>
                  <a:pt x="3081" y="1276"/>
                </a:lnTo>
                <a:lnTo>
                  <a:pt x="3047" y="1302"/>
                </a:lnTo>
                <a:lnTo>
                  <a:pt x="3008" y="1324"/>
                </a:lnTo>
                <a:lnTo>
                  <a:pt x="2967" y="1339"/>
                </a:lnTo>
                <a:lnTo>
                  <a:pt x="2922" y="1349"/>
                </a:lnTo>
                <a:lnTo>
                  <a:pt x="2877" y="1352"/>
                </a:lnTo>
                <a:lnTo>
                  <a:pt x="2830" y="1349"/>
                </a:lnTo>
                <a:lnTo>
                  <a:pt x="2786" y="1339"/>
                </a:lnTo>
                <a:lnTo>
                  <a:pt x="2745" y="1324"/>
                </a:lnTo>
                <a:lnTo>
                  <a:pt x="2707" y="1302"/>
                </a:lnTo>
                <a:lnTo>
                  <a:pt x="2673" y="1276"/>
                </a:lnTo>
                <a:lnTo>
                  <a:pt x="2641" y="1245"/>
                </a:lnTo>
                <a:lnTo>
                  <a:pt x="2615" y="1210"/>
                </a:lnTo>
                <a:lnTo>
                  <a:pt x="2594" y="1172"/>
                </a:lnTo>
                <a:lnTo>
                  <a:pt x="2579" y="1130"/>
                </a:lnTo>
                <a:lnTo>
                  <a:pt x="2569" y="1087"/>
                </a:lnTo>
                <a:lnTo>
                  <a:pt x="2566" y="1040"/>
                </a:lnTo>
                <a:lnTo>
                  <a:pt x="2569" y="995"/>
                </a:lnTo>
                <a:lnTo>
                  <a:pt x="2579" y="950"/>
                </a:lnTo>
                <a:lnTo>
                  <a:pt x="2594" y="909"/>
                </a:lnTo>
                <a:lnTo>
                  <a:pt x="2615" y="870"/>
                </a:lnTo>
                <a:lnTo>
                  <a:pt x="2641" y="836"/>
                </a:lnTo>
                <a:lnTo>
                  <a:pt x="2673" y="805"/>
                </a:lnTo>
                <a:lnTo>
                  <a:pt x="2707" y="779"/>
                </a:lnTo>
                <a:lnTo>
                  <a:pt x="2745" y="758"/>
                </a:lnTo>
                <a:lnTo>
                  <a:pt x="2786" y="741"/>
                </a:lnTo>
                <a:lnTo>
                  <a:pt x="2830" y="732"/>
                </a:lnTo>
                <a:lnTo>
                  <a:pt x="2877" y="728"/>
                </a:lnTo>
                <a:close/>
                <a:moveTo>
                  <a:pt x="616" y="728"/>
                </a:moveTo>
                <a:lnTo>
                  <a:pt x="662" y="732"/>
                </a:lnTo>
                <a:lnTo>
                  <a:pt x="707" y="741"/>
                </a:lnTo>
                <a:lnTo>
                  <a:pt x="748" y="758"/>
                </a:lnTo>
                <a:lnTo>
                  <a:pt x="785" y="779"/>
                </a:lnTo>
                <a:lnTo>
                  <a:pt x="820" y="805"/>
                </a:lnTo>
                <a:lnTo>
                  <a:pt x="851" y="836"/>
                </a:lnTo>
                <a:lnTo>
                  <a:pt x="877" y="870"/>
                </a:lnTo>
                <a:lnTo>
                  <a:pt x="899" y="909"/>
                </a:lnTo>
                <a:lnTo>
                  <a:pt x="914" y="950"/>
                </a:lnTo>
                <a:lnTo>
                  <a:pt x="924" y="995"/>
                </a:lnTo>
                <a:lnTo>
                  <a:pt x="928" y="1040"/>
                </a:lnTo>
                <a:lnTo>
                  <a:pt x="924" y="1087"/>
                </a:lnTo>
                <a:lnTo>
                  <a:pt x="914" y="1130"/>
                </a:lnTo>
                <a:lnTo>
                  <a:pt x="899" y="1172"/>
                </a:lnTo>
                <a:lnTo>
                  <a:pt x="877" y="1210"/>
                </a:lnTo>
                <a:lnTo>
                  <a:pt x="851" y="1245"/>
                </a:lnTo>
                <a:lnTo>
                  <a:pt x="820" y="1276"/>
                </a:lnTo>
                <a:lnTo>
                  <a:pt x="785" y="1302"/>
                </a:lnTo>
                <a:lnTo>
                  <a:pt x="748" y="1324"/>
                </a:lnTo>
                <a:lnTo>
                  <a:pt x="707" y="1339"/>
                </a:lnTo>
                <a:lnTo>
                  <a:pt x="662" y="1349"/>
                </a:lnTo>
                <a:lnTo>
                  <a:pt x="616" y="1352"/>
                </a:lnTo>
                <a:lnTo>
                  <a:pt x="570" y="1349"/>
                </a:lnTo>
                <a:lnTo>
                  <a:pt x="526" y="1339"/>
                </a:lnTo>
                <a:lnTo>
                  <a:pt x="485" y="1324"/>
                </a:lnTo>
                <a:lnTo>
                  <a:pt x="447" y="1302"/>
                </a:lnTo>
                <a:lnTo>
                  <a:pt x="412" y="1276"/>
                </a:lnTo>
                <a:lnTo>
                  <a:pt x="381" y="1245"/>
                </a:lnTo>
                <a:lnTo>
                  <a:pt x="355" y="1210"/>
                </a:lnTo>
                <a:lnTo>
                  <a:pt x="334" y="1172"/>
                </a:lnTo>
                <a:lnTo>
                  <a:pt x="319" y="1130"/>
                </a:lnTo>
                <a:lnTo>
                  <a:pt x="308" y="1087"/>
                </a:lnTo>
                <a:lnTo>
                  <a:pt x="305" y="1040"/>
                </a:lnTo>
                <a:lnTo>
                  <a:pt x="308" y="995"/>
                </a:lnTo>
                <a:lnTo>
                  <a:pt x="319" y="950"/>
                </a:lnTo>
                <a:lnTo>
                  <a:pt x="334" y="909"/>
                </a:lnTo>
                <a:lnTo>
                  <a:pt x="355" y="870"/>
                </a:lnTo>
                <a:lnTo>
                  <a:pt x="381" y="836"/>
                </a:lnTo>
                <a:lnTo>
                  <a:pt x="412" y="805"/>
                </a:lnTo>
                <a:lnTo>
                  <a:pt x="447" y="779"/>
                </a:lnTo>
                <a:lnTo>
                  <a:pt x="485" y="758"/>
                </a:lnTo>
                <a:lnTo>
                  <a:pt x="526" y="741"/>
                </a:lnTo>
                <a:lnTo>
                  <a:pt x="570" y="732"/>
                </a:lnTo>
                <a:lnTo>
                  <a:pt x="616" y="728"/>
                </a:lnTo>
                <a:close/>
                <a:moveTo>
                  <a:pt x="1790" y="0"/>
                </a:moveTo>
                <a:lnTo>
                  <a:pt x="1844" y="3"/>
                </a:lnTo>
                <a:lnTo>
                  <a:pt x="1896" y="12"/>
                </a:lnTo>
                <a:lnTo>
                  <a:pt x="1946" y="27"/>
                </a:lnTo>
                <a:lnTo>
                  <a:pt x="1992" y="46"/>
                </a:lnTo>
                <a:lnTo>
                  <a:pt x="2036" y="71"/>
                </a:lnTo>
                <a:lnTo>
                  <a:pt x="2077" y="101"/>
                </a:lnTo>
                <a:lnTo>
                  <a:pt x="2115" y="135"/>
                </a:lnTo>
                <a:lnTo>
                  <a:pt x="2149" y="172"/>
                </a:lnTo>
                <a:lnTo>
                  <a:pt x="2178" y="213"/>
                </a:lnTo>
                <a:lnTo>
                  <a:pt x="2203" y="258"/>
                </a:lnTo>
                <a:lnTo>
                  <a:pt x="2223" y="305"/>
                </a:lnTo>
                <a:lnTo>
                  <a:pt x="2237" y="355"/>
                </a:lnTo>
                <a:lnTo>
                  <a:pt x="2247" y="406"/>
                </a:lnTo>
                <a:lnTo>
                  <a:pt x="2250" y="460"/>
                </a:lnTo>
                <a:lnTo>
                  <a:pt x="2247" y="514"/>
                </a:lnTo>
                <a:lnTo>
                  <a:pt x="2237" y="565"/>
                </a:lnTo>
                <a:lnTo>
                  <a:pt x="2223" y="615"/>
                </a:lnTo>
                <a:lnTo>
                  <a:pt x="2203" y="662"/>
                </a:lnTo>
                <a:lnTo>
                  <a:pt x="2178" y="707"/>
                </a:lnTo>
                <a:lnTo>
                  <a:pt x="2149" y="748"/>
                </a:lnTo>
                <a:lnTo>
                  <a:pt x="2115" y="786"/>
                </a:lnTo>
                <a:lnTo>
                  <a:pt x="2077" y="819"/>
                </a:lnTo>
                <a:lnTo>
                  <a:pt x="2036" y="849"/>
                </a:lnTo>
                <a:lnTo>
                  <a:pt x="1992" y="874"/>
                </a:lnTo>
                <a:lnTo>
                  <a:pt x="1946" y="893"/>
                </a:lnTo>
                <a:lnTo>
                  <a:pt x="1896" y="908"/>
                </a:lnTo>
                <a:lnTo>
                  <a:pt x="1844" y="917"/>
                </a:lnTo>
                <a:lnTo>
                  <a:pt x="1790" y="920"/>
                </a:lnTo>
                <a:lnTo>
                  <a:pt x="1737" y="917"/>
                </a:lnTo>
                <a:lnTo>
                  <a:pt x="1685" y="908"/>
                </a:lnTo>
                <a:lnTo>
                  <a:pt x="1636" y="893"/>
                </a:lnTo>
                <a:lnTo>
                  <a:pt x="1589" y="874"/>
                </a:lnTo>
                <a:lnTo>
                  <a:pt x="1545" y="849"/>
                </a:lnTo>
                <a:lnTo>
                  <a:pt x="1504" y="819"/>
                </a:lnTo>
                <a:lnTo>
                  <a:pt x="1466" y="786"/>
                </a:lnTo>
                <a:lnTo>
                  <a:pt x="1433" y="748"/>
                </a:lnTo>
                <a:lnTo>
                  <a:pt x="1403" y="707"/>
                </a:lnTo>
                <a:lnTo>
                  <a:pt x="1378" y="662"/>
                </a:lnTo>
                <a:lnTo>
                  <a:pt x="1358" y="615"/>
                </a:lnTo>
                <a:lnTo>
                  <a:pt x="1344" y="565"/>
                </a:lnTo>
                <a:lnTo>
                  <a:pt x="1334" y="514"/>
                </a:lnTo>
                <a:lnTo>
                  <a:pt x="1331" y="460"/>
                </a:lnTo>
                <a:lnTo>
                  <a:pt x="1334" y="406"/>
                </a:lnTo>
                <a:lnTo>
                  <a:pt x="1344" y="355"/>
                </a:lnTo>
                <a:lnTo>
                  <a:pt x="1358" y="305"/>
                </a:lnTo>
                <a:lnTo>
                  <a:pt x="1378" y="258"/>
                </a:lnTo>
                <a:lnTo>
                  <a:pt x="1403" y="213"/>
                </a:lnTo>
                <a:lnTo>
                  <a:pt x="1433" y="172"/>
                </a:lnTo>
                <a:lnTo>
                  <a:pt x="1466" y="135"/>
                </a:lnTo>
                <a:lnTo>
                  <a:pt x="1504" y="101"/>
                </a:lnTo>
                <a:lnTo>
                  <a:pt x="1545" y="71"/>
                </a:lnTo>
                <a:lnTo>
                  <a:pt x="1589" y="46"/>
                </a:lnTo>
                <a:lnTo>
                  <a:pt x="1636" y="27"/>
                </a:lnTo>
                <a:lnTo>
                  <a:pt x="1685" y="12"/>
                </a:lnTo>
                <a:lnTo>
                  <a:pt x="1737" y="3"/>
                </a:lnTo>
                <a:lnTo>
                  <a:pt x="17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24437" y="1871849"/>
            <a:ext cx="2822232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b="1" dirty="0" smtClean="0"/>
              <a:t>我们人的精力是有限的</a:t>
            </a:r>
            <a:r>
              <a:rPr lang="zh-CN" altLang="en-US" dirty="0" smtClean="0"/>
              <a:t>，如果</a:t>
            </a:r>
            <a:r>
              <a:rPr lang="zh-CN" altLang="zh-CN" dirty="0" smtClean="0"/>
              <a:t>向一个工程项目中增加很多功能，又要求在原先确定</a:t>
            </a:r>
            <a:r>
              <a:rPr lang="zh-CN" altLang="en-US" dirty="0" smtClean="0"/>
              <a:t>的方案</a:t>
            </a:r>
            <a:r>
              <a:rPr lang="zh-CN" altLang="zh-CN" dirty="0" smtClean="0"/>
              <a:t>完成整个项目</a:t>
            </a:r>
            <a:r>
              <a:rPr lang="zh-CN" altLang="en-US" dirty="0" smtClean="0"/>
              <a:t>那</a:t>
            </a:r>
            <a:r>
              <a:rPr lang="zh-CN" altLang="zh-CN" dirty="0" smtClean="0"/>
              <a:t>是不现实的</a:t>
            </a:r>
            <a:r>
              <a:rPr lang="zh-CN" altLang="en-US" dirty="0" smtClean="0"/>
              <a:t>，所以我们需要管理期望。</a:t>
            </a:r>
            <a:endParaRPr lang="en-US" altLang="zh-CN" dirty="0" smtClean="0"/>
          </a:p>
          <a:p>
            <a:pPr algn="dist">
              <a:lnSpc>
                <a:spcPct val="120000"/>
              </a:lnSpc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9848" y="4130963"/>
            <a:ext cx="282223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         </a:t>
            </a:r>
            <a:r>
              <a:rPr lang="zh-CN" altLang="zh-CN" b="1" dirty="0" smtClean="0"/>
              <a:t>不能获得一些约定的调整，</a:t>
            </a:r>
            <a:r>
              <a:rPr lang="zh-CN" altLang="zh-CN" dirty="0" smtClean="0"/>
              <a:t>应该把面临的威胁写进风险管理计划中</a:t>
            </a:r>
            <a:r>
              <a:rPr lang="zh-CN" altLang="en-US" dirty="0" smtClean="0"/>
              <a:t>，这样也可使用户明白为什么要推迟功能。</a:t>
            </a:r>
            <a:endParaRPr lang="en-US" altLang="zh-CN" dirty="0" smtClean="0"/>
          </a:p>
          <a:p>
            <a:pPr algn="dist">
              <a:lnSpc>
                <a:spcPct val="120000"/>
              </a:lnSpc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" name="KSO_Shape"/>
          <p:cNvSpPr/>
          <p:nvPr/>
        </p:nvSpPr>
        <p:spPr>
          <a:xfrm rot="5400000">
            <a:off x="3877257" y="4629491"/>
            <a:ext cx="346774" cy="415298"/>
          </a:xfrm>
          <a:custGeom>
            <a:avLst/>
            <a:gdLst>
              <a:gd name="connsiteX0" fmla="*/ 554464 w 1867751"/>
              <a:gd name="connsiteY0" fmla="*/ 1824949 h 2238118"/>
              <a:gd name="connsiteX1" fmla="*/ 554514 w 1867751"/>
              <a:gd name="connsiteY1" fmla="*/ 1824346 h 2238118"/>
              <a:gd name="connsiteX2" fmla="*/ 1313239 w 1867751"/>
              <a:gd name="connsiteY2" fmla="*/ 1824346 h 2238118"/>
              <a:gd name="connsiteX3" fmla="*/ 1313289 w 1867751"/>
              <a:gd name="connsiteY3" fmla="*/ 1824949 h 2238118"/>
              <a:gd name="connsiteX4" fmla="*/ 1146010 w 1867751"/>
              <a:gd name="connsiteY4" fmla="*/ 2206693 h 2238118"/>
              <a:gd name="connsiteX5" fmla="*/ 1098294 w 1867751"/>
              <a:gd name="connsiteY5" fmla="*/ 2238118 h 2238118"/>
              <a:gd name="connsiteX6" fmla="*/ 769458 w 1867751"/>
              <a:gd name="connsiteY6" fmla="*/ 2238118 h 2238118"/>
              <a:gd name="connsiteX7" fmla="*/ 721743 w 1867751"/>
              <a:gd name="connsiteY7" fmla="*/ 2206693 h 2238118"/>
              <a:gd name="connsiteX8" fmla="*/ 554464 w 1867751"/>
              <a:gd name="connsiteY8" fmla="*/ 1824949 h 2238118"/>
              <a:gd name="connsiteX9" fmla="*/ 334004 w 1867751"/>
              <a:gd name="connsiteY9" fmla="*/ 731923 h 2238118"/>
              <a:gd name="connsiteX10" fmla="*/ 384642 w 1867751"/>
              <a:gd name="connsiteY10" fmla="*/ 691647 h 2238118"/>
              <a:gd name="connsiteX11" fmla="*/ 922547 w 1867751"/>
              <a:gd name="connsiteY11" fmla="*/ 517213 h 2238118"/>
              <a:gd name="connsiteX12" fmla="*/ 1526274 w 1867751"/>
              <a:gd name="connsiteY12" fmla="*/ 710379 h 2238118"/>
              <a:gd name="connsiteX13" fmla="*/ 1533748 w 1867751"/>
              <a:gd name="connsiteY13" fmla="*/ 716786 h 2238118"/>
              <a:gd name="connsiteX14" fmla="*/ 1363934 w 1867751"/>
              <a:gd name="connsiteY14" fmla="*/ 905799 h 2238118"/>
              <a:gd name="connsiteX15" fmla="*/ 1354076 w 1867751"/>
              <a:gd name="connsiteY15" fmla="*/ 897219 h 2238118"/>
              <a:gd name="connsiteX16" fmla="*/ 929594 w 1867751"/>
              <a:gd name="connsiteY16" fmla="*/ 771106 h 2238118"/>
              <a:gd name="connsiteX17" fmla="*/ 595097 w 1867751"/>
              <a:gd name="connsiteY17" fmla="*/ 857258 h 2238118"/>
              <a:gd name="connsiteX18" fmla="*/ 526786 w 1867751"/>
              <a:gd name="connsiteY18" fmla="*/ 903047 h 2238118"/>
              <a:gd name="connsiteX19" fmla="*/ 1424 w 1867751"/>
              <a:gd name="connsiteY19" fmla="*/ 412534 h 2238118"/>
              <a:gd name="connsiteX20" fmla="*/ 16741 w 1867751"/>
              <a:gd name="connsiteY20" fmla="*/ 389976 h 2238118"/>
              <a:gd name="connsiteX21" fmla="*/ 926841 w 1867751"/>
              <a:gd name="connsiteY21" fmla="*/ 141 h 2238118"/>
              <a:gd name="connsiteX22" fmla="*/ 1842910 w 1867751"/>
              <a:gd name="connsiteY22" fmla="*/ 347686 h 2238118"/>
              <a:gd name="connsiteX23" fmla="*/ 1866328 w 1867751"/>
              <a:gd name="connsiteY23" fmla="*/ 376915 h 2238118"/>
              <a:gd name="connsiteX24" fmla="*/ 1695977 w 1867751"/>
              <a:gd name="connsiteY24" fmla="*/ 566526 h 2238118"/>
              <a:gd name="connsiteX25" fmla="*/ 1691512 w 1867751"/>
              <a:gd name="connsiteY25" fmla="*/ 558681 h 2238118"/>
              <a:gd name="connsiteX26" fmla="*/ 933888 w 1867751"/>
              <a:gd name="connsiteY26" fmla="*/ 254053 h 2238118"/>
              <a:gd name="connsiteX27" fmla="*/ 208115 w 1867751"/>
              <a:gd name="connsiteY27" fmla="*/ 551186 h 2238118"/>
              <a:gd name="connsiteX28" fmla="*/ 190588 w 1867751"/>
              <a:gd name="connsiteY28" fmla="*/ 580446 h 2238118"/>
              <a:gd name="connsiteX29" fmla="*/ 0 w 1867751"/>
              <a:gd name="connsiteY29" fmla="*/ 1119973 h 2238118"/>
              <a:gd name="connsiteX30" fmla="*/ 124 w 1867751"/>
              <a:gd name="connsiteY30" fmla="*/ 1119059 h 2238118"/>
              <a:gd name="connsiteX31" fmla="*/ 1867628 w 1867751"/>
              <a:gd name="connsiteY31" fmla="*/ 1119059 h 2238118"/>
              <a:gd name="connsiteX32" fmla="*/ 1867751 w 1867751"/>
              <a:gd name="connsiteY32" fmla="*/ 1119973 h 2238118"/>
              <a:gd name="connsiteX33" fmla="*/ 1456015 w 1867751"/>
              <a:gd name="connsiteY33" fmla="*/ 1697765 h 2238118"/>
              <a:gd name="connsiteX34" fmla="*/ 1338570 w 1867751"/>
              <a:gd name="connsiteY34" fmla="*/ 1745328 h 2238118"/>
              <a:gd name="connsiteX35" fmla="*/ 529182 w 1867751"/>
              <a:gd name="connsiteY35" fmla="*/ 1745328 h 2238118"/>
              <a:gd name="connsiteX36" fmla="*/ 411738 w 1867751"/>
              <a:gd name="connsiteY36" fmla="*/ 1697765 h 2238118"/>
              <a:gd name="connsiteX37" fmla="*/ 0 w 1867751"/>
              <a:gd name="connsiteY37" fmla="*/ 1119973 h 223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67751" h="2238118">
                <a:moveTo>
                  <a:pt x="554464" y="1824949"/>
                </a:moveTo>
                <a:lnTo>
                  <a:pt x="554514" y="1824346"/>
                </a:lnTo>
                <a:lnTo>
                  <a:pt x="1313239" y="1824346"/>
                </a:lnTo>
                <a:lnTo>
                  <a:pt x="1313289" y="1824949"/>
                </a:lnTo>
                <a:cubicBezTo>
                  <a:pt x="1313289" y="1983858"/>
                  <a:pt x="1246934" y="2123962"/>
                  <a:pt x="1146010" y="2206693"/>
                </a:cubicBezTo>
                <a:lnTo>
                  <a:pt x="1098294" y="2238118"/>
                </a:lnTo>
                <a:lnTo>
                  <a:pt x="769458" y="2238118"/>
                </a:lnTo>
                <a:lnTo>
                  <a:pt x="721743" y="2206693"/>
                </a:lnTo>
                <a:cubicBezTo>
                  <a:pt x="620819" y="2123962"/>
                  <a:pt x="554464" y="1983858"/>
                  <a:pt x="554464" y="1824949"/>
                </a:cubicBezTo>
                <a:close/>
                <a:moveTo>
                  <a:pt x="334004" y="731923"/>
                </a:moveTo>
                <a:lnTo>
                  <a:pt x="384642" y="691647"/>
                </a:lnTo>
                <a:cubicBezTo>
                  <a:pt x="530212" y="586334"/>
                  <a:pt x="717326" y="521362"/>
                  <a:pt x="922547" y="517213"/>
                </a:cubicBezTo>
                <a:cubicBezTo>
                  <a:pt x="1154131" y="512531"/>
                  <a:pt x="1367270" y="586210"/>
                  <a:pt x="1526274" y="710379"/>
                </a:cubicBezTo>
                <a:lnTo>
                  <a:pt x="1533748" y="716786"/>
                </a:lnTo>
                <a:lnTo>
                  <a:pt x="1363934" y="905799"/>
                </a:lnTo>
                <a:lnTo>
                  <a:pt x="1354076" y="897219"/>
                </a:lnTo>
                <a:cubicBezTo>
                  <a:pt x="1242116" y="816308"/>
                  <a:pt x="1092320" y="768270"/>
                  <a:pt x="929594" y="771106"/>
                </a:cubicBezTo>
                <a:cubicBezTo>
                  <a:pt x="805243" y="773274"/>
                  <a:pt x="690256" y="804816"/>
                  <a:pt x="595097" y="857258"/>
                </a:cubicBezTo>
                <a:lnTo>
                  <a:pt x="526786" y="903047"/>
                </a:lnTo>
                <a:close/>
                <a:moveTo>
                  <a:pt x="1424" y="412534"/>
                </a:moveTo>
                <a:lnTo>
                  <a:pt x="16741" y="389976"/>
                </a:lnTo>
                <a:cubicBezTo>
                  <a:pt x="191151" y="162101"/>
                  <a:pt x="531915" y="5499"/>
                  <a:pt x="926841" y="141"/>
                </a:cubicBezTo>
                <a:cubicBezTo>
                  <a:pt x="1310393" y="-5063"/>
                  <a:pt x="1652306" y="133938"/>
                  <a:pt x="1842910" y="347686"/>
                </a:cubicBezTo>
                <a:lnTo>
                  <a:pt x="1866328" y="376915"/>
                </a:lnTo>
                <a:lnTo>
                  <a:pt x="1695977" y="566526"/>
                </a:lnTo>
                <a:lnTo>
                  <a:pt x="1691512" y="558681"/>
                </a:lnTo>
                <a:cubicBezTo>
                  <a:pt x="1571438" y="376327"/>
                  <a:pt x="1274252" y="250611"/>
                  <a:pt x="933888" y="254053"/>
                </a:cubicBezTo>
                <a:cubicBezTo>
                  <a:pt x="606169" y="257368"/>
                  <a:pt x="327145" y="379187"/>
                  <a:pt x="208115" y="551186"/>
                </a:cubicBezTo>
                <a:lnTo>
                  <a:pt x="190588" y="580446"/>
                </a:lnTo>
                <a:close/>
                <a:moveTo>
                  <a:pt x="0" y="1119973"/>
                </a:moveTo>
                <a:lnTo>
                  <a:pt x="124" y="1119059"/>
                </a:lnTo>
                <a:lnTo>
                  <a:pt x="1867628" y="1119059"/>
                </a:lnTo>
                <a:lnTo>
                  <a:pt x="1867751" y="1119973"/>
                </a:lnTo>
                <a:cubicBezTo>
                  <a:pt x="1867751" y="1360491"/>
                  <a:pt x="1704427" y="1572546"/>
                  <a:pt x="1456015" y="1697765"/>
                </a:cubicBezTo>
                <a:lnTo>
                  <a:pt x="1338570" y="1745328"/>
                </a:lnTo>
                <a:lnTo>
                  <a:pt x="529182" y="1745328"/>
                </a:lnTo>
                <a:lnTo>
                  <a:pt x="411738" y="1697765"/>
                </a:lnTo>
                <a:cubicBezTo>
                  <a:pt x="163325" y="1572546"/>
                  <a:pt x="0" y="1360491"/>
                  <a:pt x="0" y="11199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MH_Other_2"/>
          <p:cNvSpPr/>
          <p:nvPr>
            <p:custDataLst>
              <p:tags r:id="rId7"/>
            </p:custDataLst>
          </p:nvPr>
        </p:nvSpPr>
        <p:spPr>
          <a:xfrm>
            <a:off x="7660890" y="2506286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MH_Other_3"/>
          <p:cNvSpPr/>
          <p:nvPr>
            <p:custDataLst>
              <p:tags r:id="rId8"/>
            </p:custDataLst>
          </p:nvPr>
        </p:nvSpPr>
        <p:spPr>
          <a:xfrm>
            <a:off x="7689918" y="4388238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522082" y="1954600"/>
            <a:ext cx="2822232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         人们对事物的看法不尽相同，</a:t>
            </a:r>
            <a:r>
              <a:rPr lang="zh-CN" altLang="zh-CN" dirty="0" smtClean="0"/>
              <a:t>当工程项目接受了重要的需求变更时，为了适应变更情况要与管理部门和客户重新协商约定</a:t>
            </a:r>
            <a:r>
              <a:rPr lang="zh-CN" altLang="en-US" dirty="0" smtClean="0"/>
              <a:t>，以免出现客户与开发人员产生大的思考分歧。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99662" y="4813547"/>
            <a:ext cx="28222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        </a:t>
            </a:r>
            <a:r>
              <a:rPr lang="zh-CN" altLang="en-US" b="1" dirty="0" smtClean="0"/>
              <a:t>是在交付时让客户满意的关键因素之一。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KSO_Shape"/>
          <p:cNvSpPr/>
          <p:nvPr/>
        </p:nvSpPr>
        <p:spPr bwMode="auto">
          <a:xfrm>
            <a:off x="7979512" y="2748687"/>
            <a:ext cx="251826" cy="374928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KSO_Shape"/>
          <p:cNvSpPr/>
          <p:nvPr/>
        </p:nvSpPr>
        <p:spPr bwMode="auto">
          <a:xfrm>
            <a:off x="7943336" y="4641393"/>
            <a:ext cx="356535" cy="353564"/>
          </a:xfrm>
          <a:custGeom>
            <a:avLst/>
            <a:gdLst>
              <a:gd name="T0" fmla="*/ 435344 w 2268537"/>
              <a:gd name="T1" fmla="*/ 1538932 h 2247901"/>
              <a:gd name="T2" fmla="*/ 495462 w 2268537"/>
              <a:gd name="T3" fmla="*/ 1635063 h 2247901"/>
              <a:gd name="T4" fmla="*/ 599590 w 2268537"/>
              <a:gd name="T5" fmla="*/ 1589945 h 2247901"/>
              <a:gd name="T6" fmla="*/ 569645 w 2268537"/>
              <a:gd name="T7" fmla="*/ 1480210 h 2247901"/>
              <a:gd name="T8" fmla="*/ 1569477 w 2268537"/>
              <a:gd name="T9" fmla="*/ 1473664 h 2247901"/>
              <a:gd name="T10" fmla="*/ 1631626 w 2268537"/>
              <a:gd name="T11" fmla="*/ 1599219 h 2247901"/>
              <a:gd name="T12" fmla="*/ 1169820 w 2268537"/>
              <a:gd name="T13" fmla="*/ 1679820 h 2247901"/>
              <a:gd name="T14" fmla="*/ 2218183 w 2268537"/>
              <a:gd name="T15" fmla="*/ 1620107 h 2247901"/>
              <a:gd name="T16" fmla="*/ 2265361 w 2268537"/>
              <a:gd name="T17" fmla="*/ 1739305 h 2247901"/>
              <a:gd name="T18" fmla="*/ 1398682 w 2268537"/>
              <a:gd name="T19" fmla="*/ 2039003 h 2247901"/>
              <a:gd name="T20" fmla="*/ 0 w 2268537"/>
              <a:gd name="T21" fmla="*/ 1401763 h 2247901"/>
              <a:gd name="T22" fmla="*/ 1802845 w 2268537"/>
              <a:gd name="T23" fmla="*/ 1254543 h 2247901"/>
              <a:gd name="T24" fmla="*/ 1896694 w 2268537"/>
              <a:gd name="T25" fmla="*/ 1346722 h 2247901"/>
              <a:gd name="T26" fmla="*/ 1801262 w 2268537"/>
              <a:gd name="T27" fmla="*/ 1343544 h 2247901"/>
              <a:gd name="T28" fmla="*/ 1952551 w 2268537"/>
              <a:gd name="T29" fmla="*/ 1373286 h 2247901"/>
              <a:gd name="T30" fmla="*/ 1959109 w 2268537"/>
              <a:gd name="T31" fmla="*/ 1284967 h 2247901"/>
              <a:gd name="T32" fmla="*/ 1883577 w 2268537"/>
              <a:gd name="T33" fmla="*/ 1210951 h 2247901"/>
              <a:gd name="T34" fmla="*/ 1924735 w 2268537"/>
              <a:gd name="T35" fmla="*/ 1183705 h 2247901"/>
              <a:gd name="T36" fmla="*/ 2066527 w 2268537"/>
              <a:gd name="T37" fmla="*/ 1199371 h 2247901"/>
              <a:gd name="T38" fmla="*/ 1998232 w 2268537"/>
              <a:gd name="T39" fmla="*/ 1451844 h 2247901"/>
              <a:gd name="T40" fmla="*/ 1739299 w 2268537"/>
              <a:gd name="T41" fmla="*/ 1420285 h 2247901"/>
              <a:gd name="T42" fmla="*/ 1733193 w 2268537"/>
              <a:gd name="T43" fmla="*/ 1158731 h 2247901"/>
              <a:gd name="T44" fmla="*/ 1233862 w 2268537"/>
              <a:gd name="T45" fmla="*/ 780369 h 2247901"/>
              <a:gd name="T46" fmla="*/ 1208472 w 2268537"/>
              <a:gd name="T47" fmla="*/ 887639 h 2247901"/>
              <a:gd name="T48" fmla="*/ 1337010 w 2268537"/>
              <a:gd name="T49" fmla="*/ 1007835 h 2247901"/>
              <a:gd name="T50" fmla="*/ 1297791 w 2268537"/>
              <a:gd name="T51" fmla="*/ 959984 h 2247901"/>
              <a:gd name="T52" fmla="*/ 1297791 w 2268537"/>
              <a:gd name="T53" fmla="*/ 1067934 h 2247901"/>
              <a:gd name="T54" fmla="*/ 1447865 w 2268537"/>
              <a:gd name="T55" fmla="*/ 1005568 h 2247901"/>
              <a:gd name="T56" fmla="*/ 1326808 w 2268537"/>
              <a:gd name="T57" fmla="*/ 866548 h 2247901"/>
              <a:gd name="T58" fmla="*/ 1320234 w 2268537"/>
              <a:gd name="T59" fmla="*/ 810532 h 2247901"/>
              <a:gd name="T60" fmla="*/ 1427235 w 2268537"/>
              <a:gd name="T61" fmla="*/ 798966 h 2247901"/>
              <a:gd name="T62" fmla="*/ 1388017 w 2268537"/>
              <a:gd name="T63" fmla="*/ 636134 h 2247901"/>
              <a:gd name="T64" fmla="*/ 1555092 w 2268537"/>
              <a:gd name="T65" fmla="*/ 745444 h 2247901"/>
              <a:gd name="T66" fmla="*/ 1611993 w 2268537"/>
              <a:gd name="T67" fmla="*/ 941614 h 2247901"/>
              <a:gd name="T68" fmla="*/ 1527662 w 2268537"/>
              <a:gd name="T69" fmla="*/ 1124630 h 2247901"/>
              <a:gd name="T70" fmla="*/ 1344717 w 2268537"/>
              <a:gd name="T71" fmla="*/ 1208994 h 2247901"/>
              <a:gd name="T72" fmla="*/ 1148398 w 2268537"/>
              <a:gd name="T73" fmla="*/ 1151844 h 2247901"/>
              <a:gd name="T74" fmla="*/ 1039356 w 2268537"/>
              <a:gd name="T75" fmla="*/ 984930 h 2247901"/>
              <a:gd name="T76" fmla="*/ 1067013 w 2268537"/>
              <a:gd name="T77" fmla="*/ 780823 h 2247901"/>
              <a:gd name="T78" fmla="*/ 1215727 w 2268537"/>
              <a:gd name="T79" fmla="*/ 648834 h 2247901"/>
              <a:gd name="T80" fmla="*/ 1814840 w 2268537"/>
              <a:gd name="T81" fmla="*/ 491075 h 2247901"/>
              <a:gd name="T82" fmla="*/ 1888564 w 2268537"/>
              <a:gd name="T83" fmla="*/ 577139 h 2247901"/>
              <a:gd name="T84" fmla="*/ 1872408 w 2268537"/>
              <a:gd name="T85" fmla="*/ 577818 h 2247901"/>
              <a:gd name="T86" fmla="*/ 1907905 w 2268537"/>
              <a:gd name="T87" fmla="*/ 640554 h 2247901"/>
              <a:gd name="T88" fmla="*/ 1942719 w 2268537"/>
              <a:gd name="T89" fmla="*/ 548375 h 2247901"/>
              <a:gd name="T90" fmla="*/ 1892432 w 2268537"/>
              <a:gd name="T91" fmla="*/ 493113 h 2247901"/>
              <a:gd name="T92" fmla="*/ 1895390 w 2268537"/>
              <a:gd name="T93" fmla="*/ 384401 h 2247901"/>
              <a:gd name="T94" fmla="*/ 2056717 w 2268537"/>
              <a:gd name="T95" fmla="*/ 536598 h 2247901"/>
              <a:gd name="T96" fmla="*/ 1929294 w 2268537"/>
              <a:gd name="T97" fmla="*/ 718464 h 2247901"/>
              <a:gd name="T98" fmla="*/ 1729512 w 2268537"/>
              <a:gd name="T99" fmla="*/ 619944 h 2247901"/>
              <a:gd name="T100" fmla="*/ 1798230 w 2268537"/>
              <a:gd name="T101" fmla="*/ 408635 h 2247901"/>
              <a:gd name="T102" fmla="*/ 1438439 w 2268537"/>
              <a:gd name="T103" fmla="*/ 111042 h 2247901"/>
              <a:gd name="T104" fmla="*/ 1512769 w 2268537"/>
              <a:gd name="T105" fmla="*/ 199876 h 2247901"/>
              <a:gd name="T106" fmla="*/ 1448183 w 2268537"/>
              <a:gd name="T107" fmla="*/ 210980 h 2247901"/>
              <a:gd name="T108" fmla="*/ 1572596 w 2268537"/>
              <a:gd name="T109" fmla="*/ 192171 h 2247901"/>
              <a:gd name="T110" fmla="*/ 1493506 w 2268537"/>
              <a:gd name="T111" fmla="*/ 107869 h 2247901"/>
              <a:gd name="T112" fmla="*/ 1558092 w 2268537"/>
              <a:gd name="T113" fmla="*/ 86114 h 2247901"/>
              <a:gd name="T114" fmla="*/ 1618146 w 2268537"/>
              <a:gd name="T115" fmla="*/ 49629 h 2247901"/>
              <a:gd name="T116" fmla="*/ 1622905 w 2268537"/>
              <a:gd name="T117" fmla="*/ 248145 h 2247901"/>
              <a:gd name="T118" fmla="*/ 1427334 w 2268537"/>
              <a:gd name="T119" fmla="*/ 281231 h 2247901"/>
              <a:gd name="T120" fmla="*/ 1366148 w 2268537"/>
              <a:gd name="T121" fmla="*/ 92686 h 2247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68537" h="2247901">
                <a:moveTo>
                  <a:pt x="516787" y="1465473"/>
                </a:moveTo>
                <a:lnTo>
                  <a:pt x="512476" y="1465700"/>
                </a:lnTo>
                <a:lnTo>
                  <a:pt x="507939" y="1466607"/>
                </a:lnTo>
                <a:lnTo>
                  <a:pt x="503629" y="1467060"/>
                </a:lnTo>
                <a:lnTo>
                  <a:pt x="499545" y="1468194"/>
                </a:lnTo>
                <a:lnTo>
                  <a:pt x="495462" y="1469327"/>
                </a:lnTo>
                <a:lnTo>
                  <a:pt x="491151" y="1470688"/>
                </a:lnTo>
                <a:lnTo>
                  <a:pt x="487295" y="1472275"/>
                </a:lnTo>
                <a:lnTo>
                  <a:pt x="483438" y="1474089"/>
                </a:lnTo>
                <a:lnTo>
                  <a:pt x="479582" y="1475902"/>
                </a:lnTo>
                <a:lnTo>
                  <a:pt x="475952" y="1477943"/>
                </a:lnTo>
                <a:lnTo>
                  <a:pt x="472776" y="1480210"/>
                </a:lnTo>
                <a:lnTo>
                  <a:pt x="469146" y="1482704"/>
                </a:lnTo>
                <a:lnTo>
                  <a:pt x="465970" y="1485425"/>
                </a:lnTo>
                <a:lnTo>
                  <a:pt x="462794" y="1487919"/>
                </a:lnTo>
                <a:lnTo>
                  <a:pt x="459845" y="1490866"/>
                </a:lnTo>
                <a:lnTo>
                  <a:pt x="456896" y="1493814"/>
                </a:lnTo>
                <a:lnTo>
                  <a:pt x="454173" y="1496988"/>
                </a:lnTo>
                <a:lnTo>
                  <a:pt x="451451" y="1500389"/>
                </a:lnTo>
                <a:lnTo>
                  <a:pt x="449182" y="1503563"/>
                </a:lnTo>
                <a:lnTo>
                  <a:pt x="446914" y="1507190"/>
                </a:lnTo>
                <a:lnTo>
                  <a:pt x="444872" y="1510818"/>
                </a:lnTo>
                <a:lnTo>
                  <a:pt x="442830" y="1514446"/>
                </a:lnTo>
                <a:lnTo>
                  <a:pt x="441242" y="1518300"/>
                </a:lnTo>
                <a:lnTo>
                  <a:pt x="439654" y="1522381"/>
                </a:lnTo>
                <a:lnTo>
                  <a:pt x="438066" y="1526462"/>
                </a:lnTo>
                <a:lnTo>
                  <a:pt x="437159" y="1530543"/>
                </a:lnTo>
                <a:lnTo>
                  <a:pt x="436025" y="1534851"/>
                </a:lnTo>
                <a:lnTo>
                  <a:pt x="435344" y="1538932"/>
                </a:lnTo>
                <a:lnTo>
                  <a:pt x="434663" y="1543466"/>
                </a:lnTo>
                <a:lnTo>
                  <a:pt x="434437" y="1547774"/>
                </a:lnTo>
                <a:lnTo>
                  <a:pt x="434210" y="1552309"/>
                </a:lnTo>
                <a:lnTo>
                  <a:pt x="434437" y="1556843"/>
                </a:lnTo>
                <a:lnTo>
                  <a:pt x="434663" y="1561151"/>
                </a:lnTo>
                <a:lnTo>
                  <a:pt x="435344" y="1565459"/>
                </a:lnTo>
                <a:lnTo>
                  <a:pt x="436025" y="1569767"/>
                </a:lnTo>
                <a:lnTo>
                  <a:pt x="437159" y="1574074"/>
                </a:lnTo>
                <a:lnTo>
                  <a:pt x="438066" y="1578155"/>
                </a:lnTo>
                <a:lnTo>
                  <a:pt x="439654" y="1582010"/>
                </a:lnTo>
                <a:lnTo>
                  <a:pt x="441242" y="1586091"/>
                </a:lnTo>
                <a:lnTo>
                  <a:pt x="442830" y="1589945"/>
                </a:lnTo>
                <a:lnTo>
                  <a:pt x="444872" y="1593573"/>
                </a:lnTo>
                <a:lnTo>
                  <a:pt x="446914" y="1597200"/>
                </a:lnTo>
                <a:lnTo>
                  <a:pt x="449182" y="1600828"/>
                </a:lnTo>
                <a:lnTo>
                  <a:pt x="451451" y="1604229"/>
                </a:lnTo>
                <a:lnTo>
                  <a:pt x="454173" y="1607630"/>
                </a:lnTo>
                <a:lnTo>
                  <a:pt x="456896" y="1610577"/>
                </a:lnTo>
                <a:lnTo>
                  <a:pt x="459845" y="1613751"/>
                </a:lnTo>
                <a:lnTo>
                  <a:pt x="462794" y="1616472"/>
                </a:lnTo>
                <a:lnTo>
                  <a:pt x="465970" y="1619193"/>
                </a:lnTo>
                <a:lnTo>
                  <a:pt x="469146" y="1621687"/>
                </a:lnTo>
                <a:lnTo>
                  <a:pt x="472776" y="1624407"/>
                </a:lnTo>
                <a:lnTo>
                  <a:pt x="475952" y="1626675"/>
                </a:lnTo>
                <a:lnTo>
                  <a:pt x="479582" y="1628715"/>
                </a:lnTo>
                <a:lnTo>
                  <a:pt x="483438" y="1630529"/>
                </a:lnTo>
                <a:lnTo>
                  <a:pt x="487295" y="1632343"/>
                </a:lnTo>
                <a:lnTo>
                  <a:pt x="491151" y="1633930"/>
                </a:lnTo>
                <a:lnTo>
                  <a:pt x="495462" y="1635063"/>
                </a:lnTo>
                <a:lnTo>
                  <a:pt x="499545" y="1636424"/>
                </a:lnTo>
                <a:lnTo>
                  <a:pt x="503629" y="1637557"/>
                </a:lnTo>
                <a:lnTo>
                  <a:pt x="507939" y="1638011"/>
                </a:lnTo>
                <a:lnTo>
                  <a:pt x="512476" y="1638691"/>
                </a:lnTo>
                <a:lnTo>
                  <a:pt x="516787" y="1638918"/>
                </a:lnTo>
                <a:lnTo>
                  <a:pt x="521097" y="1638918"/>
                </a:lnTo>
                <a:lnTo>
                  <a:pt x="525634" y="1638918"/>
                </a:lnTo>
                <a:lnTo>
                  <a:pt x="529944" y="1638691"/>
                </a:lnTo>
                <a:lnTo>
                  <a:pt x="534255" y="1638011"/>
                </a:lnTo>
                <a:lnTo>
                  <a:pt x="538792" y="1637557"/>
                </a:lnTo>
                <a:lnTo>
                  <a:pt x="542875" y="1636424"/>
                </a:lnTo>
                <a:lnTo>
                  <a:pt x="546959" y="1635063"/>
                </a:lnTo>
                <a:lnTo>
                  <a:pt x="551042" y="1633930"/>
                </a:lnTo>
                <a:lnTo>
                  <a:pt x="554899" y="1632343"/>
                </a:lnTo>
                <a:lnTo>
                  <a:pt x="558756" y="1630529"/>
                </a:lnTo>
                <a:lnTo>
                  <a:pt x="562839" y="1628715"/>
                </a:lnTo>
                <a:lnTo>
                  <a:pt x="566242" y="1626675"/>
                </a:lnTo>
                <a:lnTo>
                  <a:pt x="569645" y="1624407"/>
                </a:lnTo>
                <a:lnTo>
                  <a:pt x="573275" y="1621687"/>
                </a:lnTo>
                <a:lnTo>
                  <a:pt x="576451" y="1619193"/>
                </a:lnTo>
                <a:lnTo>
                  <a:pt x="579854" y="1616472"/>
                </a:lnTo>
                <a:lnTo>
                  <a:pt x="582576" y="1613751"/>
                </a:lnTo>
                <a:lnTo>
                  <a:pt x="585525" y="1610577"/>
                </a:lnTo>
                <a:lnTo>
                  <a:pt x="588247" y="1607630"/>
                </a:lnTo>
                <a:lnTo>
                  <a:pt x="590743" y="1604229"/>
                </a:lnTo>
                <a:lnTo>
                  <a:pt x="593238" y="1600828"/>
                </a:lnTo>
                <a:lnTo>
                  <a:pt x="595507" y="1597200"/>
                </a:lnTo>
                <a:lnTo>
                  <a:pt x="597549" y="1593573"/>
                </a:lnTo>
                <a:lnTo>
                  <a:pt x="599590" y="1589945"/>
                </a:lnTo>
                <a:lnTo>
                  <a:pt x="601178" y="1586091"/>
                </a:lnTo>
                <a:lnTo>
                  <a:pt x="602766" y="1582010"/>
                </a:lnTo>
                <a:lnTo>
                  <a:pt x="604354" y="1578155"/>
                </a:lnTo>
                <a:lnTo>
                  <a:pt x="605262" y="1574074"/>
                </a:lnTo>
                <a:lnTo>
                  <a:pt x="606396" y="1569767"/>
                </a:lnTo>
                <a:lnTo>
                  <a:pt x="607077" y="1565459"/>
                </a:lnTo>
                <a:lnTo>
                  <a:pt x="607531" y="1561151"/>
                </a:lnTo>
                <a:lnTo>
                  <a:pt x="607984" y="1556843"/>
                </a:lnTo>
                <a:lnTo>
                  <a:pt x="608211" y="1552309"/>
                </a:lnTo>
                <a:lnTo>
                  <a:pt x="607984" y="1547774"/>
                </a:lnTo>
                <a:lnTo>
                  <a:pt x="607531" y="1543466"/>
                </a:lnTo>
                <a:lnTo>
                  <a:pt x="607077" y="1538932"/>
                </a:lnTo>
                <a:lnTo>
                  <a:pt x="606396" y="1534851"/>
                </a:lnTo>
                <a:lnTo>
                  <a:pt x="605262" y="1530543"/>
                </a:lnTo>
                <a:lnTo>
                  <a:pt x="604354" y="1526462"/>
                </a:lnTo>
                <a:lnTo>
                  <a:pt x="602766" y="1522381"/>
                </a:lnTo>
                <a:lnTo>
                  <a:pt x="601178" y="1518300"/>
                </a:lnTo>
                <a:lnTo>
                  <a:pt x="599590" y="1514446"/>
                </a:lnTo>
                <a:lnTo>
                  <a:pt x="597549" y="1510818"/>
                </a:lnTo>
                <a:lnTo>
                  <a:pt x="595507" y="1507190"/>
                </a:lnTo>
                <a:lnTo>
                  <a:pt x="593238" y="1503563"/>
                </a:lnTo>
                <a:lnTo>
                  <a:pt x="590743" y="1500389"/>
                </a:lnTo>
                <a:lnTo>
                  <a:pt x="588247" y="1496988"/>
                </a:lnTo>
                <a:lnTo>
                  <a:pt x="585525" y="1493814"/>
                </a:lnTo>
                <a:lnTo>
                  <a:pt x="582576" y="1490866"/>
                </a:lnTo>
                <a:lnTo>
                  <a:pt x="579854" y="1487919"/>
                </a:lnTo>
                <a:lnTo>
                  <a:pt x="576451" y="1485425"/>
                </a:lnTo>
                <a:lnTo>
                  <a:pt x="573275" y="1482704"/>
                </a:lnTo>
                <a:lnTo>
                  <a:pt x="569645" y="1480210"/>
                </a:lnTo>
                <a:lnTo>
                  <a:pt x="566242" y="1477943"/>
                </a:lnTo>
                <a:lnTo>
                  <a:pt x="562839" y="1475902"/>
                </a:lnTo>
                <a:lnTo>
                  <a:pt x="558756" y="1474089"/>
                </a:lnTo>
                <a:lnTo>
                  <a:pt x="554899" y="1472275"/>
                </a:lnTo>
                <a:lnTo>
                  <a:pt x="551042" y="1470688"/>
                </a:lnTo>
                <a:lnTo>
                  <a:pt x="546959" y="1469327"/>
                </a:lnTo>
                <a:lnTo>
                  <a:pt x="542875" y="1468194"/>
                </a:lnTo>
                <a:lnTo>
                  <a:pt x="538792" y="1467060"/>
                </a:lnTo>
                <a:lnTo>
                  <a:pt x="534255" y="1466607"/>
                </a:lnTo>
                <a:lnTo>
                  <a:pt x="529944" y="1465700"/>
                </a:lnTo>
                <a:lnTo>
                  <a:pt x="525634" y="1465473"/>
                </a:lnTo>
                <a:lnTo>
                  <a:pt x="521097" y="1465473"/>
                </a:lnTo>
                <a:lnTo>
                  <a:pt x="516787" y="1465473"/>
                </a:lnTo>
                <a:close/>
                <a:moveTo>
                  <a:pt x="779462" y="1465263"/>
                </a:moveTo>
                <a:lnTo>
                  <a:pt x="795909" y="1465263"/>
                </a:lnTo>
                <a:lnTo>
                  <a:pt x="795118" y="1465354"/>
                </a:lnTo>
                <a:lnTo>
                  <a:pt x="796247" y="1465263"/>
                </a:lnTo>
                <a:lnTo>
                  <a:pt x="802144" y="1465263"/>
                </a:lnTo>
                <a:lnTo>
                  <a:pt x="997663" y="1465263"/>
                </a:lnTo>
                <a:lnTo>
                  <a:pt x="1331996" y="1465263"/>
                </a:lnTo>
                <a:lnTo>
                  <a:pt x="1527515" y="1465263"/>
                </a:lnTo>
                <a:lnTo>
                  <a:pt x="1532959" y="1465263"/>
                </a:lnTo>
                <a:lnTo>
                  <a:pt x="1538630" y="1465717"/>
                </a:lnTo>
                <a:lnTo>
                  <a:pt x="1543846" y="1466398"/>
                </a:lnTo>
                <a:lnTo>
                  <a:pt x="1549290" y="1467307"/>
                </a:lnTo>
                <a:lnTo>
                  <a:pt x="1554507" y="1468669"/>
                </a:lnTo>
                <a:lnTo>
                  <a:pt x="1559497" y="1470031"/>
                </a:lnTo>
                <a:lnTo>
                  <a:pt x="1564487" y="1471848"/>
                </a:lnTo>
                <a:lnTo>
                  <a:pt x="1569477" y="1473664"/>
                </a:lnTo>
                <a:lnTo>
                  <a:pt x="1574014" y="1475934"/>
                </a:lnTo>
                <a:lnTo>
                  <a:pt x="1578550" y="1478205"/>
                </a:lnTo>
                <a:lnTo>
                  <a:pt x="1583313" y="1480702"/>
                </a:lnTo>
                <a:lnTo>
                  <a:pt x="1587396" y="1483654"/>
                </a:lnTo>
                <a:lnTo>
                  <a:pt x="1591706" y="1486378"/>
                </a:lnTo>
                <a:lnTo>
                  <a:pt x="1595788" y="1489784"/>
                </a:lnTo>
                <a:lnTo>
                  <a:pt x="1599644" y="1493190"/>
                </a:lnTo>
                <a:lnTo>
                  <a:pt x="1603500" y="1496595"/>
                </a:lnTo>
                <a:lnTo>
                  <a:pt x="1607129" y="1500455"/>
                </a:lnTo>
                <a:lnTo>
                  <a:pt x="1610305" y="1504315"/>
                </a:lnTo>
                <a:lnTo>
                  <a:pt x="1613480" y="1508402"/>
                </a:lnTo>
                <a:lnTo>
                  <a:pt x="1616656" y="1512488"/>
                </a:lnTo>
                <a:lnTo>
                  <a:pt x="1619151" y="1517029"/>
                </a:lnTo>
                <a:lnTo>
                  <a:pt x="1621646" y="1521343"/>
                </a:lnTo>
                <a:lnTo>
                  <a:pt x="1624368" y="1525884"/>
                </a:lnTo>
                <a:lnTo>
                  <a:pt x="1626409" y="1530652"/>
                </a:lnTo>
                <a:lnTo>
                  <a:pt x="1628224" y="1535420"/>
                </a:lnTo>
                <a:lnTo>
                  <a:pt x="1630038" y="1540642"/>
                </a:lnTo>
                <a:lnTo>
                  <a:pt x="1631626" y="1545637"/>
                </a:lnTo>
                <a:lnTo>
                  <a:pt x="1632533" y="1550859"/>
                </a:lnTo>
                <a:lnTo>
                  <a:pt x="1633667" y="1556081"/>
                </a:lnTo>
                <a:lnTo>
                  <a:pt x="1634121" y="1561530"/>
                </a:lnTo>
                <a:lnTo>
                  <a:pt x="1634575" y="1566979"/>
                </a:lnTo>
                <a:lnTo>
                  <a:pt x="1634801" y="1572428"/>
                </a:lnTo>
                <a:lnTo>
                  <a:pt x="1634575" y="1578104"/>
                </a:lnTo>
                <a:lnTo>
                  <a:pt x="1634121" y="1583553"/>
                </a:lnTo>
                <a:lnTo>
                  <a:pt x="1633667" y="1588775"/>
                </a:lnTo>
                <a:lnTo>
                  <a:pt x="1632533" y="1594224"/>
                </a:lnTo>
                <a:lnTo>
                  <a:pt x="1631626" y="1599219"/>
                </a:lnTo>
                <a:lnTo>
                  <a:pt x="1630038" y="1604441"/>
                </a:lnTo>
                <a:lnTo>
                  <a:pt x="1628224" y="1609436"/>
                </a:lnTo>
                <a:lnTo>
                  <a:pt x="1626409" y="1614204"/>
                </a:lnTo>
                <a:lnTo>
                  <a:pt x="1624368" y="1618972"/>
                </a:lnTo>
                <a:lnTo>
                  <a:pt x="1621646" y="1623513"/>
                </a:lnTo>
                <a:lnTo>
                  <a:pt x="1619151" y="1628054"/>
                </a:lnTo>
                <a:lnTo>
                  <a:pt x="1616656" y="1632368"/>
                </a:lnTo>
                <a:lnTo>
                  <a:pt x="1613480" y="1636681"/>
                </a:lnTo>
                <a:lnTo>
                  <a:pt x="1610305" y="1640541"/>
                </a:lnTo>
                <a:lnTo>
                  <a:pt x="1607129" y="1644401"/>
                </a:lnTo>
                <a:lnTo>
                  <a:pt x="1603500" y="1648261"/>
                </a:lnTo>
                <a:lnTo>
                  <a:pt x="1599644" y="1651893"/>
                </a:lnTo>
                <a:lnTo>
                  <a:pt x="1595788" y="1655299"/>
                </a:lnTo>
                <a:lnTo>
                  <a:pt x="1591706" y="1658478"/>
                </a:lnTo>
                <a:lnTo>
                  <a:pt x="1587396" y="1661429"/>
                </a:lnTo>
                <a:lnTo>
                  <a:pt x="1583313" y="1664154"/>
                </a:lnTo>
                <a:lnTo>
                  <a:pt x="1578550" y="1666651"/>
                </a:lnTo>
                <a:lnTo>
                  <a:pt x="1574014" y="1669149"/>
                </a:lnTo>
                <a:lnTo>
                  <a:pt x="1569477" y="1671419"/>
                </a:lnTo>
                <a:lnTo>
                  <a:pt x="1564487" y="1673236"/>
                </a:lnTo>
                <a:lnTo>
                  <a:pt x="1559497" y="1674825"/>
                </a:lnTo>
                <a:lnTo>
                  <a:pt x="1554507" y="1676187"/>
                </a:lnTo>
                <a:lnTo>
                  <a:pt x="1549290" y="1677549"/>
                </a:lnTo>
                <a:lnTo>
                  <a:pt x="1543846" y="1678458"/>
                </a:lnTo>
                <a:lnTo>
                  <a:pt x="1538630" y="1679139"/>
                </a:lnTo>
                <a:lnTo>
                  <a:pt x="1532959" y="1679593"/>
                </a:lnTo>
                <a:lnTo>
                  <a:pt x="1527515" y="1679820"/>
                </a:lnTo>
                <a:lnTo>
                  <a:pt x="1331996" y="1679820"/>
                </a:lnTo>
                <a:lnTo>
                  <a:pt x="1169820" y="1679820"/>
                </a:lnTo>
                <a:lnTo>
                  <a:pt x="1169820" y="1730451"/>
                </a:lnTo>
                <a:lnTo>
                  <a:pt x="1527515" y="1730451"/>
                </a:lnTo>
                <a:lnTo>
                  <a:pt x="1537496" y="1730224"/>
                </a:lnTo>
                <a:lnTo>
                  <a:pt x="1547022" y="1729088"/>
                </a:lnTo>
                <a:lnTo>
                  <a:pt x="1556322" y="1727953"/>
                </a:lnTo>
                <a:lnTo>
                  <a:pt x="1565394" y="1725683"/>
                </a:lnTo>
                <a:lnTo>
                  <a:pt x="1574467" y="1723185"/>
                </a:lnTo>
                <a:lnTo>
                  <a:pt x="1583313" y="1720461"/>
                </a:lnTo>
                <a:lnTo>
                  <a:pt x="1591706" y="1716828"/>
                </a:lnTo>
                <a:lnTo>
                  <a:pt x="1600098" y="1712514"/>
                </a:lnTo>
                <a:lnTo>
                  <a:pt x="1608037" y="1708200"/>
                </a:lnTo>
                <a:lnTo>
                  <a:pt x="1615749" y="1703432"/>
                </a:lnTo>
                <a:lnTo>
                  <a:pt x="1623007" y="1697983"/>
                </a:lnTo>
                <a:lnTo>
                  <a:pt x="1630265" y="1692307"/>
                </a:lnTo>
                <a:lnTo>
                  <a:pt x="1637070" y="1685950"/>
                </a:lnTo>
                <a:lnTo>
                  <a:pt x="1643194" y="1679593"/>
                </a:lnTo>
                <a:lnTo>
                  <a:pt x="1649318" y="1672781"/>
                </a:lnTo>
                <a:lnTo>
                  <a:pt x="1654762" y="1665743"/>
                </a:lnTo>
                <a:lnTo>
                  <a:pt x="2174633" y="1612615"/>
                </a:lnTo>
                <a:lnTo>
                  <a:pt x="2179170" y="1612388"/>
                </a:lnTo>
                <a:lnTo>
                  <a:pt x="2183479" y="1612388"/>
                </a:lnTo>
                <a:lnTo>
                  <a:pt x="2188243" y="1612388"/>
                </a:lnTo>
                <a:lnTo>
                  <a:pt x="2192552" y="1613069"/>
                </a:lnTo>
                <a:lnTo>
                  <a:pt x="2197089" y="1613523"/>
                </a:lnTo>
                <a:lnTo>
                  <a:pt x="2201398" y="1614431"/>
                </a:lnTo>
                <a:lnTo>
                  <a:pt x="2205481" y="1615566"/>
                </a:lnTo>
                <a:lnTo>
                  <a:pt x="2209791" y="1616929"/>
                </a:lnTo>
                <a:lnTo>
                  <a:pt x="2214100" y="1618291"/>
                </a:lnTo>
                <a:lnTo>
                  <a:pt x="2218183" y="1620107"/>
                </a:lnTo>
                <a:lnTo>
                  <a:pt x="2222039" y="1622378"/>
                </a:lnTo>
                <a:lnTo>
                  <a:pt x="2225895" y="1624648"/>
                </a:lnTo>
                <a:lnTo>
                  <a:pt x="2229751" y="1626919"/>
                </a:lnTo>
                <a:lnTo>
                  <a:pt x="2233380" y="1629643"/>
                </a:lnTo>
                <a:lnTo>
                  <a:pt x="2237009" y="1632595"/>
                </a:lnTo>
                <a:lnTo>
                  <a:pt x="2240411" y="1635773"/>
                </a:lnTo>
                <a:lnTo>
                  <a:pt x="2243587" y="1638725"/>
                </a:lnTo>
                <a:lnTo>
                  <a:pt x="2246762" y="1642358"/>
                </a:lnTo>
                <a:lnTo>
                  <a:pt x="2249711" y="1645990"/>
                </a:lnTo>
                <a:lnTo>
                  <a:pt x="2252206" y="1649623"/>
                </a:lnTo>
                <a:lnTo>
                  <a:pt x="2254701" y="1653483"/>
                </a:lnTo>
                <a:lnTo>
                  <a:pt x="2257196" y="1657342"/>
                </a:lnTo>
                <a:lnTo>
                  <a:pt x="2259237" y="1661429"/>
                </a:lnTo>
                <a:lnTo>
                  <a:pt x="2261052" y="1665970"/>
                </a:lnTo>
                <a:lnTo>
                  <a:pt x="2262867" y="1670057"/>
                </a:lnTo>
                <a:lnTo>
                  <a:pt x="2264227" y="1674371"/>
                </a:lnTo>
                <a:lnTo>
                  <a:pt x="2265588" y="1679139"/>
                </a:lnTo>
                <a:lnTo>
                  <a:pt x="2266723" y="1683453"/>
                </a:lnTo>
                <a:lnTo>
                  <a:pt x="2267403" y="1687993"/>
                </a:lnTo>
                <a:lnTo>
                  <a:pt x="2267857" y="1692761"/>
                </a:lnTo>
                <a:lnTo>
                  <a:pt x="2268083" y="1697302"/>
                </a:lnTo>
                <a:lnTo>
                  <a:pt x="2268537" y="1702297"/>
                </a:lnTo>
                <a:lnTo>
                  <a:pt x="2268537" y="1712287"/>
                </a:lnTo>
                <a:lnTo>
                  <a:pt x="2268083" y="1717055"/>
                </a:lnTo>
                <a:lnTo>
                  <a:pt x="2267857" y="1721369"/>
                </a:lnTo>
                <a:lnTo>
                  <a:pt x="2267630" y="1726137"/>
                </a:lnTo>
                <a:lnTo>
                  <a:pt x="2266949" y="1730451"/>
                </a:lnTo>
                <a:lnTo>
                  <a:pt x="2266042" y="1734764"/>
                </a:lnTo>
                <a:lnTo>
                  <a:pt x="2265361" y="1739305"/>
                </a:lnTo>
                <a:lnTo>
                  <a:pt x="2264001" y="1743392"/>
                </a:lnTo>
                <a:lnTo>
                  <a:pt x="2262867" y="1747479"/>
                </a:lnTo>
                <a:lnTo>
                  <a:pt x="2261506" y="1751566"/>
                </a:lnTo>
                <a:lnTo>
                  <a:pt x="2259918" y="1755653"/>
                </a:lnTo>
                <a:lnTo>
                  <a:pt x="2258103" y="1759512"/>
                </a:lnTo>
                <a:lnTo>
                  <a:pt x="2256062" y="1763599"/>
                </a:lnTo>
                <a:lnTo>
                  <a:pt x="2254247" y="1767459"/>
                </a:lnTo>
                <a:lnTo>
                  <a:pt x="2251979" y="1770864"/>
                </a:lnTo>
                <a:lnTo>
                  <a:pt x="2249711" y="1774497"/>
                </a:lnTo>
                <a:lnTo>
                  <a:pt x="2247216" y="1778130"/>
                </a:lnTo>
                <a:lnTo>
                  <a:pt x="2244721" y="1781536"/>
                </a:lnTo>
                <a:lnTo>
                  <a:pt x="2241772" y="1784714"/>
                </a:lnTo>
                <a:lnTo>
                  <a:pt x="2239050" y="1788120"/>
                </a:lnTo>
                <a:lnTo>
                  <a:pt x="2236102" y="1791071"/>
                </a:lnTo>
                <a:lnTo>
                  <a:pt x="2233153" y="1794023"/>
                </a:lnTo>
                <a:lnTo>
                  <a:pt x="2229977" y="1796747"/>
                </a:lnTo>
                <a:lnTo>
                  <a:pt x="2226575" y="1799472"/>
                </a:lnTo>
                <a:lnTo>
                  <a:pt x="2223400" y="1801969"/>
                </a:lnTo>
                <a:lnTo>
                  <a:pt x="2219771" y="1804240"/>
                </a:lnTo>
                <a:lnTo>
                  <a:pt x="2216141" y="1806510"/>
                </a:lnTo>
                <a:lnTo>
                  <a:pt x="2212512" y="1808554"/>
                </a:lnTo>
                <a:lnTo>
                  <a:pt x="2208657" y="1810370"/>
                </a:lnTo>
                <a:lnTo>
                  <a:pt x="2204801" y="1812186"/>
                </a:lnTo>
                <a:lnTo>
                  <a:pt x="2200718" y="1813776"/>
                </a:lnTo>
                <a:lnTo>
                  <a:pt x="2196635" y="1815365"/>
                </a:lnTo>
                <a:lnTo>
                  <a:pt x="2192325" y="1816727"/>
                </a:lnTo>
                <a:lnTo>
                  <a:pt x="1439282" y="2028332"/>
                </a:lnTo>
                <a:lnTo>
                  <a:pt x="1418869" y="2033781"/>
                </a:lnTo>
                <a:lnTo>
                  <a:pt x="1398682" y="2039003"/>
                </a:lnTo>
                <a:lnTo>
                  <a:pt x="1378268" y="2043317"/>
                </a:lnTo>
                <a:lnTo>
                  <a:pt x="1357854" y="2047404"/>
                </a:lnTo>
                <a:lnTo>
                  <a:pt x="1337213" y="2051037"/>
                </a:lnTo>
                <a:lnTo>
                  <a:pt x="1316573" y="2054442"/>
                </a:lnTo>
                <a:lnTo>
                  <a:pt x="1295932" y="2056940"/>
                </a:lnTo>
                <a:lnTo>
                  <a:pt x="1275291" y="2059437"/>
                </a:lnTo>
                <a:lnTo>
                  <a:pt x="1254424" y="2061254"/>
                </a:lnTo>
                <a:lnTo>
                  <a:pt x="1233556" y="2062389"/>
                </a:lnTo>
                <a:lnTo>
                  <a:pt x="1212916" y="2063297"/>
                </a:lnTo>
                <a:lnTo>
                  <a:pt x="1192048" y="2063751"/>
                </a:lnTo>
                <a:lnTo>
                  <a:pt x="1171181" y="2063751"/>
                </a:lnTo>
                <a:lnTo>
                  <a:pt x="1150087" y="2063297"/>
                </a:lnTo>
                <a:lnTo>
                  <a:pt x="1129219" y="2062162"/>
                </a:lnTo>
                <a:lnTo>
                  <a:pt x="1108352" y="2060573"/>
                </a:lnTo>
                <a:lnTo>
                  <a:pt x="796701" y="2035598"/>
                </a:lnTo>
                <a:lnTo>
                  <a:pt x="792391" y="2035144"/>
                </a:lnTo>
                <a:lnTo>
                  <a:pt x="788081" y="2034463"/>
                </a:lnTo>
                <a:lnTo>
                  <a:pt x="783545" y="2033554"/>
                </a:lnTo>
                <a:lnTo>
                  <a:pt x="779462" y="2032419"/>
                </a:lnTo>
                <a:lnTo>
                  <a:pt x="779462" y="1468438"/>
                </a:lnTo>
                <a:lnTo>
                  <a:pt x="779462" y="1467534"/>
                </a:lnTo>
                <a:lnTo>
                  <a:pt x="779462" y="1465263"/>
                </a:lnTo>
                <a:close/>
                <a:moveTo>
                  <a:pt x="0" y="1401763"/>
                </a:moveTo>
                <a:lnTo>
                  <a:pt x="695325" y="1401763"/>
                </a:lnTo>
                <a:lnTo>
                  <a:pt x="695325" y="1572487"/>
                </a:lnTo>
                <a:lnTo>
                  <a:pt x="695325" y="1927085"/>
                </a:lnTo>
                <a:lnTo>
                  <a:pt x="695325" y="2247901"/>
                </a:lnTo>
                <a:lnTo>
                  <a:pt x="0" y="2247901"/>
                </a:lnTo>
                <a:lnTo>
                  <a:pt x="0" y="1401763"/>
                </a:lnTo>
                <a:close/>
                <a:moveTo>
                  <a:pt x="1870009" y="1163726"/>
                </a:moveTo>
                <a:lnTo>
                  <a:pt x="1870009" y="1180300"/>
                </a:lnTo>
                <a:lnTo>
                  <a:pt x="1861189" y="1180981"/>
                </a:lnTo>
                <a:lnTo>
                  <a:pt x="1853274" y="1182343"/>
                </a:lnTo>
                <a:lnTo>
                  <a:pt x="1845586" y="1183705"/>
                </a:lnTo>
                <a:lnTo>
                  <a:pt x="1838575" y="1185522"/>
                </a:lnTo>
                <a:lnTo>
                  <a:pt x="1832243" y="1188019"/>
                </a:lnTo>
                <a:lnTo>
                  <a:pt x="1826138" y="1190290"/>
                </a:lnTo>
                <a:lnTo>
                  <a:pt x="1820936" y="1193014"/>
                </a:lnTo>
                <a:lnTo>
                  <a:pt x="1816187" y="1196193"/>
                </a:lnTo>
                <a:lnTo>
                  <a:pt x="1811891" y="1199825"/>
                </a:lnTo>
                <a:lnTo>
                  <a:pt x="1810081" y="1201642"/>
                </a:lnTo>
                <a:lnTo>
                  <a:pt x="1808272" y="1203458"/>
                </a:lnTo>
                <a:lnTo>
                  <a:pt x="1806689" y="1205501"/>
                </a:lnTo>
                <a:lnTo>
                  <a:pt x="1805106" y="1207545"/>
                </a:lnTo>
                <a:lnTo>
                  <a:pt x="1803749" y="1209588"/>
                </a:lnTo>
                <a:lnTo>
                  <a:pt x="1802619" y="1211859"/>
                </a:lnTo>
                <a:lnTo>
                  <a:pt x="1801488" y="1214356"/>
                </a:lnTo>
                <a:lnTo>
                  <a:pt x="1800583" y="1216627"/>
                </a:lnTo>
                <a:lnTo>
                  <a:pt x="1799679" y="1219124"/>
                </a:lnTo>
                <a:lnTo>
                  <a:pt x="1799227" y="1221395"/>
                </a:lnTo>
                <a:lnTo>
                  <a:pt x="1798548" y="1226844"/>
                </a:lnTo>
                <a:lnTo>
                  <a:pt x="1798096" y="1232520"/>
                </a:lnTo>
                <a:lnTo>
                  <a:pt x="1798096" y="1236379"/>
                </a:lnTo>
                <a:lnTo>
                  <a:pt x="1798774" y="1240239"/>
                </a:lnTo>
                <a:lnTo>
                  <a:pt x="1799227" y="1243872"/>
                </a:lnTo>
                <a:lnTo>
                  <a:pt x="1800357" y="1247504"/>
                </a:lnTo>
                <a:lnTo>
                  <a:pt x="1801488" y="1251137"/>
                </a:lnTo>
                <a:lnTo>
                  <a:pt x="1802845" y="1254543"/>
                </a:lnTo>
                <a:lnTo>
                  <a:pt x="1804654" y="1257948"/>
                </a:lnTo>
                <a:lnTo>
                  <a:pt x="1806689" y="1261354"/>
                </a:lnTo>
                <a:lnTo>
                  <a:pt x="1808725" y="1264079"/>
                </a:lnTo>
                <a:lnTo>
                  <a:pt x="1810986" y="1267257"/>
                </a:lnTo>
                <a:lnTo>
                  <a:pt x="1813474" y="1269755"/>
                </a:lnTo>
                <a:lnTo>
                  <a:pt x="1815961" y="1272252"/>
                </a:lnTo>
                <a:lnTo>
                  <a:pt x="1818449" y="1274750"/>
                </a:lnTo>
                <a:lnTo>
                  <a:pt x="1821162" y="1277020"/>
                </a:lnTo>
                <a:lnTo>
                  <a:pt x="1823876" y="1278836"/>
                </a:lnTo>
                <a:lnTo>
                  <a:pt x="1826816" y="1280653"/>
                </a:lnTo>
                <a:lnTo>
                  <a:pt x="1834053" y="1284740"/>
                </a:lnTo>
                <a:lnTo>
                  <a:pt x="1843777" y="1289734"/>
                </a:lnTo>
                <a:lnTo>
                  <a:pt x="1855988" y="1295638"/>
                </a:lnTo>
                <a:lnTo>
                  <a:pt x="1870914" y="1302676"/>
                </a:lnTo>
                <a:lnTo>
                  <a:pt x="1875436" y="1304719"/>
                </a:lnTo>
                <a:lnTo>
                  <a:pt x="1879507" y="1306763"/>
                </a:lnTo>
                <a:lnTo>
                  <a:pt x="1883125" y="1309033"/>
                </a:lnTo>
                <a:lnTo>
                  <a:pt x="1886065" y="1311077"/>
                </a:lnTo>
                <a:lnTo>
                  <a:pt x="1889005" y="1312893"/>
                </a:lnTo>
                <a:lnTo>
                  <a:pt x="1891040" y="1314936"/>
                </a:lnTo>
                <a:lnTo>
                  <a:pt x="1892623" y="1316980"/>
                </a:lnTo>
                <a:lnTo>
                  <a:pt x="1893528" y="1318796"/>
                </a:lnTo>
                <a:lnTo>
                  <a:pt x="1894432" y="1320839"/>
                </a:lnTo>
                <a:lnTo>
                  <a:pt x="1895111" y="1323110"/>
                </a:lnTo>
                <a:lnTo>
                  <a:pt x="1895563" y="1325834"/>
                </a:lnTo>
                <a:lnTo>
                  <a:pt x="1896241" y="1328559"/>
                </a:lnTo>
                <a:lnTo>
                  <a:pt x="1896694" y="1335597"/>
                </a:lnTo>
                <a:lnTo>
                  <a:pt x="1896920" y="1343544"/>
                </a:lnTo>
                <a:lnTo>
                  <a:pt x="1896694" y="1346722"/>
                </a:lnTo>
                <a:lnTo>
                  <a:pt x="1896241" y="1349447"/>
                </a:lnTo>
                <a:lnTo>
                  <a:pt x="1894885" y="1352171"/>
                </a:lnTo>
                <a:lnTo>
                  <a:pt x="1893302" y="1353988"/>
                </a:lnTo>
                <a:lnTo>
                  <a:pt x="1892623" y="1354669"/>
                </a:lnTo>
                <a:lnTo>
                  <a:pt x="1891492" y="1355577"/>
                </a:lnTo>
                <a:lnTo>
                  <a:pt x="1889005" y="1356485"/>
                </a:lnTo>
                <a:lnTo>
                  <a:pt x="1886065" y="1357393"/>
                </a:lnTo>
                <a:lnTo>
                  <a:pt x="1882899" y="1357620"/>
                </a:lnTo>
                <a:lnTo>
                  <a:pt x="1880864" y="1357620"/>
                </a:lnTo>
                <a:lnTo>
                  <a:pt x="1879055" y="1357393"/>
                </a:lnTo>
                <a:lnTo>
                  <a:pt x="1877472" y="1356712"/>
                </a:lnTo>
                <a:lnTo>
                  <a:pt x="1875889" y="1356258"/>
                </a:lnTo>
                <a:lnTo>
                  <a:pt x="1874532" y="1355577"/>
                </a:lnTo>
                <a:lnTo>
                  <a:pt x="1873627" y="1354669"/>
                </a:lnTo>
                <a:lnTo>
                  <a:pt x="1872723" y="1353761"/>
                </a:lnTo>
                <a:lnTo>
                  <a:pt x="1872270" y="1352398"/>
                </a:lnTo>
                <a:lnTo>
                  <a:pt x="1871818" y="1350809"/>
                </a:lnTo>
                <a:lnTo>
                  <a:pt x="1871140" y="1348993"/>
                </a:lnTo>
                <a:lnTo>
                  <a:pt x="1870461" y="1343544"/>
                </a:lnTo>
                <a:lnTo>
                  <a:pt x="1870235" y="1336051"/>
                </a:lnTo>
                <a:lnTo>
                  <a:pt x="1870009" y="1326515"/>
                </a:lnTo>
                <a:lnTo>
                  <a:pt x="1870009" y="1314028"/>
                </a:lnTo>
                <a:lnTo>
                  <a:pt x="1799227" y="1314028"/>
                </a:lnTo>
                <a:lnTo>
                  <a:pt x="1799227" y="1324018"/>
                </a:lnTo>
                <a:lnTo>
                  <a:pt x="1799227" y="1328332"/>
                </a:lnTo>
                <a:lnTo>
                  <a:pt x="1799453" y="1332192"/>
                </a:lnTo>
                <a:lnTo>
                  <a:pt x="1799905" y="1336278"/>
                </a:lnTo>
                <a:lnTo>
                  <a:pt x="1800583" y="1339911"/>
                </a:lnTo>
                <a:lnTo>
                  <a:pt x="1801262" y="1343544"/>
                </a:lnTo>
                <a:lnTo>
                  <a:pt x="1802166" y="1346949"/>
                </a:lnTo>
                <a:lnTo>
                  <a:pt x="1803071" y="1350355"/>
                </a:lnTo>
                <a:lnTo>
                  <a:pt x="1804428" y="1353534"/>
                </a:lnTo>
                <a:lnTo>
                  <a:pt x="1806011" y="1356258"/>
                </a:lnTo>
                <a:lnTo>
                  <a:pt x="1807368" y="1359210"/>
                </a:lnTo>
                <a:lnTo>
                  <a:pt x="1809177" y="1361707"/>
                </a:lnTo>
                <a:lnTo>
                  <a:pt x="1810986" y="1364205"/>
                </a:lnTo>
                <a:lnTo>
                  <a:pt x="1813021" y="1366702"/>
                </a:lnTo>
                <a:lnTo>
                  <a:pt x="1815509" y="1368746"/>
                </a:lnTo>
                <a:lnTo>
                  <a:pt x="1817770" y="1370562"/>
                </a:lnTo>
                <a:lnTo>
                  <a:pt x="1820258" y="1372378"/>
                </a:lnTo>
                <a:lnTo>
                  <a:pt x="1825685" y="1375557"/>
                </a:lnTo>
                <a:lnTo>
                  <a:pt x="1831339" y="1378508"/>
                </a:lnTo>
                <a:lnTo>
                  <a:pt x="1837219" y="1381006"/>
                </a:lnTo>
                <a:lnTo>
                  <a:pt x="1843551" y="1383276"/>
                </a:lnTo>
                <a:lnTo>
                  <a:pt x="1849656" y="1385093"/>
                </a:lnTo>
                <a:lnTo>
                  <a:pt x="1856214" y="1386455"/>
                </a:lnTo>
                <a:lnTo>
                  <a:pt x="1862999" y="1387590"/>
                </a:lnTo>
                <a:lnTo>
                  <a:pt x="1870009" y="1388271"/>
                </a:lnTo>
                <a:lnTo>
                  <a:pt x="1870009" y="1408479"/>
                </a:lnTo>
                <a:lnTo>
                  <a:pt x="1902573" y="1408479"/>
                </a:lnTo>
                <a:lnTo>
                  <a:pt x="1902573" y="1388725"/>
                </a:lnTo>
                <a:lnTo>
                  <a:pt x="1911393" y="1387817"/>
                </a:lnTo>
                <a:lnTo>
                  <a:pt x="1919534" y="1386228"/>
                </a:lnTo>
                <a:lnTo>
                  <a:pt x="1927223" y="1384411"/>
                </a:lnTo>
                <a:lnTo>
                  <a:pt x="1934460" y="1382141"/>
                </a:lnTo>
                <a:lnTo>
                  <a:pt x="1941018" y="1379417"/>
                </a:lnTo>
                <a:lnTo>
                  <a:pt x="1947124" y="1376692"/>
                </a:lnTo>
                <a:lnTo>
                  <a:pt x="1952551" y="1373286"/>
                </a:lnTo>
                <a:lnTo>
                  <a:pt x="1954812" y="1371470"/>
                </a:lnTo>
                <a:lnTo>
                  <a:pt x="1957300" y="1369427"/>
                </a:lnTo>
                <a:lnTo>
                  <a:pt x="1959561" y="1367610"/>
                </a:lnTo>
                <a:lnTo>
                  <a:pt x="1961597" y="1365567"/>
                </a:lnTo>
                <a:lnTo>
                  <a:pt x="1963632" y="1363296"/>
                </a:lnTo>
                <a:lnTo>
                  <a:pt x="1965441" y="1360799"/>
                </a:lnTo>
                <a:lnTo>
                  <a:pt x="1967024" y="1358529"/>
                </a:lnTo>
                <a:lnTo>
                  <a:pt x="1968381" y="1356031"/>
                </a:lnTo>
                <a:lnTo>
                  <a:pt x="1969738" y="1353534"/>
                </a:lnTo>
                <a:lnTo>
                  <a:pt x="1971095" y="1350809"/>
                </a:lnTo>
                <a:lnTo>
                  <a:pt x="1971999" y="1348085"/>
                </a:lnTo>
                <a:lnTo>
                  <a:pt x="1972904" y="1345133"/>
                </a:lnTo>
                <a:lnTo>
                  <a:pt x="1973808" y="1342408"/>
                </a:lnTo>
                <a:lnTo>
                  <a:pt x="1974487" y="1339230"/>
                </a:lnTo>
                <a:lnTo>
                  <a:pt x="1975165" y="1333100"/>
                </a:lnTo>
                <a:lnTo>
                  <a:pt x="1975391" y="1326288"/>
                </a:lnTo>
                <a:lnTo>
                  <a:pt x="1975391" y="1321975"/>
                </a:lnTo>
                <a:lnTo>
                  <a:pt x="1975165" y="1318115"/>
                </a:lnTo>
                <a:lnTo>
                  <a:pt x="1974713" y="1314255"/>
                </a:lnTo>
                <a:lnTo>
                  <a:pt x="1973808" y="1310395"/>
                </a:lnTo>
                <a:lnTo>
                  <a:pt x="1972904" y="1306990"/>
                </a:lnTo>
                <a:lnTo>
                  <a:pt x="1971773" y="1303584"/>
                </a:lnTo>
                <a:lnTo>
                  <a:pt x="1970190" y="1300406"/>
                </a:lnTo>
                <a:lnTo>
                  <a:pt x="1968607" y="1297454"/>
                </a:lnTo>
                <a:lnTo>
                  <a:pt x="1967024" y="1294502"/>
                </a:lnTo>
                <a:lnTo>
                  <a:pt x="1965215" y="1292005"/>
                </a:lnTo>
                <a:lnTo>
                  <a:pt x="1963406" y="1289507"/>
                </a:lnTo>
                <a:lnTo>
                  <a:pt x="1961371" y="1287237"/>
                </a:lnTo>
                <a:lnTo>
                  <a:pt x="1959109" y="1284967"/>
                </a:lnTo>
                <a:lnTo>
                  <a:pt x="1956848" y="1282923"/>
                </a:lnTo>
                <a:lnTo>
                  <a:pt x="1954586" y="1281107"/>
                </a:lnTo>
                <a:lnTo>
                  <a:pt x="1952325" y="1279518"/>
                </a:lnTo>
                <a:lnTo>
                  <a:pt x="1945993" y="1275885"/>
                </a:lnTo>
                <a:lnTo>
                  <a:pt x="1938078" y="1271798"/>
                </a:lnTo>
                <a:lnTo>
                  <a:pt x="1927901" y="1267030"/>
                </a:lnTo>
                <a:lnTo>
                  <a:pt x="1915464" y="1261581"/>
                </a:lnTo>
                <a:lnTo>
                  <a:pt x="1900990" y="1254997"/>
                </a:lnTo>
                <a:lnTo>
                  <a:pt x="1889909" y="1249548"/>
                </a:lnTo>
                <a:lnTo>
                  <a:pt x="1881995" y="1245461"/>
                </a:lnTo>
                <a:lnTo>
                  <a:pt x="1879281" y="1243872"/>
                </a:lnTo>
                <a:lnTo>
                  <a:pt x="1877246" y="1242510"/>
                </a:lnTo>
                <a:lnTo>
                  <a:pt x="1875663" y="1241147"/>
                </a:lnTo>
                <a:lnTo>
                  <a:pt x="1874306" y="1239558"/>
                </a:lnTo>
                <a:lnTo>
                  <a:pt x="1872949" y="1237742"/>
                </a:lnTo>
                <a:lnTo>
                  <a:pt x="1872270" y="1235925"/>
                </a:lnTo>
                <a:lnTo>
                  <a:pt x="1871592" y="1233655"/>
                </a:lnTo>
                <a:lnTo>
                  <a:pt x="1870914" y="1231157"/>
                </a:lnTo>
                <a:lnTo>
                  <a:pt x="1870687" y="1228433"/>
                </a:lnTo>
                <a:lnTo>
                  <a:pt x="1870461" y="1225708"/>
                </a:lnTo>
                <a:lnTo>
                  <a:pt x="1870687" y="1222076"/>
                </a:lnTo>
                <a:lnTo>
                  <a:pt x="1871140" y="1219124"/>
                </a:lnTo>
                <a:lnTo>
                  <a:pt x="1872270" y="1216627"/>
                </a:lnTo>
                <a:lnTo>
                  <a:pt x="1873853" y="1214583"/>
                </a:lnTo>
                <a:lnTo>
                  <a:pt x="1874532" y="1213675"/>
                </a:lnTo>
                <a:lnTo>
                  <a:pt x="1875663" y="1212994"/>
                </a:lnTo>
                <a:lnTo>
                  <a:pt x="1877924" y="1211859"/>
                </a:lnTo>
                <a:lnTo>
                  <a:pt x="1880412" y="1211178"/>
                </a:lnTo>
                <a:lnTo>
                  <a:pt x="1883577" y="1210951"/>
                </a:lnTo>
                <a:lnTo>
                  <a:pt x="1887196" y="1211178"/>
                </a:lnTo>
                <a:lnTo>
                  <a:pt x="1888779" y="1211405"/>
                </a:lnTo>
                <a:lnTo>
                  <a:pt x="1889909" y="1211859"/>
                </a:lnTo>
                <a:lnTo>
                  <a:pt x="1891266" y="1212767"/>
                </a:lnTo>
                <a:lnTo>
                  <a:pt x="1892397" y="1213221"/>
                </a:lnTo>
                <a:lnTo>
                  <a:pt x="1893302" y="1214356"/>
                </a:lnTo>
                <a:lnTo>
                  <a:pt x="1894206" y="1215037"/>
                </a:lnTo>
                <a:lnTo>
                  <a:pt x="1894658" y="1216400"/>
                </a:lnTo>
                <a:lnTo>
                  <a:pt x="1895111" y="1217989"/>
                </a:lnTo>
                <a:lnTo>
                  <a:pt x="1896015" y="1221849"/>
                </a:lnTo>
                <a:lnTo>
                  <a:pt x="1896468" y="1226844"/>
                </a:lnTo>
                <a:lnTo>
                  <a:pt x="1896468" y="1233201"/>
                </a:lnTo>
                <a:lnTo>
                  <a:pt x="1896468" y="1241601"/>
                </a:lnTo>
                <a:lnTo>
                  <a:pt x="1967250" y="1241601"/>
                </a:lnTo>
                <a:lnTo>
                  <a:pt x="1967703" y="1235925"/>
                </a:lnTo>
                <a:lnTo>
                  <a:pt x="1967929" y="1231838"/>
                </a:lnTo>
                <a:lnTo>
                  <a:pt x="1967703" y="1226389"/>
                </a:lnTo>
                <a:lnTo>
                  <a:pt x="1967024" y="1220940"/>
                </a:lnTo>
                <a:lnTo>
                  <a:pt x="1965667" y="1216173"/>
                </a:lnTo>
                <a:lnTo>
                  <a:pt x="1963858" y="1211405"/>
                </a:lnTo>
                <a:lnTo>
                  <a:pt x="1961597" y="1207318"/>
                </a:lnTo>
                <a:lnTo>
                  <a:pt x="1958657" y="1203231"/>
                </a:lnTo>
                <a:lnTo>
                  <a:pt x="1955491" y="1199598"/>
                </a:lnTo>
                <a:lnTo>
                  <a:pt x="1951646" y="1196193"/>
                </a:lnTo>
                <a:lnTo>
                  <a:pt x="1947350" y="1193014"/>
                </a:lnTo>
                <a:lnTo>
                  <a:pt x="1942375" y="1190290"/>
                </a:lnTo>
                <a:lnTo>
                  <a:pt x="1937173" y="1187565"/>
                </a:lnTo>
                <a:lnTo>
                  <a:pt x="1931067" y="1185522"/>
                </a:lnTo>
                <a:lnTo>
                  <a:pt x="1924735" y="1183705"/>
                </a:lnTo>
                <a:lnTo>
                  <a:pt x="1917951" y="1182343"/>
                </a:lnTo>
                <a:lnTo>
                  <a:pt x="1910488" y="1180981"/>
                </a:lnTo>
                <a:lnTo>
                  <a:pt x="1902573" y="1180300"/>
                </a:lnTo>
                <a:lnTo>
                  <a:pt x="1902573" y="1163726"/>
                </a:lnTo>
                <a:lnTo>
                  <a:pt x="1870009" y="1163726"/>
                </a:lnTo>
                <a:close/>
                <a:moveTo>
                  <a:pt x="1886970" y="1085850"/>
                </a:moveTo>
                <a:lnTo>
                  <a:pt x="1896920" y="1086304"/>
                </a:lnTo>
                <a:lnTo>
                  <a:pt x="1907322" y="1086985"/>
                </a:lnTo>
                <a:lnTo>
                  <a:pt x="1917047" y="1088347"/>
                </a:lnTo>
                <a:lnTo>
                  <a:pt x="1926997" y="1090164"/>
                </a:lnTo>
                <a:lnTo>
                  <a:pt x="1936495" y="1092434"/>
                </a:lnTo>
                <a:lnTo>
                  <a:pt x="1945993" y="1094931"/>
                </a:lnTo>
                <a:lnTo>
                  <a:pt x="1955265" y="1098110"/>
                </a:lnTo>
                <a:lnTo>
                  <a:pt x="1964310" y="1101743"/>
                </a:lnTo>
                <a:lnTo>
                  <a:pt x="1973130" y="1105830"/>
                </a:lnTo>
                <a:lnTo>
                  <a:pt x="1981723" y="1110143"/>
                </a:lnTo>
                <a:lnTo>
                  <a:pt x="1990091" y="1114911"/>
                </a:lnTo>
                <a:lnTo>
                  <a:pt x="1998232" y="1120133"/>
                </a:lnTo>
                <a:lnTo>
                  <a:pt x="2005921" y="1125809"/>
                </a:lnTo>
                <a:lnTo>
                  <a:pt x="2013383" y="1131712"/>
                </a:lnTo>
                <a:lnTo>
                  <a:pt x="2020620" y="1137843"/>
                </a:lnTo>
                <a:lnTo>
                  <a:pt x="2027630" y="1144654"/>
                </a:lnTo>
                <a:lnTo>
                  <a:pt x="2034415" y="1151465"/>
                </a:lnTo>
                <a:lnTo>
                  <a:pt x="2040520" y="1158731"/>
                </a:lnTo>
                <a:lnTo>
                  <a:pt x="2046400" y="1166223"/>
                </a:lnTo>
                <a:lnTo>
                  <a:pt x="2052054" y="1174170"/>
                </a:lnTo>
                <a:lnTo>
                  <a:pt x="2057255" y="1182343"/>
                </a:lnTo>
                <a:lnTo>
                  <a:pt x="2062004" y="1190744"/>
                </a:lnTo>
                <a:lnTo>
                  <a:pt x="2066527" y="1199371"/>
                </a:lnTo>
                <a:lnTo>
                  <a:pt x="2070371" y="1207999"/>
                </a:lnTo>
                <a:lnTo>
                  <a:pt x="2073989" y="1217081"/>
                </a:lnTo>
                <a:lnTo>
                  <a:pt x="2076929" y="1226389"/>
                </a:lnTo>
                <a:lnTo>
                  <a:pt x="2079869" y="1235925"/>
                </a:lnTo>
                <a:lnTo>
                  <a:pt x="2081904" y="1245688"/>
                </a:lnTo>
                <a:lnTo>
                  <a:pt x="2083714" y="1255678"/>
                </a:lnTo>
                <a:lnTo>
                  <a:pt x="2085070" y="1265668"/>
                </a:lnTo>
                <a:lnTo>
                  <a:pt x="2085749" y="1275658"/>
                </a:lnTo>
                <a:lnTo>
                  <a:pt x="2085975" y="1286102"/>
                </a:lnTo>
                <a:lnTo>
                  <a:pt x="2085749" y="1296319"/>
                </a:lnTo>
                <a:lnTo>
                  <a:pt x="2085070" y="1306536"/>
                </a:lnTo>
                <a:lnTo>
                  <a:pt x="2083714" y="1316526"/>
                </a:lnTo>
                <a:lnTo>
                  <a:pt x="2081904" y="1326288"/>
                </a:lnTo>
                <a:lnTo>
                  <a:pt x="2079869" y="1335824"/>
                </a:lnTo>
                <a:lnTo>
                  <a:pt x="2076929" y="1345360"/>
                </a:lnTo>
                <a:lnTo>
                  <a:pt x="2073989" y="1354669"/>
                </a:lnTo>
                <a:lnTo>
                  <a:pt x="2070371" y="1363751"/>
                </a:lnTo>
                <a:lnTo>
                  <a:pt x="2066527" y="1372832"/>
                </a:lnTo>
                <a:lnTo>
                  <a:pt x="2062004" y="1381233"/>
                </a:lnTo>
                <a:lnTo>
                  <a:pt x="2057255" y="1389633"/>
                </a:lnTo>
                <a:lnTo>
                  <a:pt x="2052054" y="1397807"/>
                </a:lnTo>
                <a:lnTo>
                  <a:pt x="2046400" y="1405527"/>
                </a:lnTo>
                <a:lnTo>
                  <a:pt x="2040520" y="1413019"/>
                </a:lnTo>
                <a:lnTo>
                  <a:pt x="2034415" y="1420285"/>
                </a:lnTo>
                <a:lnTo>
                  <a:pt x="2027630" y="1427323"/>
                </a:lnTo>
                <a:lnTo>
                  <a:pt x="2020620" y="1433907"/>
                </a:lnTo>
                <a:lnTo>
                  <a:pt x="2013383" y="1440265"/>
                </a:lnTo>
                <a:lnTo>
                  <a:pt x="2005921" y="1446168"/>
                </a:lnTo>
                <a:lnTo>
                  <a:pt x="1998232" y="1451844"/>
                </a:lnTo>
                <a:lnTo>
                  <a:pt x="1990091" y="1456839"/>
                </a:lnTo>
                <a:lnTo>
                  <a:pt x="1981723" y="1461834"/>
                </a:lnTo>
                <a:lnTo>
                  <a:pt x="1973130" y="1466147"/>
                </a:lnTo>
                <a:lnTo>
                  <a:pt x="1964310" y="1470007"/>
                </a:lnTo>
                <a:lnTo>
                  <a:pt x="1955265" y="1473640"/>
                </a:lnTo>
                <a:lnTo>
                  <a:pt x="1945993" y="1476819"/>
                </a:lnTo>
                <a:lnTo>
                  <a:pt x="1936495" y="1479770"/>
                </a:lnTo>
                <a:lnTo>
                  <a:pt x="1926997" y="1481813"/>
                </a:lnTo>
                <a:lnTo>
                  <a:pt x="1917047" y="1483630"/>
                </a:lnTo>
                <a:lnTo>
                  <a:pt x="1907322" y="1484765"/>
                </a:lnTo>
                <a:lnTo>
                  <a:pt x="1896920" y="1485673"/>
                </a:lnTo>
                <a:lnTo>
                  <a:pt x="1886970" y="1485900"/>
                </a:lnTo>
                <a:lnTo>
                  <a:pt x="1876567" y="1485673"/>
                </a:lnTo>
                <a:lnTo>
                  <a:pt x="1866391" y="1484765"/>
                </a:lnTo>
                <a:lnTo>
                  <a:pt x="1856667" y="1483630"/>
                </a:lnTo>
                <a:lnTo>
                  <a:pt x="1846490" y="1481813"/>
                </a:lnTo>
                <a:lnTo>
                  <a:pt x="1836992" y="1479770"/>
                </a:lnTo>
                <a:lnTo>
                  <a:pt x="1827494" y="1476819"/>
                </a:lnTo>
                <a:lnTo>
                  <a:pt x="1818223" y="1473640"/>
                </a:lnTo>
                <a:lnTo>
                  <a:pt x="1809177" y="1470007"/>
                </a:lnTo>
                <a:lnTo>
                  <a:pt x="1800583" y="1466147"/>
                </a:lnTo>
                <a:lnTo>
                  <a:pt x="1791764" y="1461834"/>
                </a:lnTo>
                <a:lnTo>
                  <a:pt x="1783623" y="1456839"/>
                </a:lnTo>
                <a:lnTo>
                  <a:pt x="1775256" y="1451844"/>
                </a:lnTo>
                <a:lnTo>
                  <a:pt x="1767567" y="1446168"/>
                </a:lnTo>
                <a:lnTo>
                  <a:pt x="1760104" y="1440265"/>
                </a:lnTo>
                <a:lnTo>
                  <a:pt x="1752867" y="1433907"/>
                </a:lnTo>
                <a:lnTo>
                  <a:pt x="1746083" y="1427323"/>
                </a:lnTo>
                <a:lnTo>
                  <a:pt x="1739299" y="1420285"/>
                </a:lnTo>
                <a:lnTo>
                  <a:pt x="1733193" y="1413019"/>
                </a:lnTo>
                <a:lnTo>
                  <a:pt x="1727313" y="1405527"/>
                </a:lnTo>
                <a:lnTo>
                  <a:pt x="1721660" y="1397807"/>
                </a:lnTo>
                <a:lnTo>
                  <a:pt x="1716458" y="1389633"/>
                </a:lnTo>
                <a:lnTo>
                  <a:pt x="1711483" y="1381233"/>
                </a:lnTo>
                <a:lnTo>
                  <a:pt x="1707187" y="1372832"/>
                </a:lnTo>
                <a:lnTo>
                  <a:pt x="1703342" y="1363751"/>
                </a:lnTo>
                <a:lnTo>
                  <a:pt x="1699724" y="1354669"/>
                </a:lnTo>
                <a:lnTo>
                  <a:pt x="1696558" y="1345360"/>
                </a:lnTo>
                <a:lnTo>
                  <a:pt x="1693844" y="1335824"/>
                </a:lnTo>
                <a:lnTo>
                  <a:pt x="1691809" y="1326288"/>
                </a:lnTo>
                <a:lnTo>
                  <a:pt x="1690000" y="1316526"/>
                </a:lnTo>
                <a:lnTo>
                  <a:pt x="1688643" y="1306536"/>
                </a:lnTo>
                <a:lnTo>
                  <a:pt x="1687965" y="1296319"/>
                </a:lnTo>
                <a:lnTo>
                  <a:pt x="1687512" y="1286102"/>
                </a:lnTo>
                <a:lnTo>
                  <a:pt x="1687965" y="1275658"/>
                </a:lnTo>
                <a:lnTo>
                  <a:pt x="1688643" y="1265668"/>
                </a:lnTo>
                <a:lnTo>
                  <a:pt x="1690000" y="1255678"/>
                </a:lnTo>
                <a:lnTo>
                  <a:pt x="1691809" y="1245688"/>
                </a:lnTo>
                <a:lnTo>
                  <a:pt x="1693844" y="1235925"/>
                </a:lnTo>
                <a:lnTo>
                  <a:pt x="1696558" y="1226389"/>
                </a:lnTo>
                <a:lnTo>
                  <a:pt x="1699724" y="1217081"/>
                </a:lnTo>
                <a:lnTo>
                  <a:pt x="1703342" y="1207999"/>
                </a:lnTo>
                <a:lnTo>
                  <a:pt x="1707187" y="1199371"/>
                </a:lnTo>
                <a:lnTo>
                  <a:pt x="1711483" y="1190744"/>
                </a:lnTo>
                <a:lnTo>
                  <a:pt x="1716458" y="1182343"/>
                </a:lnTo>
                <a:lnTo>
                  <a:pt x="1721660" y="1174170"/>
                </a:lnTo>
                <a:lnTo>
                  <a:pt x="1727313" y="1166223"/>
                </a:lnTo>
                <a:lnTo>
                  <a:pt x="1733193" y="1158731"/>
                </a:lnTo>
                <a:lnTo>
                  <a:pt x="1739299" y="1151465"/>
                </a:lnTo>
                <a:lnTo>
                  <a:pt x="1746083" y="1144654"/>
                </a:lnTo>
                <a:lnTo>
                  <a:pt x="1752867" y="1137843"/>
                </a:lnTo>
                <a:lnTo>
                  <a:pt x="1760104" y="1131712"/>
                </a:lnTo>
                <a:lnTo>
                  <a:pt x="1767567" y="1125809"/>
                </a:lnTo>
                <a:lnTo>
                  <a:pt x="1775256" y="1120133"/>
                </a:lnTo>
                <a:lnTo>
                  <a:pt x="1783623" y="1114911"/>
                </a:lnTo>
                <a:lnTo>
                  <a:pt x="1791764" y="1110143"/>
                </a:lnTo>
                <a:lnTo>
                  <a:pt x="1800583" y="1105830"/>
                </a:lnTo>
                <a:lnTo>
                  <a:pt x="1809177" y="1101743"/>
                </a:lnTo>
                <a:lnTo>
                  <a:pt x="1818223" y="1098110"/>
                </a:lnTo>
                <a:lnTo>
                  <a:pt x="1827494" y="1094931"/>
                </a:lnTo>
                <a:lnTo>
                  <a:pt x="1836992" y="1092434"/>
                </a:lnTo>
                <a:lnTo>
                  <a:pt x="1846490" y="1090164"/>
                </a:lnTo>
                <a:lnTo>
                  <a:pt x="1856667" y="1088347"/>
                </a:lnTo>
                <a:lnTo>
                  <a:pt x="1866391" y="1086985"/>
                </a:lnTo>
                <a:lnTo>
                  <a:pt x="1876567" y="1086304"/>
                </a:lnTo>
                <a:lnTo>
                  <a:pt x="1886970" y="1085850"/>
                </a:lnTo>
                <a:close/>
                <a:moveTo>
                  <a:pt x="1297791" y="741362"/>
                </a:moveTo>
                <a:lnTo>
                  <a:pt x="1297791" y="765402"/>
                </a:lnTo>
                <a:lnTo>
                  <a:pt x="1285096" y="766762"/>
                </a:lnTo>
                <a:lnTo>
                  <a:pt x="1273308" y="768577"/>
                </a:lnTo>
                <a:lnTo>
                  <a:pt x="1262200" y="770844"/>
                </a:lnTo>
                <a:lnTo>
                  <a:pt x="1256986" y="771978"/>
                </a:lnTo>
                <a:lnTo>
                  <a:pt x="1251772" y="773566"/>
                </a:lnTo>
                <a:lnTo>
                  <a:pt x="1247238" y="775153"/>
                </a:lnTo>
                <a:lnTo>
                  <a:pt x="1242477" y="776741"/>
                </a:lnTo>
                <a:lnTo>
                  <a:pt x="1238170" y="778555"/>
                </a:lnTo>
                <a:lnTo>
                  <a:pt x="1233862" y="780369"/>
                </a:lnTo>
                <a:lnTo>
                  <a:pt x="1230009" y="782410"/>
                </a:lnTo>
                <a:lnTo>
                  <a:pt x="1226155" y="784452"/>
                </a:lnTo>
                <a:lnTo>
                  <a:pt x="1222528" y="786493"/>
                </a:lnTo>
                <a:lnTo>
                  <a:pt x="1219127" y="788760"/>
                </a:lnTo>
                <a:lnTo>
                  <a:pt x="1215953" y="791482"/>
                </a:lnTo>
                <a:lnTo>
                  <a:pt x="1213006" y="793977"/>
                </a:lnTo>
                <a:lnTo>
                  <a:pt x="1210286" y="796698"/>
                </a:lnTo>
                <a:lnTo>
                  <a:pt x="1207792" y="799419"/>
                </a:lnTo>
                <a:lnTo>
                  <a:pt x="1205525" y="802368"/>
                </a:lnTo>
                <a:lnTo>
                  <a:pt x="1203032" y="805316"/>
                </a:lnTo>
                <a:lnTo>
                  <a:pt x="1201218" y="808491"/>
                </a:lnTo>
                <a:lnTo>
                  <a:pt x="1199631" y="811893"/>
                </a:lnTo>
                <a:lnTo>
                  <a:pt x="1198044" y="815068"/>
                </a:lnTo>
                <a:lnTo>
                  <a:pt x="1196684" y="818469"/>
                </a:lnTo>
                <a:lnTo>
                  <a:pt x="1195551" y="822098"/>
                </a:lnTo>
                <a:lnTo>
                  <a:pt x="1194644" y="825727"/>
                </a:lnTo>
                <a:lnTo>
                  <a:pt x="1193737" y="829582"/>
                </a:lnTo>
                <a:lnTo>
                  <a:pt x="1193284" y="833437"/>
                </a:lnTo>
                <a:lnTo>
                  <a:pt x="1193057" y="837519"/>
                </a:lnTo>
                <a:lnTo>
                  <a:pt x="1193057" y="841828"/>
                </a:lnTo>
                <a:lnTo>
                  <a:pt x="1193284" y="847498"/>
                </a:lnTo>
                <a:lnTo>
                  <a:pt x="1193737" y="853168"/>
                </a:lnTo>
                <a:lnTo>
                  <a:pt x="1194871" y="858384"/>
                </a:lnTo>
                <a:lnTo>
                  <a:pt x="1196231" y="863600"/>
                </a:lnTo>
                <a:lnTo>
                  <a:pt x="1198044" y="868816"/>
                </a:lnTo>
                <a:lnTo>
                  <a:pt x="1200085" y="873805"/>
                </a:lnTo>
                <a:lnTo>
                  <a:pt x="1202578" y="878568"/>
                </a:lnTo>
                <a:lnTo>
                  <a:pt x="1205525" y="883330"/>
                </a:lnTo>
                <a:lnTo>
                  <a:pt x="1208472" y="887639"/>
                </a:lnTo>
                <a:lnTo>
                  <a:pt x="1211873" y="891721"/>
                </a:lnTo>
                <a:lnTo>
                  <a:pt x="1215273" y="895803"/>
                </a:lnTo>
                <a:lnTo>
                  <a:pt x="1218900" y="899432"/>
                </a:lnTo>
                <a:lnTo>
                  <a:pt x="1222754" y="902834"/>
                </a:lnTo>
                <a:lnTo>
                  <a:pt x="1226608" y="906235"/>
                </a:lnTo>
                <a:lnTo>
                  <a:pt x="1230689" y="908957"/>
                </a:lnTo>
                <a:lnTo>
                  <a:pt x="1234769" y="911678"/>
                </a:lnTo>
                <a:lnTo>
                  <a:pt x="1245197" y="917575"/>
                </a:lnTo>
                <a:lnTo>
                  <a:pt x="1259253" y="924832"/>
                </a:lnTo>
                <a:lnTo>
                  <a:pt x="1277388" y="933223"/>
                </a:lnTo>
                <a:lnTo>
                  <a:pt x="1299151" y="943428"/>
                </a:lnTo>
                <a:lnTo>
                  <a:pt x="1305725" y="946377"/>
                </a:lnTo>
                <a:lnTo>
                  <a:pt x="1311620" y="949552"/>
                </a:lnTo>
                <a:lnTo>
                  <a:pt x="1317060" y="952500"/>
                </a:lnTo>
                <a:lnTo>
                  <a:pt x="1321368" y="955675"/>
                </a:lnTo>
                <a:lnTo>
                  <a:pt x="1325448" y="958623"/>
                </a:lnTo>
                <a:lnTo>
                  <a:pt x="1328395" y="961344"/>
                </a:lnTo>
                <a:lnTo>
                  <a:pt x="1330662" y="964293"/>
                </a:lnTo>
                <a:lnTo>
                  <a:pt x="1332249" y="967014"/>
                </a:lnTo>
                <a:lnTo>
                  <a:pt x="1333383" y="969962"/>
                </a:lnTo>
                <a:lnTo>
                  <a:pt x="1334289" y="973137"/>
                </a:lnTo>
                <a:lnTo>
                  <a:pt x="1335196" y="976993"/>
                </a:lnTo>
                <a:lnTo>
                  <a:pt x="1335876" y="981528"/>
                </a:lnTo>
                <a:lnTo>
                  <a:pt x="1336330" y="986064"/>
                </a:lnTo>
                <a:lnTo>
                  <a:pt x="1337010" y="991280"/>
                </a:lnTo>
                <a:lnTo>
                  <a:pt x="1337010" y="996950"/>
                </a:lnTo>
                <a:lnTo>
                  <a:pt x="1337236" y="1002846"/>
                </a:lnTo>
                <a:lnTo>
                  <a:pt x="1337010" y="1005568"/>
                </a:lnTo>
                <a:lnTo>
                  <a:pt x="1337010" y="1007835"/>
                </a:lnTo>
                <a:lnTo>
                  <a:pt x="1336330" y="1009877"/>
                </a:lnTo>
                <a:lnTo>
                  <a:pt x="1335876" y="1011918"/>
                </a:lnTo>
                <a:lnTo>
                  <a:pt x="1335196" y="1013732"/>
                </a:lnTo>
                <a:lnTo>
                  <a:pt x="1334289" y="1015319"/>
                </a:lnTo>
                <a:lnTo>
                  <a:pt x="1333383" y="1016907"/>
                </a:lnTo>
                <a:lnTo>
                  <a:pt x="1332022" y="1018041"/>
                </a:lnTo>
                <a:lnTo>
                  <a:pt x="1330662" y="1019402"/>
                </a:lnTo>
                <a:lnTo>
                  <a:pt x="1329302" y="1020535"/>
                </a:lnTo>
                <a:lnTo>
                  <a:pt x="1327488" y="1021216"/>
                </a:lnTo>
                <a:lnTo>
                  <a:pt x="1325675" y="1021896"/>
                </a:lnTo>
                <a:lnTo>
                  <a:pt x="1323635" y="1022577"/>
                </a:lnTo>
                <a:lnTo>
                  <a:pt x="1321141" y="1023030"/>
                </a:lnTo>
                <a:lnTo>
                  <a:pt x="1318874" y="1023257"/>
                </a:lnTo>
                <a:lnTo>
                  <a:pt x="1316380" y="1023257"/>
                </a:lnTo>
                <a:lnTo>
                  <a:pt x="1313433" y="1023030"/>
                </a:lnTo>
                <a:lnTo>
                  <a:pt x="1310940" y="1022803"/>
                </a:lnTo>
                <a:lnTo>
                  <a:pt x="1308673" y="1022123"/>
                </a:lnTo>
                <a:lnTo>
                  <a:pt x="1306406" y="1021443"/>
                </a:lnTo>
                <a:lnTo>
                  <a:pt x="1304819" y="1020535"/>
                </a:lnTo>
                <a:lnTo>
                  <a:pt x="1303232" y="1019175"/>
                </a:lnTo>
                <a:lnTo>
                  <a:pt x="1301872" y="1017587"/>
                </a:lnTo>
                <a:lnTo>
                  <a:pt x="1301192" y="1015773"/>
                </a:lnTo>
                <a:lnTo>
                  <a:pt x="1300285" y="1013732"/>
                </a:lnTo>
                <a:lnTo>
                  <a:pt x="1299605" y="1010784"/>
                </a:lnTo>
                <a:lnTo>
                  <a:pt x="1299151" y="1007382"/>
                </a:lnTo>
                <a:lnTo>
                  <a:pt x="1298471" y="1002846"/>
                </a:lnTo>
                <a:lnTo>
                  <a:pt x="1298018" y="991960"/>
                </a:lnTo>
                <a:lnTo>
                  <a:pt x="1297791" y="978353"/>
                </a:lnTo>
                <a:lnTo>
                  <a:pt x="1297791" y="959984"/>
                </a:lnTo>
                <a:lnTo>
                  <a:pt x="1194644" y="959984"/>
                </a:lnTo>
                <a:lnTo>
                  <a:pt x="1194644" y="974725"/>
                </a:lnTo>
                <a:lnTo>
                  <a:pt x="1194644" y="980621"/>
                </a:lnTo>
                <a:lnTo>
                  <a:pt x="1195097" y="986744"/>
                </a:lnTo>
                <a:lnTo>
                  <a:pt x="1195551" y="992414"/>
                </a:lnTo>
                <a:lnTo>
                  <a:pt x="1196457" y="997630"/>
                </a:lnTo>
                <a:lnTo>
                  <a:pt x="1197364" y="1002846"/>
                </a:lnTo>
                <a:lnTo>
                  <a:pt x="1198951" y="1008062"/>
                </a:lnTo>
                <a:lnTo>
                  <a:pt x="1200538" y="1012598"/>
                </a:lnTo>
                <a:lnTo>
                  <a:pt x="1202352" y="1017360"/>
                </a:lnTo>
                <a:lnTo>
                  <a:pt x="1204392" y="1021443"/>
                </a:lnTo>
                <a:lnTo>
                  <a:pt x="1206659" y="1025525"/>
                </a:lnTo>
                <a:lnTo>
                  <a:pt x="1209152" y="1029380"/>
                </a:lnTo>
                <a:lnTo>
                  <a:pt x="1211873" y="1032782"/>
                </a:lnTo>
                <a:lnTo>
                  <a:pt x="1215047" y="1036184"/>
                </a:lnTo>
                <a:lnTo>
                  <a:pt x="1218447" y="1039359"/>
                </a:lnTo>
                <a:lnTo>
                  <a:pt x="1221621" y="1042080"/>
                </a:lnTo>
                <a:lnTo>
                  <a:pt x="1225475" y="1045028"/>
                </a:lnTo>
                <a:lnTo>
                  <a:pt x="1229329" y="1047296"/>
                </a:lnTo>
                <a:lnTo>
                  <a:pt x="1233182" y="1049564"/>
                </a:lnTo>
                <a:lnTo>
                  <a:pt x="1237490" y="1051832"/>
                </a:lnTo>
                <a:lnTo>
                  <a:pt x="1241570" y="1053646"/>
                </a:lnTo>
                <a:lnTo>
                  <a:pt x="1245877" y="1055687"/>
                </a:lnTo>
                <a:lnTo>
                  <a:pt x="1249958" y="1057502"/>
                </a:lnTo>
                <a:lnTo>
                  <a:pt x="1259026" y="1060677"/>
                </a:lnTo>
                <a:lnTo>
                  <a:pt x="1268094" y="1063171"/>
                </a:lnTo>
                <a:lnTo>
                  <a:pt x="1277615" y="1065212"/>
                </a:lnTo>
                <a:lnTo>
                  <a:pt x="1287590" y="1066800"/>
                </a:lnTo>
                <a:lnTo>
                  <a:pt x="1297791" y="1067934"/>
                </a:lnTo>
                <a:lnTo>
                  <a:pt x="1297791" y="1096962"/>
                </a:lnTo>
                <a:lnTo>
                  <a:pt x="1345171" y="1096962"/>
                </a:lnTo>
                <a:lnTo>
                  <a:pt x="1345171" y="1068841"/>
                </a:lnTo>
                <a:lnTo>
                  <a:pt x="1351972" y="1068160"/>
                </a:lnTo>
                <a:lnTo>
                  <a:pt x="1358093" y="1067253"/>
                </a:lnTo>
                <a:lnTo>
                  <a:pt x="1364213" y="1066346"/>
                </a:lnTo>
                <a:lnTo>
                  <a:pt x="1370108" y="1064985"/>
                </a:lnTo>
                <a:lnTo>
                  <a:pt x="1375775" y="1063852"/>
                </a:lnTo>
                <a:lnTo>
                  <a:pt x="1381442" y="1062491"/>
                </a:lnTo>
                <a:lnTo>
                  <a:pt x="1386656" y="1060903"/>
                </a:lnTo>
                <a:lnTo>
                  <a:pt x="1391870" y="1059089"/>
                </a:lnTo>
                <a:lnTo>
                  <a:pt x="1396858" y="1057275"/>
                </a:lnTo>
                <a:lnTo>
                  <a:pt x="1401392" y="1055234"/>
                </a:lnTo>
                <a:lnTo>
                  <a:pt x="1405699" y="1053193"/>
                </a:lnTo>
                <a:lnTo>
                  <a:pt x="1410233" y="1050925"/>
                </a:lnTo>
                <a:lnTo>
                  <a:pt x="1414087" y="1048430"/>
                </a:lnTo>
                <a:lnTo>
                  <a:pt x="1417941" y="1045935"/>
                </a:lnTo>
                <a:lnTo>
                  <a:pt x="1421568" y="1043441"/>
                </a:lnTo>
                <a:lnTo>
                  <a:pt x="1425195" y="1040493"/>
                </a:lnTo>
                <a:lnTo>
                  <a:pt x="1428142" y="1037771"/>
                </a:lnTo>
                <a:lnTo>
                  <a:pt x="1431316" y="1034596"/>
                </a:lnTo>
                <a:lnTo>
                  <a:pt x="1434036" y="1031421"/>
                </a:lnTo>
                <a:lnTo>
                  <a:pt x="1436756" y="1028246"/>
                </a:lnTo>
                <a:lnTo>
                  <a:pt x="1439023" y="1024844"/>
                </a:lnTo>
                <a:lnTo>
                  <a:pt x="1441290" y="1021216"/>
                </a:lnTo>
                <a:lnTo>
                  <a:pt x="1443104" y="1017360"/>
                </a:lnTo>
                <a:lnTo>
                  <a:pt x="1444918" y="1013505"/>
                </a:lnTo>
                <a:lnTo>
                  <a:pt x="1446504" y="1009650"/>
                </a:lnTo>
                <a:lnTo>
                  <a:pt x="1447865" y="1005568"/>
                </a:lnTo>
                <a:lnTo>
                  <a:pt x="1448998" y="1001032"/>
                </a:lnTo>
                <a:lnTo>
                  <a:pt x="1449905" y="996723"/>
                </a:lnTo>
                <a:lnTo>
                  <a:pt x="1450585" y="992414"/>
                </a:lnTo>
                <a:lnTo>
                  <a:pt x="1451265" y="987425"/>
                </a:lnTo>
                <a:lnTo>
                  <a:pt x="1451492" y="982889"/>
                </a:lnTo>
                <a:lnTo>
                  <a:pt x="1451719" y="977900"/>
                </a:lnTo>
                <a:lnTo>
                  <a:pt x="1451492" y="971777"/>
                </a:lnTo>
                <a:lnTo>
                  <a:pt x="1450812" y="965653"/>
                </a:lnTo>
                <a:lnTo>
                  <a:pt x="1450132" y="959984"/>
                </a:lnTo>
                <a:lnTo>
                  <a:pt x="1448998" y="954994"/>
                </a:lnTo>
                <a:lnTo>
                  <a:pt x="1447865" y="949778"/>
                </a:lnTo>
                <a:lnTo>
                  <a:pt x="1446051" y="944789"/>
                </a:lnTo>
                <a:lnTo>
                  <a:pt x="1444237" y="940253"/>
                </a:lnTo>
                <a:lnTo>
                  <a:pt x="1441971" y="935944"/>
                </a:lnTo>
                <a:lnTo>
                  <a:pt x="1439250" y="931862"/>
                </a:lnTo>
                <a:lnTo>
                  <a:pt x="1436756" y="928007"/>
                </a:lnTo>
                <a:lnTo>
                  <a:pt x="1433809" y="924605"/>
                </a:lnTo>
                <a:lnTo>
                  <a:pt x="1430862" y="921203"/>
                </a:lnTo>
                <a:lnTo>
                  <a:pt x="1427689" y="918028"/>
                </a:lnTo>
                <a:lnTo>
                  <a:pt x="1424515" y="914853"/>
                </a:lnTo>
                <a:lnTo>
                  <a:pt x="1421341" y="912359"/>
                </a:lnTo>
                <a:lnTo>
                  <a:pt x="1417714" y="910091"/>
                </a:lnTo>
                <a:lnTo>
                  <a:pt x="1413860" y="907369"/>
                </a:lnTo>
                <a:lnTo>
                  <a:pt x="1408873" y="904875"/>
                </a:lnTo>
                <a:lnTo>
                  <a:pt x="1397084" y="898752"/>
                </a:lnTo>
                <a:lnTo>
                  <a:pt x="1382122" y="891721"/>
                </a:lnTo>
                <a:lnTo>
                  <a:pt x="1363987" y="883557"/>
                </a:lnTo>
                <a:lnTo>
                  <a:pt x="1343131" y="874259"/>
                </a:lnTo>
                <a:lnTo>
                  <a:pt x="1326808" y="866548"/>
                </a:lnTo>
                <a:lnTo>
                  <a:pt x="1320461" y="863373"/>
                </a:lnTo>
                <a:lnTo>
                  <a:pt x="1315247" y="860652"/>
                </a:lnTo>
                <a:lnTo>
                  <a:pt x="1311166" y="857930"/>
                </a:lnTo>
                <a:lnTo>
                  <a:pt x="1308219" y="856116"/>
                </a:lnTo>
                <a:lnTo>
                  <a:pt x="1305952" y="854075"/>
                </a:lnTo>
                <a:lnTo>
                  <a:pt x="1303912" y="852034"/>
                </a:lnTo>
                <a:lnTo>
                  <a:pt x="1302325" y="849539"/>
                </a:lnTo>
                <a:lnTo>
                  <a:pt x="1301192" y="846364"/>
                </a:lnTo>
                <a:lnTo>
                  <a:pt x="1299831" y="843189"/>
                </a:lnTo>
                <a:lnTo>
                  <a:pt x="1299151" y="839560"/>
                </a:lnTo>
                <a:lnTo>
                  <a:pt x="1298698" y="835705"/>
                </a:lnTo>
                <a:lnTo>
                  <a:pt x="1298471" y="831396"/>
                </a:lnTo>
                <a:lnTo>
                  <a:pt x="1298471" y="828902"/>
                </a:lnTo>
                <a:lnTo>
                  <a:pt x="1298698" y="826407"/>
                </a:lnTo>
                <a:lnTo>
                  <a:pt x="1299378" y="824139"/>
                </a:lnTo>
                <a:lnTo>
                  <a:pt x="1299831" y="822098"/>
                </a:lnTo>
                <a:lnTo>
                  <a:pt x="1300285" y="820284"/>
                </a:lnTo>
                <a:lnTo>
                  <a:pt x="1301192" y="818469"/>
                </a:lnTo>
                <a:lnTo>
                  <a:pt x="1302098" y="816882"/>
                </a:lnTo>
                <a:lnTo>
                  <a:pt x="1303232" y="815748"/>
                </a:lnTo>
                <a:lnTo>
                  <a:pt x="1304365" y="814387"/>
                </a:lnTo>
                <a:lnTo>
                  <a:pt x="1305952" y="813253"/>
                </a:lnTo>
                <a:lnTo>
                  <a:pt x="1307539" y="812346"/>
                </a:lnTo>
                <a:lnTo>
                  <a:pt x="1309126" y="811439"/>
                </a:lnTo>
                <a:lnTo>
                  <a:pt x="1311166" y="810985"/>
                </a:lnTo>
                <a:lnTo>
                  <a:pt x="1312980" y="810532"/>
                </a:lnTo>
                <a:lnTo>
                  <a:pt x="1315247" y="810305"/>
                </a:lnTo>
                <a:lnTo>
                  <a:pt x="1317287" y="810305"/>
                </a:lnTo>
                <a:lnTo>
                  <a:pt x="1320234" y="810532"/>
                </a:lnTo>
                <a:lnTo>
                  <a:pt x="1322728" y="810759"/>
                </a:lnTo>
                <a:lnTo>
                  <a:pt x="1324995" y="811212"/>
                </a:lnTo>
                <a:lnTo>
                  <a:pt x="1327035" y="811893"/>
                </a:lnTo>
                <a:lnTo>
                  <a:pt x="1328849" y="812573"/>
                </a:lnTo>
                <a:lnTo>
                  <a:pt x="1330435" y="813934"/>
                </a:lnTo>
                <a:lnTo>
                  <a:pt x="1331796" y="814841"/>
                </a:lnTo>
                <a:lnTo>
                  <a:pt x="1332702" y="816428"/>
                </a:lnTo>
                <a:lnTo>
                  <a:pt x="1333609" y="818243"/>
                </a:lnTo>
                <a:lnTo>
                  <a:pt x="1334289" y="820284"/>
                </a:lnTo>
                <a:lnTo>
                  <a:pt x="1334969" y="823005"/>
                </a:lnTo>
                <a:lnTo>
                  <a:pt x="1335423" y="825953"/>
                </a:lnTo>
                <a:lnTo>
                  <a:pt x="1336103" y="833210"/>
                </a:lnTo>
                <a:lnTo>
                  <a:pt x="1336330" y="842509"/>
                </a:lnTo>
                <a:lnTo>
                  <a:pt x="1336330" y="854982"/>
                </a:lnTo>
                <a:lnTo>
                  <a:pt x="1439477" y="854982"/>
                </a:lnTo>
                <a:lnTo>
                  <a:pt x="1440384" y="846591"/>
                </a:lnTo>
                <a:lnTo>
                  <a:pt x="1440610" y="840694"/>
                </a:lnTo>
                <a:lnTo>
                  <a:pt x="1440610" y="836612"/>
                </a:lnTo>
                <a:lnTo>
                  <a:pt x="1440384" y="832757"/>
                </a:lnTo>
                <a:lnTo>
                  <a:pt x="1439704" y="828902"/>
                </a:lnTo>
                <a:lnTo>
                  <a:pt x="1439023" y="825046"/>
                </a:lnTo>
                <a:lnTo>
                  <a:pt x="1438343" y="821418"/>
                </a:lnTo>
                <a:lnTo>
                  <a:pt x="1437210" y="817789"/>
                </a:lnTo>
                <a:lnTo>
                  <a:pt x="1436303" y="814387"/>
                </a:lnTo>
                <a:lnTo>
                  <a:pt x="1434716" y="810985"/>
                </a:lnTo>
                <a:lnTo>
                  <a:pt x="1433129" y="808037"/>
                </a:lnTo>
                <a:lnTo>
                  <a:pt x="1431316" y="804862"/>
                </a:lnTo>
                <a:lnTo>
                  <a:pt x="1429502" y="801687"/>
                </a:lnTo>
                <a:lnTo>
                  <a:pt x="1427235" y="798966"/>
                </a:lnTo>
                <a:lnTo>
                  <a:pt x="1424968" y="796244"/>
                </a:lnTo>
                <a:lnTo>
                  <a:pt x="1422475" y="793750"/>
                </a:lnTo>
                <a:lnTo>
                  <a:pt x="1419754" y="791255"/>
                </a:lnTo>
                <a:lnTo>
                  <a:pt x="1416807" y="788534"/>
                </a:lnTo>
                <a:lnTo>
                  <a:pt x="1413860" y="786493"/>
                </a:lnTo>
                <a:lnTo>
                  <a:pt x="1410686" y="784225"/>
                </a:lnTo>
                <a:lnTo>
                  <a:pt x="1407059" y="782184"/>
                </a:lnTo>
                <a:lnTo>
                  <a:pt x="1403432" y="780143"/>
                </a:lnTo>
                <a:lnTo>
                  <a:pt x="1399578" y="778328"/>
                </a:lnTo>
                <a:lnTo>
                  <a:pt x="1395724" y="776514"/>
                </a:lnTo>
                <a:lnTo>
                  <a:pt x="1391644" y="774927"/>
                </a:lnTo>
                <a:lnTo>
                  <a:pt x="1387110" y="773339"/>
                </a:lnTo>
                <a:lnTo>
                  <a:pt x="1382576" y="771978"/>
                </a:lnTo>
                <a:lnTo>
                  <a:pt x="1377589" y="770844"/>
                </a:lnTo>
                <a:lnTo>
                  <a:pt x="1367614" y="768577"/>
                </a:lnTo>
                <a:lnTo>
                  <a:pt x="1356732" y="766762"/>
                </a:lnTo>
                <a:lnTo>
                  <a:pt x="1345171" y="765402"/>
                </a:lnTo>
                <a:lnTo>
                  <a:pt x="1345171" y="741362"/>
                </a:lnTo>
                <a:lnTo>
                  <a:pt x="1297791" y="741362"/>
                </a:lnTo>
                <a:close/>
                <a:moveTo>
                  <a:pt x="1322274" y="628650"/>
                </a:moveTo>
                <a:lnTo>
                  <a:pt x="1329755" y="628877"/>
                </a:lnTo>
                <a:lnTo>
                  <a:pt x="1337236" y="629330"/>
                </a:lnTo>
                <a:lnTo>
                  <a:pt x="1344717" y="629557"/>
                </a:lnTo>
                <a:lnTo>
                  <a:pt x="1351972" y="630237"/>
                </a:lnTo>
                <a:lnTo>
                  <a:pt x="1359453" y="631144"/>
                </a:lnTo>
                <a:lnTo>
                  <a:pt x="1366480" y="632052"/>
                </a:lnTo>
                <a:lnTo>
                  <a:pt x="1373735" y="633412"/>
                </a:lnTo>
                <a:lnTo>
                  <a:pt x="1380762" y="634546"/>
                </a:lnTo>
                <a:lnTo>
                  <a:pt x="1388017" y="636134"/>
                </a:lnTo>
                <a:lnTo>
                  <a:pt x="1395044" y="637948"/>
                </a:lnTo>
                <a:lnTo>
                  <a:pt x="1401845" y="639762"/>
                </a:lnTo>
                <a:lnTo>
                  <a:pt x="1408646" y="641803"/>
                </a:lnTo>
                <a:lnTo>
                  <a:pt x="1415674" y="643844"/>
                </a:lnTo>
                <a:lnTo>
                  <a:pt x="1422248" y="646566"/>
                </a:lnTo>
                <a:lnTo>
                  <a:pt x="1428822" y="648834"/>
                </a:lnTo>
                <a:lnTo>
                  <a:pt x="1435396" y="651555"/>
                </a:lnTo>
                <a:lnTo>
                  <a:pt x="1441971" y="654503"/>
                </a:lnTo>
                <a:lnTo>
                  <a:pt x="1448318" y="657225"/>
                </a:lnTo>
                <a:lnTo>
                  <a:pt x="1454439" y="660400"/>
                </a:lnTo>
                <a:lnTo>
                  <a:pt x="1460786" y="663802"/>
                </a:lnTo>
                <a:lnTo>
                  <a:pt x="1466907" y="667203"/>
                </a:lnTo>
                <a:lnTo>
                  <a:pt x="1472801" y="670832"/>
                </a:lnTo>
                <a:lnTo>
                  <a:pt x="1478695" y="674687"/>
                </a:lnTo>
                <a:lnTo>
                  <a:pt x="1484590" y="678543"/>
                </a:lnTo>
                <a:lnTo>
                  <a:pt x="1490257" y="682398"/>
                </a:lnTo>
                <a:lnTo>
                  <a:pt x="1495924" y="686480"/>
                </a:lnTo>
                <a:lnTo>
                  <a:pt x="1501592" y="690562"/>
                </a:lnTo>
                <a:lnTo>
                  <a:pt x="1507033" y="695098"/>
                </a:lnTo>
                <a:lnTo>
                  <a:pt x="1512473" y="699634"/>
                </a:lnTo>
                <a:lnTo>
                  <a:pt x="1517687" y="704169"/>
                </a:lnTo>
                <a:lnTo>
                  <a:pt x="1522901" y="708932"/>
                </a:lnTo>
                <a:lnTo>
                  <a:pt x="1527662" y="713921"/>
                </a:lnTo>
                <a:lnTo>
                  <a:pt x="1532649" y="718684"/>
                </a:lnTo>
                <a:lnTo>
                  <a:pt x="1537183" y="723900"/>
                </a:lnTo>
                <a:lnTo>
                  <a:pt x="1541944" y="729116"/>
                </a:lnTo>
                <a:lnTo>
                  <a:pt x="1546478" y="734332"/>
                </a:lnTo>
                <a:lnTo>
                  <a:pt x="1551012" y="739775"/>
                </a:lnTo>
                <a:lnTo>
                  <a:pt x="1555092" y="745444"/>
                </a:lnTo>
                <a:lnTo>
                  <a:pt x="1559173" y="751114"/>
                </a:lnTo>
                <a:lnTo>
                  <a:pt x="1563027" y="756784"/>
                </a:lnTo>
                <a:lnTo>
                  <a:pt x="1566881" y="762907"/>
                </a:lnTo>
                <a:lnTo>
                  <a:pt x="1570735" y="768803"/>
                </a:lnTo>
                <a:lnTo>
                  <a:pt x="1574362" y="774700"/>
                </a:lnTo>
                <a:lnTo>
                  <a:pt x="1577762" y="780823"/>
                </a:lnTo>
                <a:lnTo>
                  <a:pt x="1581163" y="786946"/>
                </a:lnTo>
                <a:lnTo>
                  <a:pt x="1584110" y="793296"/>
                </a:lnTo>
                <a:lnTo>
                  <a:pt x="1587057" y="799646"/>
                </a:lnTo>
                <a:lnTo>
                  <a:pt x="1589777" y="806223"/>
                </a:lnTo>
                <a:lnTo>
                  <a:pt x="1592724" y="812800"/>
                </a:lnTo>
                <a:lnTo>
                  <a:pt x="1594991" y="819377"/>
                </a:lnTo>
                <a:lnTo>
                  <a:pt x="1597712" y="825953"/>
                </a:lnTo>
                <a:lnTo>
                  <a:pt x="1599752" y="832984"/>
                </a:lnTo>
                <a:lnTo>
                  <a:pt x="1601792" y="839560"/>
                </a:lnTo>
                <a:lnTo>
                  <a:pt x="1603606" y="846591"/>
                </a:lnTo>
                <a:lnTo>
                  <a:pt x="1605419" y="853621"/>
                </a:lnTo>
                <a:lnTo>
                  <a:pt x="1606779" y="860878"/>
                </a:lnTo>
                <a:lnTo>
                  <a:pt x="1608140" y="867682"/>
                </a:lnTo>
                <a:lnTo>
                  <a:pt x="1609500" y="874939"/>
                </a:lnTo>
                <a:lnTo>
                  <a:pt x="1610407" y="882196"/>
                </a:lnTo>
                <a:lnTo>
                  <a:pt x="1611313" y="889680"/>
                </a:lnTo>
                <a:lnTo>
                  <a:pt x="1611993" y="896937"/>
                </a:lnTo>
                <a:lnTo>
                  <a:pt x="1612220" y="904421"/>
                </a:lnTo>
                <a:lnTo>
                  <a:pt x="1612447" y="911905"/>
                </a:lnTo>
                <a:lnTo>
                  <a:pt x="1612900" y="919389"/>
                </a:lnTo>
                <a:lnTo>
                  <a:pt x="1612447" y="926873"/>
                </a:lnTo>
                <a:lnTo>
                  <a:pt x="1612220" y="934357"/>
                </a:lnTo>
                <a:lnTo>
                  <a:pt x="1611993" y="941614"/>
                </a:lnTo>
                <a:lnTo>
                  <a:pt x="1611313" y="949098"/>
                </a:lnTo>
                <a:lnTo>
                  <a:pt x="1610407" y="956128"/>
                </a:lnTo>
                <a:lnTo>
                  <a:pt x="1609500" y="963385"/>
                </a:lnTo>
                <a:lnTo>
                  <a:pt x="1608140" y="970643"/>
                </a:lnTo>
                <a:lnTo>
                  <a:pt x="1606779" y="977900"/>
                </a:lnTo>
                <a:lnTo>
                  <a:pt x="1605419" y="984930"/>
                </a:lnTo>
                <a:lnTo>
                  <a:pt x="1603606" y="991734"/>
                </a:lnTo>
                <a:lnTo>
                  <a:pt x="1601792" y="998764"/>
                </a:lnTo>
                <a:lnTo>
                  <a:pt x="1599752" y="1005794"/>
                </a:lnTo>
                <a:lnTo>
                  <a:pt x="1597712" y="1012371"/>
                </a:lnTo>
                <a:lnTo>
                  <a:pt x="1594991" y="1019175"/>
                </a:lnTo>
                <a:lnTo>
                  <a:pt x="1592724" y="1025752"/>
                </a:lnTo>
                <a:lnTo>
                  <a:pt x="1589777" y="1032328"/>
                </a:lnTo>
                <a:lnTo>
                  <a:pt x="1587057" y="1038678"/>
                </a:lnTo>
                <a:lnTo>
                  <a:pt x="1584110" y="1045255"/>
                </a:lnTo>
                <a:lnTo>
                  <a:pt x="1581163" y="1051605"/>
                </a:lnTo>
                <a:lnTo>
                  <a:pt x="1577762" y="1057728"/>
                </a:lnTo>
                <a:lnTo>
                  <a:pt x="1574362" y="1063852"/>
                </a:lnTo>
                <a:lnTo>
                  <a:pt x="1570735" y="1069975"/>
                </a:lnTo>
                <a:lnTo>
                  <a:pt x="1566881" y="1075871"/>
                </a:lnTo>
                <a:lnTo>
                  <a:pt x="1563027" y="1081768"/>
                </a:lnTo>
                <a:lnTo>
                  <a:pt x="1559173" y="1087437"/>
                </a:lnTo>
                <a:lnTo>
                  <a:pt x="1555092" y="1093107"/>
                </a:lnTo>
                <a:lnTo>
                  <a:pt x="1551012" y="1098550"/>
                </a:lnTo>
                <a:lnTo>
                  <a:pt x="1546478" y="1103993"/>
                </a:lnTo>
                <a:lnTo>
                  <a:pt x="1541944" y="1109435"/>
                </a:lnTo>
                <a:lnTo>
                  <a:pt x="1537183" y="1114652"/>
                </a:lnTo>
                <a:lnTo>
                  <a:pt x="1532649" y="1119641"/>
                </a:lnTo>
                <a:lnTo>
                  <a:pt x="1527662" y="1124630"/>
                </a:lnTo>
                <a:lnTo>
                  <a:pt x="1522901" y="1129619"/>
                </a:lnTo>
                <a:lnTo>
                  <a:pt x="1517687" y="1134382"/>
                </a:lnTo>
                <a:lnTo>
                  <a:pt x="1512473" y="1139144"/>
                </a:lnTo>
                <a:lnTo>
                  <a:pt x="1507033" y="1143453"/>
                </a:lnTo>
                <a:lnTo>
                  <a:pt x="1501592" y="1147762"/>
                </a:lnTo>
                <a:lnTo>
                  <a:pt x="1495924" y="1151844"/>
                </a:lnTo>
                <a:lnTo>
                  <a:pt x="1490257" y="1156153"/>
                </a:lnTo>
                <a:lnTo>
                  <a:pt x="1484590" y="1160235"/>
                </a:lnTo>
                <a:lnTo>
                  <a:pt x="1478695" y="1164091"/>
                </a:lnTo>
                <a:lnTo>
                  <a:pt x="1472801" y="1167719"/>
                </a:lnTo>
                <a:lnTo>
                  <a:pt x="1466907" y="1171348"/>
                </a:lnTo>
                <a:lnTo>
                  <a:pt x="1460786" y="1174750"/>
                </a:lnTo>
                <a:lnTo>
                  <a:pt x="1454439" y="1177925"/>
                </a:lnTo>
                <a:lnTo>
                  <a:pt x="1448318" y="1181100"/>
                </a:lnTo>
                <a:lnTo>
                  <a:pt x="1441971" y="1184275"/>
                </a:lnTo>
                <a:lnTo>
                  <a:pt x="1435396" y="1186996"/>
                </a:lnTo>
                <a:lnTo>
                  <a:pt x="1428822" y="1189491"/>
                </a:lnTo>
                <a:lnTo>
                  <a:pt x="1422248" y="1192212"/>
                </a:lnTo>
                <a:lnTo>
                  <a:pt x="1415674" y="1194480"/>
                </a:lnTo>
                <a:lnTo>
                  <a:pt x="1408646" y="1196748"/>
                </a:lnTo>
                <a:lnTo>
                  <a:pt x="1401845" y="1198562"/>
                </a:lnTo>
                <a:lnTo>
                  <a:pt x="1395044" y="1200603"/>
                </a:lnTo>
                <a:lnTo>
                  <a:pt x="1388017" y="1202191"/>
                </a:lnTo>
                <a:lnTo>
                  <a:pt x="1380762" y="1203778"/>
                </a:lnTo>
                <a:lnTo>
                  <a:pt x="1373735" y="1205366"/>
                </a:lnTo>
                <a:lnTo>
                  <a:pt x="1366480" y="1206273"/>
                </a:lnTo>
                <a:lnTo>
                  <a:pt x="1359453" y="1207407"/>
                </a:lnTo>
                <a:lnTo>
                  <a:pt x="1351972" y="1208087"/>
                </a:lnTo>
                <a:lnTo>
                  <a:pt x="1344717" y="1208994"/>
                </a:lnTo>
                <a:lnTo>
                  <a:pt x="1337236" y="1209448"/>
                </a:lnTo>
                <a:lnTo>
                  <a:pt x="1329755" y="1209675"/>
                </a:lnTo>
                <a:lnTo>
                  <a:pt x="1322274" y="1209675"/>
                </a:lnTo>
                <a:lnTo>
                  <a:pt x="1314793" y="1209675"/>
                </a:lnTo>
                <a:lnTo>
                  <a:pt x="1307312" y="1209448"/>
                </a:lnTo>
                <a:lnTo>
                  <a:pt x="1300058" y="1208994"/>
                </a:lnTo>
                <a:lnTo>
                  <a:pt x="1292577" y="1208087"/>
                </a:lnTo>
                <a:lnTo>
                  <a:pt x="1285323" y="1207407"/>
                </a:lnTo>
                <a:lnTo>
                  <a:pt x="1278068" y="1206273"/>
                </a:lnTo>
                <a:lnTo>
                  <a:pt x="1271041" y="1205366"/>
                </a:lnTo>
                <a:lnTo>
                  <a:pt x="1263787" y="1203778"/>
                </a:lnTo>
                <a:lnTo>
                  <a:pt x="1256759" y="1202191"/>
                </a:lnTo>
                <a:lnTo>
                  <a:pt x="1249731" y="1200603"/>
                </a:lnTo>
                <a:lnTo>
                  <a:pt x="1242930" y="1198562"/>
                </a:lnTo>
                <a:lnTo>
                  <a:pt x="1235903" y="1196748"/>
                </a:lnTo>
                <a:lnTo>
                  <a:pt x="1229102" y="1194480"/>
                </a:lnTo>
                <a:lnTo>
                  <a:pt x="1222528" y="1192212"/>
                </a:lnTo>
                <a:lnTo>
                  <a:pt x="1215727" y="1189491"/>
                </a:lnTo>
                <a:lnTo>
                  <a:pt x="1209379" y="1186996"/>
                </a:lnTo>
                <a:lnTo>
                  <a:pt x="1202805" y="1184275"/>
                </a:lnTo>
                <a:lnTo>
                  <a:pt x="1196457" y="1181100"/>
                </a:lnTo>
                <a:lnTo>
                  <a:pt x="1189883" y="1177925"/>
                </a:lnTo>
                <a:lnTo>
                  <a:pt x="1183762" y="1174750"/>
                </a:lnTo>
                <a:lnTo>
                  <a:pt x="1177868" y="1171348"/>
                </a:lnTo>
                <a:lnTo>
                  <a:pt x="1171747" y="1167719"/>
                </a:lnTo>
                <a:lnTo>
                  <a:pt x="1165853" y="1164091"/>
                </a:lnTo>
                <a:lnTo>
                  <a:pt x="1159732" y="1160235"/>
                </a:lnTo>
                <a:lnTo>
                  <a:pt x="1154065" y="1156153"/>
                </a:lnTo>
                <a:lnTo>
                  <a:pt x="1148398" y="1151844"/>
                </a:lnTo>
                <a:lnTo>
                  <a:pt x="1142957" y="1147762"/>
                </a:lnTo>
                <a:lnTo>
                  <a:pt x="1137743" y="1143453"/>
                </a:lnTo>
                <a:lnTo>
                  <a:pt x="1132302" y="1139144"/>
                </a:lnTo>
                <a:lnTo>
                  <a:pt x="1127088" y="1134382"/>
                </a:lnTo>
                <a:lnTo>
                  <a:pt x="1121874" y="1129619"/>
                </a:lnTo>
                <a:lnTo>
                  <a:pt x="1117113" y="1124630"/>
                </a:lnTo>
                <a:lnTo>
                  <a:pt x="1112126" y="1119641"/>
                </a:lnTo>
                <a:lnTo>
                  <a:pt x="1107139" y="1114652"/>
                </a:lnTo>
                <a:lnTo>
                  <a:pt x="1102605" y="1109435"/>
                </a:lnTo>
                <a:lnTo>
                  <a:pt x="1098298" y="1103993"/>
                </a:lnTo>
                <a:lnTo>
                  <a:pt x="1093764" y="1098550"/>
                </a:lnTo>
                <a:lnTo>
                  <a:pt x="1089683" y="1093107"/>
                </a:lnTo>
                <a:lnTo>
                  <a:pt x="1085602" y="1087437"/>
                </a:lnTo>
                <a:lnTo>
                  <a:pt x="1081522" y="1081768"/>
                </a:lnTo>
                <a:lnTo>
                  <a:pt x="1077668" y="1075871"/>
                </a:lnTo>
                <a:lnTo>
                  <a:pt x="1074041" y="1069975"/>
                </a:lnTo>
                <a:lnTo>
                  <a:pt x="1070414" y="1063852"/>
                </a:lnTo>
                <a:lnTo>
                  <a:pt x="1067013" y="1057728"/>
                </a:lnTo>
                <a:lnTo>
                  <a:pt x="1063613" y="1051605"/>
                </a:lnTo>
                <a:lnTo>
                  <a:pt x="1060439" y="1045255"/>
                </a:lnTo>
                <a:lnTo>
                  <a:pt x="1057492" y="1038678"/>
                </a:lnTo>
                <a:lnTo>
                  <a:pt x="1054545" y="1032328"/>
                </a:lnTo>
                <a:lnTo>
                  <a:pt x="1052051" y="1025752"/>
                </a:lnTo>
                <a:lnTo>
                  <a:pt x="1049558" y="1019175"/>
                </a:lnTo>
                <a:lnTo>
                  <a:pt x="1047064" y="1012371"/>
                </a:lnTo>
                <a:lnTo>
                  <a:pt x="1044797" y="1005794"/>
                </a:lnTo>
                <a:lnTo>
                  <a:pt x="1042757" y="998764"/>
                </a:lnTo>
                <a:lnTo>
                  <a:pt x="1040943" y="991734"/>
                </a:lnTo>
                <a:lnTo>
                  <a:pt x="1039356" y="984930"/>
                </a:lnTo>
                <a:lnTo>
                  <a:pt x="1037769" y="977900"/>
                </a:lnTo>
                <a:lnTo>
                  <a:pt x="1036409" y="970643"/>
                </a:lnTo>
                <a:lnTo>
                  <a:pt x="1035276" y="963385"/>
                </a:lnTo>
                <a:lnTo>
                  <a:pt x="1034142" y="956128"/>
                </a:lnTo>
                <a:lnTo>
                  <a:pt x="1033462" y="949098"/>
                </a:lnTo>
                <a:lnTo>
                  <a:pt x="1032782" y="941614"/>
                </a:lnTo>
                <a:lnTo>
                  <a:pt x="1032102" y="934357"/>
                </a:lnTo>
                <a:lnTo>
                  <a:pt x="1031875" y="926873"/>
                </a:lnTo>
                <a:lnTo>
                  <a:pt x="1031875" y="919389"/>
                </a:lnTo>
                <a:lnTo>
                  <a:pt x="1031875" y="911905"/>
                </a:lnTo>
                <a:lnTo>
                  <a:pt x="1032102" y="904421"/>
                </a:lnTo>
                <a:lnTo>
                  <a:pt x="1032782" y="896937"/>
                </a:lnTo>
                <a:lnTo>
                  <a:pt x="1033462" y="889680"/>
                </a:lnTo>
                <a:lnTo>
                  <a:pt x="1034142" y="882196"/>
                </a:lnTo>
                <a:lnTo>
                  <a:pt x="1035276" y="874939"/>
                </a:lnTo>
                <a:lnTo>
                  <a:pt x="1036409" y="867682"/>
                </a:lnTo>
                <a:lnTo>
                  <a:pt x="1037769" y="860878"/>
                </a:lnTo>
                <a:lnTo>
                  <a:pt x="1039356" y="853621"/>
                </a:lnTo>
                <a:lnTo>
                  <a:pt x="1040943" y="846591"/>
                </a:lnTo>
                <a:lnTo>
                  <a:pt x="1042757" y="839560"/>
                </a:lnTo>
                <a:lnTo>
                  <a:pt x="1044797" y="832984"/>
                </a:lnTo>
                <a:lnTo>
                  <a:pt x="1047064" y="825953"/>
                </a:lnTo>
                <a:lnTo>
                  <a:pt x="1049558" y="819377"/>
                </a:lnTo>
                <a:lnTo>
                  <a:pt x="1052051" y="812800"/>
                </a:lnTo>
                <a:lnTo>
                  <a:pt x="1054545" y="806223"/>
                </a:lnTo>
                <a:lnTo>
                  <a:pt x="1057492" y="799646"/>
                </a:lnTo>
                <a:lnTo>
                  <a:pt x="1060439" y="793296"/>
                </a:lnTo>
                <a:lnTo>
                  <a:pt x="1063613" y="786946"/>
                </a:lnTo>
                <a:lnTo>
                  <a:pt x="1067013" y="780823"/>
                </a:lnTo>
                <a:lnTo>
                  <a:pt x="1070414" y="774700"/>
                </a:lnTo>
                <a:lnTo>
                  <a:pt x="1074041" y="768803"/>
                </a:lnTo>
                <a:lnTo>
                  <a:pt x="1077668" y="762907"/>
                </a:lnTo>
                <a:lnTo>
                  <a:pt x="1081522" y="756784"/>
                </a:lnTo>
                <a:lnTo>
                  <a:pt x="1085602" y="751114"/>
                </a:lnTo>
                <a:lnTo>
                  <a:pt x="1089683" y="745444"/>
                </a:lnTo>
                <a:lnTo>
                  <a:pt x="1093764" y="739775"/>
                </a:lnTo>
                <a:lnTo>
                  <a:pt x="1098298" y="734332"/>
                </a:lnTo>
                <a:lnTo>
                  <a:pt x="1102605" y="729116"/>
                </a:lnTo>
                <a:lnTo>
                  <a:pt x="1107139" y="723900"/>
                </a:lnTo>
                <a:lnTo>
                  <a:pt x="1112126" y="718684"/>
                </a:lnTo>
                <a:lnTo>
                  <a:pt x="1117113" y="713921"/>
                </a:lnTo>
                <a:lnTo>
                  <a:pt x="1121874" y="708932"/>
                </a:lnTo>
                <a:lnTo>
                  <a:pt x="1127088" y="704169"/>
                </a:lnTo>
                <a:lnTo>
                  <a:pt x="1132302" y="699634"/>
                </a:lnTo>
                <a:lnTo>
                  <a:pt x="1137743" y="695098"/>
                </a:lnTo>
                <a:lnTo>
                  <a:pt x="1142957" y="690562"/>
                </a:lnTo>
                <a:lnTo>
                  <a:pt x="1148398" y="686480"/>
                </a:lnTo>
                <a:lnTo>
                  <a:pt x="1154065" y="682398"/>
                </a:lnTo>
                <a:lnTo>
                  <a:pt x="1159732" y="678543"/>
                </a:lnTo>
                <a:lnTo>
                  <a:pt x="1165853" y="674687"/>
                </a:lnTo>
                <a:lnTo>
                  <a:pt x="1171747" y="670832"/>
                </a:lnTo>
                <a:lnTo>
                  <a:pt x="1177868" y="667203"/>
                </a:lnTo>
                <a:lnTo>
                  <a:pt x="1183762" y="663802"/>
                </a:lnTo>
                <a:lnTo>
                  <a:pt x="1189883" y="660400"/>
                </a:lnTo>
                <a:lnTo>
                  <a:pt x="1196457" y="657225"/>
                </a:lnTo>
                <a:lnTo>
                  <a:pt x="1202805" y="654503"/>
                </a:lnTo>
                <a:lnTo>
                  <a:pt x="1209379" y="651555"/>
                </a:lnTo>
                <a:lnTo>
                  <a:pt x="1215727" y="648834"/>
                </a:lnTo>
                <a:lnTo>
                  <a:pt x="1222528" y="646566"/>
                </a:lnTo>
                <a:lnTo>
                  <a:pt x="1229102" y="643844"/>
                </a:lnTo>
                <a:lnTo>
                  <a:pt x="1235903" y="641803"/>
                </a:lnTo>
                <a:lnTo>
                  <a:pt x="1242930" y="639762"/>
                </a:lnTo>
                <a:lnTo>
                  <a:pt x="1249731" y="637948"/>
                </a:lnTo>
                <a:lnTo>
                  <a:pt x="1256759" y="636134"/>
                </a:lnTo>
                <a:lnTo>
                  <a:pt x="1263787" y="634546"/>
                </a:lnTo>
                <a:lnTo>
                  <a:pt x="1271041" y="633412"/>
                </a:lnTo>
                <a:lnTo>
                  <a:pt x="1278068" y="632052"/>
                </a:lnTo>
                <a:lnTo>
                  <a:pt x="1285323" y="631144"/>
                </a:lnTo>
                <a:lnTo>
                  <a:pt x="1292577" y="630237"/>
                </a:lnTo>
                <a:lnTo>
                  <a:pt x="1300058" y="629557"/>
                </a:lnTo>
                <a:lnTo>
                  <a:pt x="1307312" y="629330"/>
                </a:lnTo>
                <a:lnTo>
                  <a:pt x="1314793" y="628877"/>
                </a:lnTo>
                <a:lnTo>
                  <a:pt x="1322274" y="628650"/>
                </a:lnTo>
                <a:close/>
                <a:moveTo>
                  <a:pt x="1872408" y="450081"/>
                </a:moveTo>
                <a:lnTo>
                  <a:pt x="1872408" y="463897"/>
                </a:lnTo>
                <a:lnTo>
                  <a:pt x="1864899" y="464803"/>
                </a:lnTo>
                <a:lnTo>
                  <a:pt x="1857846" y="465709"/>
                </a:lnTo>
                <a:lnTo>
                  <a:pt x="1851474" y="467068"/>
                </a:lnTo>
                <a:lnTo>
                  <a:pt x="1845558" y="468880"/>
                </a:lnTo>
                <a:lnTo>
                  <a:pt x="1839870" y="470691"/>
                </a:lnTo>
                <a:lnTo>
                  <a:pt x="1834864" y="472730"/>
                </a:lnTo>
                <a:lnTo>
                  <a:pt x="1830313" y="474995"/>
                </a:lnTo>
                <a:lnTo>
                  <a:pt x="1826218" y="477939"/>
                </a:lnTo>
                <a:lnTo>
                  <a:pt x="1822577" y="480657"/>
                </a:lnTo>
                <a:lnTo>
                  <a:pt x="1819391" y="483827"/>
                </a:lnTo>
                <a:lnTo>
                  <a:pt x="1816888" y="487451"/>
                </a:lnTo>
                <a:lnTo>
                  <a:pt x="1814840" y="491075"/>
                </a:lnTo>
                <a:lnTo>
                  <a:pt x="1813020" y="495152"/>
                </a:lnTo>
                <a:lnTo>
                  <a:pt x="1811882" y="499228"/>
                </a:lnTo>
                <a:lnTo>
                  <a:pt x="1811200" y="503984"/>
                </a:lnTo>
                <a:lnTo>
                  <a:pt x="1810745" y="508514"/>
                </a:lnTo>
                <a:lnTo>
                  <a:pt x="1810745" y="511911"/>
                </a:lnTo>
                <a:lnTo>
                  <a:pt x="1811427" y="515309"/>
                </a:lnTo>
                <a:lnTo>
                  <a:pt x="1811882" y="518253"/>
                </a:lnTo>
                <a:lnTo>
                  <a:pt x="1812565" y="521424"/>
                </a:lnTo>
                <a:lnTo>
                  <a:pt x="1813703" y="524594"/>
                </a:lnTo>
                <a:lnTo>
                  <a:pt x="1815068" y="527312"/>
                </a:lnTo>
                <a:lnTo>
                  <a:pt x="1816206" y="530257"/>
                </a:lnTo>
                <a:lnTo>
                  <a:pt x="1818026" y="532974"/>
                </a:lnTo>
                <a:lnTo>
                  <a:pt x="1819846" y="535692"/>
                </a:lnTo>
                <a:lnTo>
                  <a:pt x="1821894" y="537957"/>
                </a:lnTo>
                <a:lnTo>
                  <a:pt x="1823942" y="540222"/>
                </a:lnTo>
                <a:lnTo>
                  <a:pt x="1826218" y="542487"/>
                </a:lnTo>
                <a:lnTo>
                  <a:pt x="1828265" y="544298"/>
                </a:lnTo>
                <a:lnTo>
                  <a:pt x="1830541" y="546337"/>
                </a:lnTo>
                <a:lnTo>
                  <a:pt x="1832816" y="547922"/>
                </a:lnTo>
                <a:lnTo>
                  <a:pt x="1835547" y="549508"/>
                </a:lnTo>
                <a:lnTo>
                  <a:pt x="1841463" y="552905"/>
                </a:lnTo>
                <a:lnTo>
                  <a:pt x="1849654" y="557208"/>
                </a:lnTo>
                <a:lnTo>
                  <a:pt x="1860349" y="562191"/>
                </a:lnTo>
                <a:lnTo>
                  <a:pt x="1873319" y="568079"/>
                </a:lnTo>
                <a:lnTo>
                  <a:pt x="1877187" y="569891"/>
                </a:lnTo>
                <a:lnTo>
                  <a:pt x="1880827" y="571703"/>
                </a:lnTo>
                <a:lnTo>
                  <a:pt x="1883785" y="573515"/>
                </a:lnTo>
                <a:lnTo>
                  <a:pt x="1886516" y="575327"/>
                </a:lnTo>
                <a:lnTo>
                  <a:pt x="1888564" y="577139"/>
                </a:lnTo>
                <a:lnTo>
                  <a:pt x="1890384" y="578497"/>
                </a:lnTo>
                <a:lnTo>
                  <a:pt x="1891749" y="580083"/>
                </a:lnTo>
                <a:lnTo>
                  <a:pt x="1892660" y="581895"/>
                </a:lnTo>
                <a:lnTo>
                  <a:pt x="1893342" y="583480"/>
                </a:lnTo>
                <a:lnTo>
                  <a:pt x="1894025" y="585518"/>
                </a:lnTo>
                <a:lnTo>
                  <a:pt x="1894707" y="590501"/>
                </a:lnTo>
                <a:lnTo>
                  <a:pt x="1895390" y="596163"/>
                </a:lnTo>
                <a:lnTo>
                  <a:pt x="1895390" y="602958"/>
                </a:lnTo>
                <a:lnTo>
                  <a:pt x="1895390" y="605675"/>
                </a:lnTo>
                <a:lnTo>
                  <a:pt x="1894707" y="608167"/>
                </a:lnTo>
                <a:lnTo>
                  <a:pt x="1894025" y="610205"/>
                </a:lnTo>
                <a:lnTo>
                  <a:pt x="1892660" y="611791"/>
                </a:lnTo>
                <a:lnTo>
                  <a:pt x="1890839" y="613149"/>
                </a:lnTo>
                <a:lnTo>
                  <a:pt x="1888791" y="614055"/>
                </a:lnTo>
                <a:lnTo>
                  <a:pt x="1886061" y="614735"/>
                </a:lnTo>
                <a:lnTo>
                  <a:pt x="1883330" y="614961"/>
                </a:lnTo>
                <a:lnTo>
                  <a:pt x="1880145" y="614735"/>
                </a:lnTo>
                <a:lnTo>
                  <a:pt x="1878552" y="614055"/>
                </a:lnTo>
                <a:lnTo>
                  <a:pt x="1877414" y="613602"/>
                </a:lnTo>
                <a:lnTo>
                  <a:pt x="1876277" y="613149"/>
                </a:lnTo>
                <a:lnTo>
                  <a:pt x="1875594" y="612243"/>
                </a:lnTo>
                <a:lnTo>
                  <a:pt x="1874684" y="611564"/>
                </a:lnTo>
                <a:lnTo>
                  <a:pt x="1874229" y="610432"/>
                </a:lnTo>
                <a:lnTo>
                  <a:pt x="1873774" y="609299"/>
                </a:lnTo>
                <a:lnTo>
                  <a:pt x="1873546" y="607487"/>
                </a:lnTo>
                <a:lnTo>
                  <a:pt x="1872863" y="602731"/>
                </a:lnTo>
                <a:lnTo>
                  <a:pt x="1872408" y="596616"/>
                </a:lnTo>
                <a:lnTo>
                  <a:pt x="1872408" y="588689"/>
                </a:lnTo>
                <a:lnTo>
                  <a:pt x="1872408" y="577818"/>
                </a:lnTo>
                <a:lnTo>
                  <a:pt x="1811655" y="577818"/>
                </a:lnTo>
                <a:lnTo>
                  <a:pt x="1811655" y="586424"/>
                </a:lnTo>
                <a:lnTo>
                  <a:pt x="1811882" y="593445"/>
                </a:lnTo>
                <a:lnTo>
                  <a:pt x="1812338" y="596616"/>
                </a:lnTo>
                <a:lnTo>
                  <a:pt x="1813020" y="600013"/>
                </a:lnTo>
                <a:lnTo>
                  <a:pt x="1813475" y="602958"/>
                </a:lnTo>
                <a:lnTo>
                  <a:pt x="1814158" y="605902"/>
                </a:lnTo>
                <a:lnTo>
                  <a:pt x="1815296" y="608620"/>
                </a:lnTo>
                <a:lnTo>
                  <a:pt x="1816206" y="611338"/>
                </a:lnTo>
                <a:lnTo>
                  <a:pt x="1817343" y="613829"/>
                </a:lnTo>
                <a:lnTo>
                  <a:pt x="1818936" y="616094"/>
                </a:lnTo>
                <a:lnTo>
                  <a:pt x="1820074" y="618359"/>
                </a:lnTo>
                <a:lnTo>
                  <a:pt x="1821894" y="620623"/>
                </a:lnTo>
                <a:lnTo>
                  <a:pt x="1823715" y="622435"/>
                </a:lnTo>
                <a:lnTo>
                  <a:pt x="1825535" y="624247"/>
                </a:lnTo>
                <a:lnTo>
                  <a:pt x="1827583" y="626059"/>
                </a:lnTo>
                <a:lnTo>
                  <a:pt x="1829631" y="627418"/>
                </a:lnTo>
                <a:lnTo>
                  <a:pt x="1834409" y="630136"/>
                </a:lnTo>
                <a:lnTo>
                  <a:pt x="1839415" y="632627"/>
                </a:lnTo>
                <a:lnTo>
                  <a:pt x="1844193" y="634665"/>
                </a:lnTo>
                <a:lnTo>
                  <a:pt x="1849654" y="636704"/>
                </a:lnTo>
                <a:lnTo>
                  <a:pt x="1855115" y="638289"/>
                </a:lnTo>
                <a:lnTo>
                  <a:pt x="1860576" y="639421"/>
                </a:lnTo>
                <a:lnTo>
                  <a:pt x="1866492" y="640327"/>
                </a:lnTo>
                <a:lnTo>
                  <a:pt x="1872408" y="641007"/>
                </a:lnTo>
                <a:lnTo>
                  <a:pt x="1872408" y="657993"/>
                </a:lnTo>
                <a:lnTo>
                  <a:pt x="1900396" y="657993"/>
                </a:lnTo>
                <a:lnTo>
                  <a:pt x="1900396" y="641460"/>
                </a:lnTo>
                <a:lnTo>
                  <a:pt x="1907905" y="640554"/>
                </a:lnTo>
                <a:lnTo>
                  <a:pt x="1914959" y="639421"/>
                </a:lnTo>
                <a:lnTo>
                  <a:pt x="1921557" y="637610"/>
                </a:lnTo>
                <a:lnTo>
                  <a:pt x="1927474" y="635798"/>
                </a:lnTo>
                <a:lnTo>
                  <a:pt x="1933162" y="633533"/>
                </a:lnTo>
                <a:lnTo>
                  <a:pt x="1938396" y="631042"/>
                </a:lnTo>
                <a:lnTo>
                  <a:pt x="1943174" y="628324"/>
                </a:lnTo>
                <a:lnTo>
                  <a:pt x="1947270" y="624927"/>
                </a:lnTo>
                <a:lnTo>
                  <a:pt x="1950910" y="621529"/>
                </a:lnTo>
                <a:lnTo>
                  <a:pt x="1953868" y="617679"/>
                </a:lnTo>
                <a:lnTo>
                  <a:pt x="1956826" y="613602"/>
                </a:lnTo>
                <a:lnTo>
                  <a:pt x="1958874" y="609299"/>
                </a:lnTo>
                <a:lnTo>
                  <a:pt x="1960695" y="604317"/>
                </a:lnTo>
                <a:lnTo>
                  <a:pt x="1962060" y="599107"/>
                </a:lnTo>
                <a:lnTo>
                  <a:pt x="1962515" y="593672"/>
                </a:lnTo>
                <a:lnTo>
                  <a:pt x="1962743" y="588010"/>
                </a:lnTo>
                <a:lnTo>
                  <a:pt x="1962743" y="584613"/>
                </a:lnTo>
                <a:lnTo>
                  <a:pt x="1962515" y="581215"/>
                </a:lnTo>
                <a:lnTo>
                  <a:pt x="1962060" y="577818"/>
                </a:lnTo>
                <a:lnTo>
                  <a:pt x="1961377" y="574647"/>
                </a:lnTo>
                <a:lnTo>
                  <a:pt x="1960695" y="571929"/>
                </a:lnTo>
                <a:lnTo>
                  <a:pt x="1959557" y="568985"/>
                </a:lnTo>
                <a:lnTo>
                  <a:pt x="1958419" y="566267"/>
                </a:lnTo>
                <a:lnTo>
                  <a:pt x="1957054" y="563550"/>
                </a:lnTo>
                <a:lnTo>
                  <a:pt x="1953868" y="559020"/>
                </a:lnTo>
                <a:lnTo>
                  <a:pt x="1950683" y="555170"/>
                </a:lnTo>
                <a:lnTo>
                  <a:pt x="1948862" y="553358"/>
                </a:lnTo>
                <a:lnTo>
                  <a:pt x="1947042" y="551546"/>
                </a:lnTo>
                <a:lnTo>
                  <a:pt x="1944994" y="549961"/>
                </a:lnTo>
                <a:lnTo>
                  <a:pt x="1942719" y="548375"/>
                </a:lnTo>
                <a:lnTo>
                  <a:pt x="1937713" y="545657"/>
                </a:lnTo>
                <a:lnTo>
                  <a:pt x="1930659" y="542034"/>
                </a:lnTo>
                <a:lnTo>
                  <a:pt x="1921785" y="537957"/>
                </a:lnTo>
                <a:lnTo>
                  <a:pt x="1911318" y="532974"/>
                </a:lnTo>
                <a:lnTo>
                  <a:pt x="1899031" y="527539"/>
                </a:lnTo>
                <a:lnTo>
                  <a:pt x="1889474" y="523236"/>
                </a:lnTo>
                <a:lnTo>
                  <a:pt x="1882875" y="519612"/>
                </a:lnTo>
                <a:lnTo>
                  <a:pt x="1878552" y="517120"/>
                </a:lnTo>
                <a:lnTo>
                  <a:pt x="1877187" y="515988"/>
                </a:lnTo>
                <a:lnTo>
                  <a:pt x="1876049" y="514629"/>
                </a:lnTo>
                <a:lnTo>
                  <a:pt x="1875139" y="513270"/>
                </a:lnTo>
                <a:lnTo>
                  <a:pt x="1874229" y="511458"/>
                </a:lnTo>
                <a:lnTo>
                  <a:pt x="1873774" y="509647"/>
                </a:lnTo>
                <a:lnTo>
                  <a:pt x="1873319" y="507608"/>
                </a:lnTo>
                <a:lnTo>
                  <a:pt x="1872863" y="505117"/>
                </a:lnTo>
                <a:lnTo>
                  <a:pt x="1872863" y="502626"/>
                </a:lnTo>
                <a:lnTo>
                  <a:pt x="1872863" y="499681"/>
                </a:lnTo>
                <a:lnTo>
                  <a:pt x="1873546" y="497190"/>
                </a:lnTo>
                <a:lnTo>
                  <a:pt x="1874456" y="495152"/>
                </a:lnTo>
                <a:lnTo>
                  <a:pt x="1875594" y="493340"/>
                </a:lnTo>
                <a:lnTo>
                  <a:pt x="1877187" y="491981"/>
                </a:lnTo>
                <a:lnTo>
                  <a:pt x="1879235" y="491075"/>
                </a:lnTo>
                <a:lnTo>
                  <a:pt x="1881282" y="490622"/>
                </a:lnTo>
                <a:lnTo>
                  <a:pt x="1883785" y="490169"/>
                </a:lnTo>
                <a:lnTo>
                  <a:pt x="1887199" y="490622"/>
                </a:lnTo>
                <a:lnTo>
                  <a:pt x="1889702" y="491301"/>
                </a:lnTo>
                <a:lnTo>
                  <a:pt x="1890839" y="491528"/>
                </a:lnTo>
                <a:lnTo>
                  <a:pt x="1891522" y="492207"/>
                </a:lnTo>
                <a:lnTo>
                  <a:pt x="1892432" y="493113"/>
                </a:lnTo>
                <a:lnTo>
                  <a:pt x="1892887" y="493793"/>
                </a:lnTo>
                <a:lnTo>
                  <a:pt x="1894025" y="496284"/>
                </a:lnTo>
                <a:lnTo>
                  <a:pt x="1894480" y="499455"/>
                </a:lnTo>
                <a:lnTo>
                  <a:pt x="1894935" y="503758"/>
                </a:lnTo>
                <a:lnTo>
                  <a:pt x="1895163" y="508967"/>
                </a:lnTo>
                <a:lnTo>
                  <a:pt x="1895163" y="516215"/>
                </a:lnTo>
                <a:lnTo>
                  <a:pt x="1955689" y="516215"/>
                </a:lnTo>
                <a:lnTo>
                  <a:pt x="1956371" y="511458"/>
                </a:lnTo>
                <a:lnTo>
                  <a:pt x="1956371" y="508061"/>
                </a:lnTo>
                <a:lnTo>
                  <a:pt x="1955916" y="503305"/>
                </a:lnTo>
                <a:lnTo>
                  <a:pt x="1955461" y="498775"/>
                </a:lnTo>
                <a:lnTo>
                  <a:pt x="1954551" y="494699"/>
                </a:lnTo>
                <a:lnTo>
                  <a:pt x="1952958" y="490848"/>
                </a:lnTo>
                <a:lnTo>
                  <a:pt x="1950910" y="487225"/>
                </a:lnTo>
                <a:lnTo>
                  <a:pt x="1948635" y="483601"/>
                </a:lnTo>
                <a:lnTo>
                  <a:pt x="1945677" y="480430"/>
                </a:lnTo>
                <a:lnTo>
                  <a:pt x="1942264" y="477712"/>
                </a:lnTo>
                <a:lnTo>
                  <a:pt x="1938623" y="474995"/>
                </a:lnTo>
                <a:lnTo>
                  <a:pt x="1934527" y="472730"/>
                </a:lnTo>
                <a:lnTo>
                  <a:pt x="1929976" y="470465"/>
                </a:lnTo>
                <a:lnTo>
                  <a:pt x="1924971" y="468653"/>
                </a:lnTo>
                <a:lnTo>
                  <a:pt x="1919510" y="467068"/>
                </a:lnTo>
                <a:lnTo>
                  <a:pt x="1913593" y="465709"/>
                </a:lnTo>
                <a:lnTo>
                  <a:pt x="1907222" y="464803"/>
                </a:lnTo>
                <a:lnTo>
                  <a:pt x="1900396" y="463897"/>
                </a:lnTo>
                <a:lnTo>
                  <a:pt x="1900396" y="450081"/>
                </a:lnTo>
                <a:lnTo>
                  <a:pt x="1872408" y="450081"/>
                </a:lnTo>
                <a:close/>
                <a:moveTo>
                  <a:pt x="1886971" y="384175"/>
                </a:moveTo>
                <a:lnTo>
                  <a:pt x="1895390" y="384401"/>
                </a:lnTo>
                <a:lnTo>
                  <a:pt x="1904264" y="384854"/>
                </a:lnTo>
                <a:lnTo>
                  <a:pt x="1912911" y="385987"/>
                </a:lnTo>
                <a:lnTo>
                  <a:pt x="1921102" y="387572"/>
                </a:lnTo>
                <a:lnTo>
                  <a:pt x="1929294" y="389610"/>
                </a:lnTo>
                <a:lnTo>
                  <a:pt x="1937713" y="391649"/>
                </a:lnTo>
                <a:lnTo>
                  <a:pt x="1945449" y="394367"/>
                </a:lnTo>
                <a:lnTo>
                  <a:pt x="1953186" y="397537"/>
                </a:lnTo>
                <a:lnTo>
                  <a:pt x="1960922" y="400935"/>
                </a:lnTo>
                <a:lnTo>
                  <a:pt x="1968204" y="404558"/>
                </a:lnTo>
                <a:lnTo>
                  <a:pt x="1975485" y="408635"/>
                </a:lnTo>
                <a:lnTo>
                  <a:pt x="1982084" y="412938"/>
                </a:lnTo>
                <a:lnTo>
                  <a:pt x="1988910" y="417921"/>
                </a:lnTo>
                <a:lnTo>
                  <a:pt x="1995281" y="422677"/>
                </a:lnTo>
                <a:lnTo>
                  <a:pt x="2001652" y="428113"/>
                </a:lnTo>
                <a:lnTo>
                  <a:pt x="2007568" y="433775"/>
                </a:lnTo>
                <a:lnTo>
                  <a:pt x="2013257" y="439890"/>
                </a:lnTo>
                <a:lnTo>
                  <a:pt x="2018718" y="446005"/>
                </a:lnTo>
                <a:lnTo>
                  <a:pt x="2023496" y="452346"/>
                </a:lnTo>
                <a:lnTo>
                  <a:pt x="2028502" y="459141"/>
                </a:lnTo>
                <a:lnTo>
                  <a:pt x="2032825" y="465709"/>
                </a:lnTo>
                <a:lnTo>
                  <a:pt x="2036921" y="472956"/>
                </a:lnTo>
                <a:lnTo>
                  <a:pt x="2040562" y="480430"/>
                </a:lnTo>
                <a:lnTo>
                  <a:pt x="2043975" y="487904"/>
                </a:lnTo>
                <a:lnTo>
                  <a:pt x="2047161" y="495605"/>
                </a:lnTo>
                <a:lnTo>
                  <a:pt x="2049891" y="503305"/>
                </a:lnTo>
                <a:lnTo>
                  <a:pt x="2052394" y="511685"/>
                </a:lnTo>
                <a:lnTo>
                  <a:pt x="2054214" y="519838"/>
                </a:lnTo>
                <a:lnTo>
                  <a:pt x="2055580" y="528218"/>
                </a:lnTo>
                <a:lnTo>
                  <a:pt x="2056717" y="536598"/>
                </a:lnTo>
                <a:lnTo>
                  <a:pt x="2057172" y="545431"/>
                </a:lnTo>
                <a:lnTo>
                  <a:pt x="2057400" y="553811"/>
                </a:lnTo>
                <a:lnTo>
                  <a:pt x="2057172" y="562644"/>
                </a:lnTo>
                <a:lnTo>
                  <a:pt x="2056717" y="571476"/>
                </a:lnTo>
                <a:lnTo>
                  <a:pt x="2055580" y="579856"/>
                </a:lnTo>
                <a:lnTo>
                  <a:pt x="2054214" y="588010"/>
                </a:lnTo>
                <a:lnTo>
                  <a:pt x="2052394" y="596390"/>
                </a:lnTo>
                <a:lnTo>
                  <a:pt x="2049891" y="604543"/>
                </a:lnTo>
                <a:lnTo>
                  <a:pt x="2047161" y="612243"/>
                </a:lnTo>
                <a:lnTo>
                  <a:pt x="2043975" y="619944"/>
                </a:lnTo>
                <a:lnTo>
                  <a:pt x="2040562" y="627418"/>
                </a:lnTo>
                <a:lnTo>
                  <a:pt x="2036921" y="634892"/>
                </a:lnTo>
                <a:lnTo>
                  <a:pt x="2032825" y="642139"/>
                </a:lnTo>
                <a:lnTo>
                  <a:pt x="2028502" y="648934"/>
                </a:lnTo>
                <a:lnTo>
                  <a:pt x="2023496" y="655502"/>
                </a:lnTo>
                <a:lnTo>
                  <a:pt x="2018718" y="662070"/>
                </a:lnTo>
                <a:lnTo>
                  <a:pt x="2013257" y="668185"/>
                </a:lnTo>
                <a:lnTo>
                  <a:pt x="2007568" y="674073"/>
                </a:lnTo>
                <a:lnTo>
                  <a:pt x="2001652" y="679736"/>
                </a:lnTo>
                <a:lnTo>
                  <a:pt x="1995281" y="685171"/>
                </a:lnTo>
                <a:lnTo>
                  <a:pt x="1988910" y="690154"/>
                </a:lnTo>
                <a:lnTo>
                  <a:pt x="1982084" y="694683"/>
                </a:lnTo>
                <a:lnTo>
                  <a:pt x="1975485" y="699440"/>
                </a:lnTo>
                <a:lnTo>
                  <a:pt x="1968204" y="703516"/>
                </a:lnTo>
                <a:lnTo>
                  <a:pt x="1960922" y="707140"/>
                </a:lnTo>
                <a:lnTo>
                  <a:pt x="1953186" y="710537"/>
                </a:lnTo>
                <a:lnTo>
                  <a:pt x="1945449" y="713482"/>
                </a:lnTo>
                <a:lnTo>
                  <a:pt x="1937713" y="716199"/>
                </a:lnTo>
                <a:lnTo>
                  <a:pt x="1929294" y="718464"/>
                </a:lnTo>
                <a:lnTo>
                  <a:pt x="1921102" y="720503"/>
                </a:lnTo>
                <a:lnTo>
                  <a:pt x="1912911" y="722088"/>
                </a:lnTo>
                <a:lnTo>
                  <a:pt x="1904264" y="722994"/>
                </a:lnTo>
                <a:lnTo>
                  <a:pt x="1895390" y="723673"/>
                </a:lnTo>
                <a:lnTo>
                  <a:pt x="1886971" y="723900"/>
                </a:lnTo>
                <a:lnTo>
                  <a:pt x="1878097" y="723673"/>
                </a:lnTo>
                <a:lnTo>
                  <a:pt x="1869223" y="722994"/>
                </a:lnTo>
                <a:lnTo>
                  <a:pt x="1860804" y="722088"/>
                </a:lnTo>
                <a:lnTo>
                  <a:pt x="1852612" y="720503"/>
                </a:lnTo>
                <a:lnTo>
                  <a:pt x="1844193" y="718464"/>
                </a:lnTo>
                <a:lnTo>
                  <a:pt x="1836002" y="716199"/>
                </a:lnTo>
                <a:lnTo>
                  <a:pt x="1828265" y="713482"/>
                </a:lnTo>
                <a:lnTo>
                  <a:pt x="1820529" y="710537"/>
                </a:lnTo>
                <a:lnTo>
                  <a:pt x="1812565" y="707140"/>
                </a:lnTo>
                <a:lnTo>
                  <a:pt x="1805511" y="703516"/>
                </a:lnTo>
                <a:lnTo>
                  <a:pt x="1798230" y="699440"/>
                </a:lnTo>
                <a:lnTo>
                  <a:pt x="1791404" y="694683"/>
                </a:lnTo>
                <a:lnTo>
                  <a:pt x="1784805" y="690154"/>
                </a:lnTo>
                <a:lnTo>
                  <a:pt x="1778206" y="685171"/>
                </a:lnTo>
                <a:lnTo>
                  <a:pt x="1772063" y="679736"/>
                </a:lnTo>
                <a:lnTo>
                  <a:pt x="1766146" y="674073"/>
                </a:lnTo>
                <a:lnTo>
                  <a:pt x="1760458" y="668185"/>
                </a:lnTo>
                <a:lnTo>
                  <a:pt x="1754997" y="662070"/>
                </a:lnTo>
                <a:lnTo>
                  <a:pt x="1749991" y="655502"/>
                </a:lnTo>
                <a:lnTo>
                  <a:pt x="1745213" y="648934"/>
                </a:lnTo>
                <a:lnTo>
                  <a:pt x="1740662" y="642139"/>
                </a:lnTo>
                <a:lnTo>
                  <a:pt x="1736566" y="634892"/>
                </a:lnTo>
                <a:lnTo>
                  <a:pt x="1732925" y="627418"/>
                </a:lnTo>
                <a:lnTo>
                  <a:pt x="1729512" y="619944"/>
                </a:lnTo>
                <a:lnTo>
                  <a:pt x="1726554" y="612243"/>
                </a:lnTo>
                <a:lnTo>
                  <a:pt x="1723596" y="604543"/>
                </a:lnTo>
                <a:lnTo>
                  <a:pt x="1721548" y="596390"/>
                </a:lnTo>
                <a:lnTo>
                  <a:pt x="1719500" y="588010"/>
                </a:lnTo>
                <a:lnTo>
                  <a:pt x="1717908" y="579856"/>
                </a:lnTo>
                <a:lnTo>
                  <a:pt x="1716997" y="571476"/>
                </a:lnTo>
                <a:lnTo>
                  <a:pt x="1716315" y="562644"/>
                </a:lnTo>
                <a:lnTo>
                  <a:pt x="1716087" y="553811"/>
                </a:lnTo>
                <a:lnTo>
                  <a:pt x="1716315" y="545431"/>
                </a:lnTo>
                <a:lnTo>
                  <a:pt x="1716997" y="536598"/>
                </a:lnTo>
                <a:lnTo>
                  <a:pt x="1717908" y="528218"/>
                </a:lnTo>
                <a:lnTo>
                  <a:pt x="1719500" y="519838"/>
                </a:lnTo>
                <a:lnTo>
                  <a:pt x="1721548" y="511685"/>
                </a:lnTo>
                <a:lnTo>
                  <a:pt x="1723596" y="503305"/>
                </a:lnTo>
                <a:lnTo>
                  <a:pt x="1726554" y="495605"/>
                </a:lnTo>
                <a:lnTo>
                  <a:pt x="1729512" y="487904"/>
                </a:lnTo>
                <a:lnTo>
                  <a:pt x="1732925" y="480430"/>
                </a:lnTo>
                <a:lnTo>
                  <a:pt x="1736566" y="472956"/>
                </a:lnTo>
                <a:lnTo>
                  <a:pt x="1740662" y="465709"/>
                </a:lnTo>
                <a:lnTo>
                  <a:pt x="1745213" y="459141"/>
                </a:lnTo>
                <a:lnTo>
                  <a:pt x="1749991" y="452346"/>
                </a:lnTo>
                <a:lnTo>
                  <a:pt x="1754997" y="446005"/>
                </a:lnTo>
                <a:lnTo>
                  <a:pt x="1760458" y="439890"/>
                </a:lnTo>
                <a:lnTo>
                  <a:pt x="1766146" y="433775"/>
                </a:lnTo>
                <a:lnTo>
                  <a:pt x="1772063" y="428113"/>
                </a:lnTo>
                <a:lnTo>
                  <a:pt x="1778206" y="422677"/>
                </a:lnTo>
                <a:lnTo>
                  <a:pt x="1784805" y="417921"/>
                </a:lnTo>
                <a:lnTo>
                  <a:pt x="1791404" y="412938"/>
                </a:lnTo>
                <a:lnTo>
                  <a:pt x="1798230" y="408635"/>
                </a:lnTo>
                <a:lnTo>
                  <a:pt x="1805511" y="404558"/>
                </a:lnTo>
                <a:lnTo>
                  <a:pt x="1812565" y="400935"/>
                </a:lnTo>
                <a:lnTo>
                  <a:pt x="1820529" y="397537"/>
                </a:lnTo>
                <a:lnTo>
                  <a:pt x="1828265" y="394367"/>
                </a:lnTo>
                <a:lnTo>
                  <a:pt x="1836002" y="391649"/>
                </a:lnTo>
                <a:lnTo>
                  <a:pt x="1844193" y="389610"/>
                </a:lnTo>
                <a:lnTo>
                  <a:pt x="1852612" y="387572"/>
                </a:lnTo>
                <a:lnTo>
                  <a:pt x="1860804" y="385987"/>
                </a:lnTo>
                <a:lnTo>
                  <a:pt x="1869223" y="384854"/>
                </a:lnTo>
                <a:lnTo>
                  <a:pt x="1878097" y="384401"/>
                </a:lnTo>
                <a:lnTo>
                  <a:pt x="1886971" y="384175"/>
                </a:lnTo>
                <a:close/>
                <a:moveTo>
                  <a:pt x="1493053" y="58920"/>
                </a:moveTo>
                <a:lnTo>
                  <a:pt x="1493053" y="71384"/>
                </a:lnTo>
                <a:lnTo>
                  <a:pt x="1486255" y="72064"/>
                </a:lnTo>
                <a:lnTo>
                  <a:pt x="1480136" y="72970"/>
                </a:lnTo>
                <a:lnTo>
                  <a:pt x="1474471" y="74103"/>
                </a:lnTo>
                <a:lnTo>
                  <a:pt x="1469032" y="75463"/>
                </a:lnTo>
                <a:lnTo>
                  <a:pt x="1464046" y="77276"/>
                </a:lnTo>
                <a:lnTo>
                  <a:pt x="1459741" y="79089"/>
                </a:lnTo>
                <a:lnTo>
                  <a:pt x="1455661" y="81128"/>
                </a:lnTo>
                <a:lnTo>
                  <a:pt x="1452036" y="83621"/>
                </a:lnTo>
                <a:lnTo>
                  <a:pt x="1448863" y="86341"/>
                </a:lnTo>
                <a:lnTo>
                  <a:pt x="1446144" y="89060"/>
                </a:lnTo>
                <a:lnTo>
                  <a:pt x="1443877" y="92233"/>
                </a:lnTo>
                <a:lnTo>
                  <a:pt x="1441611" y="95632"/>
                </a:lnTo>
                <a:lnTo>
                  <a:pt x="1440252" y="99258"/>
                </a:lnTo>
                <a:lnTo>
                  <a:pt x="1439118" y="102657"/>
                </a:lnTo>
                <a:lnTo>
                  <a:pt x="1438665" y="106963"/>
                </a:lnTo>
                <a:lnTo>
                  <a:pt x="1438439" y="111042"/>
                </a:lnTo>
                <a:lnTo>
                  <a:pt x="1438439" y="113988"/>
                </a:lnTo>
                <a:lnTo>
                  <a:pt x="1438665" y="116934"/>
                </a:lnTo>
                <a:lnTo>
                  <a:pt x="1439118" y="119880"/>
                </a:lnTo>
                <a:lnTo>
                  <a:pt x="1439798" y="122599"/>
                </a:lnTo>
                <a:lnTo>
                  <a:pt x="1440931" y="125092"/>
                </a:lnTo>
                <a:lnTo>
                  <a:pt x="1442064" y="127812"/>
                </a:lnTo>
                <a:lnTo>
                  <a:pt x="1443198" y="130304"/>
                </a:lnTo>
                <a:lnTo>
                  <a:pt x="1444784" y="132797"/>
                </a:lnTo>
                <a:lnTo>
                  <a:pt x="1448183" y="137329"/>
                </a:lnTo>
                <a:lnTo>
                  <a:pt x="1451809" y="141409"/>
                </a:lnTo>
                <a:lnTo>
                  <a:pt x="1455888" y="144808"/>
                </a:lnTo>
                <a:lnTo>
                  <a:pt x="1460194" y="147527"/>
                </a:lnTo>
                <a:lnTo>
                  <a:pt x="1465633" y="150700"/>
                </a:lnTo>
                <a:lnTo>
                  <a:pt x="1472884" y="154552"/>
                </a:lnTo>
                <a:lnTo>
                  <a:pt x="1482402" y="158858"/>
                </a:lnTo>
                <a:lnTo>
                  <a:pt x="1493733" y="164070"/>
                </a:lnTo>
                <a:lnTo>
                  <a:pt x="1500532" y="167469"/>
                </a:lnTo>
                <a:lnTo>
                  <a:pt x="1503024" y="169056"/>
                </a:lnTo>
                <a:lnTo>
                  <a:pt x="1505291" y="170642"/>
                </a:lnTo>
                <a:lnTo>
                  <a:pt x="1507330" y="172002"/>
                </a:lnTo>
                <a:lnTo>
                  <a:pt x="1508916" y="173588"/>
                </a:lnTo>
                <a:lnTo>
                  <a:pt x="1510276" y="175174"/>
                </a:lnTo>
                <a:lnTo>
                  <a:pt x="1510956" y="176534"/>
                </a:lnTo>
                <a:lnTo>
                  <a:pt x="1512089" y="179707"/>
                </a:lnTo>
                <a:lnTo>
                  <a:pt x="1512769" y="184012"/>
                </a:lnTo>
                <a:lnTo>
                  <a:pt x="1513449" y="189451"/>
                </a:lnTo>
                <a:lnTo>
                  <a:pt x="1513675" y="195343"/>
                </a:lnTo>
                <a:lnTo>
                  <a:pt x="1513449" y="197836"/>
                </a:lnTo>
                <a:lnTo>
                  <a:pt x="1512769" y="199876"/>
                </a:lnTo>
                <a:lnTo>
                  <a:pt x="1512089" y="201689"/>
                </a:lnTo>
                <a:lnTo>
                  <a:pt x="1510956" y="203275"/>
                </a:lnTo>
                <a:lnTo>
                  <a:pt x="1509596" y="204181"/>
                </a:lnTo>
                <a:lnTo>
                  <a:pt x="1507783" y="205314"/>
                </a:lnTo>
                <a:lnTo>
                  <a:pt x="1505291" y="205768"/>
                </a:lnTo>
                <a:lnTo>
                  <a:pt x="1502798" y="205768"/>
                </a:lnTo>
                <a:lnTo>
                  <a:pt x="1499852" y="205541"/>
                </a:lnTo>
                <a:lnTo>
                  <a:pt x="1498719" y="205314"/>
                </a:lnTo>
                <a:lnTo>
                  <a:pt x="1497586" y="204861"/>
                </a:lnTo>
                <a:lnTo>
                  <a:pt x="1496679" y="204181"/>
                </a:lnTo>
                <a:lnTo>
                  <a:pt x="1495773" y="203728"/>
                </a:lnTo>
                <a:lnTo>
                  <a:pt x="1495319" y="203048"/>
                </a:lnTo>
                <a:lnTo>
                  <a:pt x="1494866" y="201915"/>
                </a:lnTo>
                <a:lnTo>
                  <a:pt x="1493960" y="199422"/>
                </a:lnTo>
                <a:lnTo>
                  <a:pt x="1493506" y="195343"/>
                </a:lnTo>
                <a:lnTo>
                  <a:pt x="1493280" y="189678"/>
                </a:lnTo>
                <a:lnTo>
                  <a:pt x="1493053" y="182426"/>
                </a:lnTo>
                <a:lnTo>
                  <a:pt x="1493053" y="172908"/>
                </a:lnTo>
                <a:lnTo>
                  <a:pt x="1439118" y="172908"/>
                </a:lnTo>
                <a:lnTo>
                  <a:pt x="1439118" y="180613"/>
                </a:lnTo>
                <a:lnTo>
                  <a:pt x="1439345" y="186732"/>
                </a:lnTo>
                <a:lnTo>
                  <a:pt x="1440252" y="192624"/>
                </a:lnTo>
                <a:lnTo>
                  <a:pt x="1441385" y="197836"/>
                </a:lnTo>
                <a:lnTo>
                  <a:pt x="1442291" y="200329"/>
                </a:lnTo>
                <a:lnTo>
                  <a:pt x="1443198" y="202822"/>
                </a:lnTo>
                <a:lnTo>
                  <a:pt x="1444331" y="205088"/>
                </a:lnTo>
                <a:lnTo>
                  <a:pt x="1445237" y="207127"/>
                </a:lnTo>
                <a:lnTo>
                  <a:pt x="1446823" y="209167"/>
                </a:lnTo>
                <a:lnTo>
                  <a:pt x="1448183" y="210980"/>
                </a:lnTo>
                <a:lnTo>
                  <a:pt x="1449769" y="212793"/>
                </a:lnTo>
                <a:lnTo>
                  <a:pt x="1451582" y="214379"/>
                </a:lnTo>
                <a:lnTo>
                  <a:pt x="1453395" y="215965"/>
                </a:lnTo>
                <a:lnTo>
                  <a:pt x="1455435" y="217098"/>
                </a:lnTo>
                <a:lnTo>
                  <a:pt x="1459514" y="219818"/>
                </a:lnTo>
                <a:lnTo>
                  <a:pt x="1463593" y="221857"/>
                </a:lnTo>
                <a:lnTo>
                  <a:pt x="1468352" y="223897"/>
                </a:lnTo>
                <a:lnTo>
                  <a:pt x="1472884" y="225483"/>
                </a:lnTo>
                <a:lnTo>
                  <a:pt x="1477643" y="226616"/>
                </a:lnTo>
                <a:lnTo>
                  <a:pt x="1482629" y="227976"/>
                </a:lnTo>
                <a:lnTo>
                  <a:pt x="1487841" y="228656"/>
                </a:lnTo>
                <a:lnTo>
                  <a:pt x="1493053" y="229336"/>
                </a:lnTo>
                <a:lnTo>
                  <a:pt x="1493053" y="244519"/>
                </a:lnTo>
                <a:lnTo>
                  <a:pt x="1517981" y="244519"/>
                </a:lnTo>
                <a:lnTo>
                  <a:pt x="1517981" y="229789"/>
                </a:lnTo>
                <a:lnTo>
                  <a:pt x="1524780" y="228656"/>
                </a:lnTo>
                <a:lnTo>
                  <a:pt x="1530898" y="227749"/>
                </a:lnTo>
                <a:lnTo>
                  <a:pt x="1536790" y="226163"/>
                </a:lnTo>
                <a:lnTo>
                  <a:pt x="1542229" y="224577"/>
                </a:lnTo>
                <a:lnTo>
                  <a:pt x="1547215" y="222537"/>
                </a:lnTo>
                <a:lnTo>
                  <a:pt x="1551747" y="220271"/>
                </a:lnTo>
                <a:lnTo>
                  <a:pt x="1555826" y="218005"/>
                </a:lnTo>
                <a:lnTo>
                  <a:pt x="1559452" y="215059"/>
                </a:lnTo>
                <a:lnTo>
                  <a:pt x="1562851" y="211660"/>
                </a:lnTo>
                <a:lnTo>
                  <a:pt x="1565571" y="208487"/>
                </a:lnTo>
                <a:lnTo>
                  <a:pt x="1568063" y="204861"/>
                </a:lnTo>
                <a:lnTo>
                  <a:pt x="1569876" y="201009"/>
                </a:lnTo>
                <a:lnTo>
                  <a:pt x="1571236" y="196476"/>
                </a:lnTo>
                <a:lnTo>
                  <a:pt x="1572596" y="192171"/>
                </a:lnTo>
                <a:lnTo>
                  <a:pt x="1573049" y="187185"/>
                </a:lnTo>
                <a:lnTo>
                  <a:pt x="1573502" y="182199"/>
                </a:lnTo>
                <a:lnTo>
                  <a:pt x="1573502" y="179027"/>
                </a:lnTo>
                <a:lnTo>
                  <a:pt x="1573049" y="175854"/>
                </a:lnTo>
                <a:lnTo>
                  <a:pt x="1572596" y="172908"/>
                </a:lnTo>
                <a:lnTo>
                  <a:pt x="1572142" y="170189"/>
                </a:lnTo>
                <a:lnTo>
                  <a:pt x="1571236" y="167469"/>
                </a:lnTo>
                <a:lnTo>
                  <a:pt x="1570556" y="164750"/>
                </a:lnTo>
                <a:lnTo>
                  <a:pt x="1569650" y="162484"/>
                </a:lnTo>
                <a:lnTo>
                  <a:pt x="1568290" y="160218"/>
                </a:lnTo>
                <a:lnTo>
                  <a:pt x="1565344" y="156139"/>
                </a:lnTo>
                <a:lnTo>
                  <a:pt x="1562625" y="152513"/>
                </a:lnTo>
                <a:lnTo>
                  <a:pt x="1559225" y="149340"/>
                </a:lnTo>
                <a:lnTo>
                  <a:pt x="1555599" y="146847"/>
                </a:lnTo>
                <a:lnTo>
                  <a:pt x="1551067" y="144355"/>
                </a:lnTo>
                <a:lnTo>
                  <a:pt x="1544722" y="140955"/>
                </a:lnTo>
                <a:lnTo>
                  <a:pt x="1537017" y="137329"/>
                </a:lnTo>
                <a:lnTo>
                  <a:pt x="1527499" y="132797"/>
                </a:lnTo>
                <a:lnTo>
                  <a:pt x="1516621" y="128038"/>
                </a:lnTo>
                <a:lnTo>
                  <a:pt x="1508237" y="124186"/>
                </a:lnTo>
                <a:lnTo>
                  <a:pt x="1502344" y="120786"/>
                </a:lnTo>
                <a:lnTo>
                  <a:pt x="1498719" y="118747"/>
                </a:lnTo>
                <a:lnTo>
                  <a:pt x="1497359" y="117614"/>
                </a:lnTo>
                <a:lnTo>
                  <a:pt x="1496452" y="116481"/>
                </a:lnTo>
                <a:lnTo>
                  <a:pt x="1495319" y="115121"/>
                </a:lnTo>
                <a:lnTo>
                  <a:pt x="1494866" y="113535"/>
                </a:lnTo>
                <a:lnTo>
                  <a:pt x="1493960" y="111948"/>
                </a:lnTo>
                <a:lnTo>
                  <a:pt x="1493733" y="109909"/>
                </a:lnTo>
                <a:lnTo>
                  <a:pt x="1493506" y="107869"/>
                </a:lnTo>
                <a:lnTo>
                  <a:pt x="1493506" y="105830"/>
                </a:lnTo>
                <a:lnTo>
                  <a:pt x="1493506" y="103337"/>
                </a:lnTo>
                <a:lnTo>
                  <a:pt x="1493960" y="100844"/>
                </a:lnTo>
                <a:lnTo>
                  <a:pt x="1494866" y="99258"/>
                </a:lnTo>
                <a:lnTo>
                  <a:pt x="1495773" y="97672"/>
                </a:lnTo>
                <a:lnTo>
                  <a:pt x="1497359" y="96312"/>
                </a:lnTo>
                <a:lnTo>
                  <a:pt x="1498945" y="95632"/>
                </a:lnTo>
                <a:lnTo>
                  <a:pt x="1500985" y="94952"/>
                </a:lnTo>
                <a:lnTo>
                  <a:pt x="1503251" y="94725"/>
                </a:lnTo>
                <a:lnTo>
                  <a:pt x="1506197" y="94952"/>
                </a:lnTo>
                <a:lnTo>
                  <a:pt x="1508463" y="95632"/>
                </a:lnTo>
                <a:lnTo>
                  <a:pt x="1510049" y="96538"/>
                </a:lnTo>
                <a:lnTo>
                  <a:pt x="1510729" y="96992"/>
                </a:lnTo>
                <a:lnTo>
                  <a:pt x="1511409" y="97898"/>
                </a:lnTo>
                <a:lnTo>
                  <a:pt x="1512089" y="99938"/>
                </a:lnTo>
                <a:lnTo>
                  <a:pt x="1512769" y="103110"/>
                </a:lnTo>
                <a:lnTo>
                  <a:pt x="1512995" y="106963"/>
                </a:lnTo>
                <a:lnTo>
                  <a:pt x="1512995" y="111495"/>
                </a:lnTo>
                <a:lnTo>
                  <a:pt x="1512995" y="118067"/>
                </a:lnTo>
                <a:lnTo>
                  <a:pt x="1567157" y="118067"/>
                </a:lnTo>
                <a:lnTo>
                  <a:pt x="1567383" y="113535"/>
                </a:lnTo>
                <a:lnTo>
                  <a:pt x="1567837" y="110815"/>
                </a:lnTo>
                <a:lnTo>
                  <a:pt x="1567383" y="106283"/>
                </a:lnTo>
                <a:lnTo>
                  <a:pt x="1566930" y="102430"/>
                </a:lnTo>
                <a:lnTo>
                  <a:pt x="1566024" y="98578"/>
                </a:lnTo>
                <a:lnTo>
                  <a:pt x="1564664" y="95179"/>
                </a:lnTo>
                <a:lnTo>
                  <a:pt x="1562851" y="92006"/>
                </a:lnTo>
                <a:lnTo>
                  <a:pt x="1560812" y="88833"/>
                </a:lnTo>
                <a:lnTo>
                  <a:pt x="1558092" y="86114"/>
                </a:lnTo>
                <a:lnTo>
                  <a:pt x="1555373" y="83395"/>
                </a:lnTo>
                <a:lnTo>
                  <a:pt x="1551974" y="81128"/>
                </a:lnTo>
                <a:lnTo>
                  <a:pt x="1548121" y="79089"/>
                </a:lnTo>
                <a:lnTo>
                  <a:pt x="1544269" y="77276"/>
                </a:lnTo>
                <a:lnTo>
                  <a:pt x="1539736" y="75463"/>
                </a:lnTo>
                <a:lnTo>
                  <a:pt x="1534751" y="74103"/>
                </a:lnTo>
                <a:lnTo>
                  <a:pt x="1529538" y="72970"/>
                </a:lnTo>
                <a:lnTo>
                  <a:pt x="1523873" y="72064"/>
                </a:lnTo>
                <a:lnTo>
                  <a:pt x="1517981" y="71384"/>
                </a:lnTo>
                <a:lnTo>
                  <a:pt x="1517981" y="58920"/>
                </a:lnTo>
                <a:lnTo>
                  <a:pt x="1493053" y="58920"/>
                </a:lnTo>
                <a:close/>
                <a:moveTo>
                  <a:pt x="1505970" y="0"/>
                </a:moveTo>
                <a:lnTo>
                  <a:pt x="1513675" y="226"/>
                </a:lnTo>
                <a:lnTo>
                  <a:pt x="1521380" y="680"/>
                </a:lnTo>
                <a:lnTo>
                  <a:pt x="1528859" y="1813"/>
                </a:lnTo>
                <a:lnTo>
                  <a:pt x="1536337" y="2946"/>
                </a:lnTo>
                <a:lnTo>
                  <a:pt x="1543815" y="4759"/>
                </a:lnTo>
                <a:lnTo>
                  <a:pt x="1551067" y="6798"/>
                </a:lnTo>
                <a:lnTo>
                  <a:pt x="1557866" y="9291"/>
                </a:lnTo>
                <a:lnTo>
                  <a:pt x="1564891" y="11784"/>
                </a:lnTo>
                <a:lnTo>
                  <a:pt x="1571689" y="14956"/>
                </a:lnTo>
                <a:lnTo>
                  <a:pt x="1578034" y="18129"/>
                </a:lnTo>
                <a:lnTo>
                  <a:pt x="1584380" y="21755"/>
                </a:lnTo>
                <a:lnTo>
                  <a:pt x="1590725" y="26061"/>
                </a:lnTo>
                <a:lnTo>
                  <a:pt x="1596617" y="30140"/>
                </a:lnTo>
                <a:lnTo>
                  <a:pt x="1602282" y="34445"/>
                </a:lnTo>
                <a:lnTo>
                  <a:pt x="1607948" y="39431"/>
                </a:lnTo>
                <a:lnTo>
                  <a:pt x="1613160" y="44190"/>
                </a:lnTo>
                <a:lnTo>
                  <a:pt x="1618146" y="49629"/>
                </a:lnTo>
                <a:lnTo>
                  <a:pt x="1622905" y="55068"/>
                </a:lnTo>
                <a:lnTo>
                  <a:pt x="1627437" y="60960"/>
                </a:lnTo>
                <a:lnTo>
                  <a:pt x="1631743" y="66852"/>
                </a:lnTo>
                <a:lnTo>
                  <a:pt x="1635595" y="72970"/>
                </a:lnTo>
                <a:lnTo>
                  <a:pt x="1639221" y="79316"/>
                </a:lnTo>
                <a:lnTo>
                  <a:pt x="1642394" y="85661"/>
                </a:lnTo>
                <a:lnTo>
                  <a:pt x="1645566" y="92686"/>
                </a:lnTo>
                <a:lnTo>
                  <a:pt x="1648512" y="99484"/>
                </a:lnTo>
                <a:lnTo>
                  <a:pt x="1650778" y="106736"/>
                </a:lnTo>
                <a:lnTo>
                  <a:pt x="1652818" y="113761"/>
                </a:lnTo>
                <a:lnTo>
                  <a:pt x="1654404" y="121013"/>
                </a:lnTo>
                <a:lnTo>
                  <a:pt x="1655991" y="128491"/>
                </a:lnTo>
                <a:lnTo>
                  <a:pt x="1656670" y="135970"/>
                </a:lnTo>
                <a:lnTo>
                  <a:pt x="1657350" y="143675"/>
                </a:lnTo>
                <a:lnTo>
                  <a:pt x="1657350" y="151833"/>
                </a:lnTo>
                <a:lnTo>
                  <a:pt x="1657350" y="159538"/>
                </a:lnTo>
                <a:lnTo>
                  <a:pt x="1656670" y="167243"/>
                </a:lnTo>
                <a:lnTo>
                  <a:pt x="1655991" y="174721"/>
                </a:lnTo>
                <a:lnTo>
                  <a:pt x="1654404" y="182199"/>
                </a:lnTo>
                <a:lnTo>
                  <a:pt x="1652818" y="189678"/>
                </a:lnTo>
                <a:lnTo>
                  <a:pt x="1650778" y="196703"/>
                </a:lnTo>
                <a:lnTo>
                  <a:pt x="1648512" y="203728"/>
                </a:lnTo>
                <a:lnTo>
                  <a:pt x="1645566" y="210753"/>
                </a:lnTo>
                <a:lnTo>
                  <a:pt x="1642394" y="217325"/>
                </a:lnTo>
                <a:lnTo>
                  <a:pt x="1639221" y="223897"/>
                </a:lnTo>
                <a:lnTo>
                  <a:pt x="1635595" y="230242"/>
                </a:lnTo>
                <a:lnTo>
                  <a:pt x="1631743" y="236587"/>
                </a:lnTo>
                <a:lnTo>
                  <a:pt x="1627437" y="242480"/>
                </a:lnTo>
                <a:lnTo>
                  <a:pt x="1622905" y="248145"/>
                </a:lnTo>
                <a:lnTo>
                  <a:pt x="1618146" y="253584"/>
                </a:lnTo>
                <a:lnTo>
                  <a:pt x="1613160" y="259023"/>
                </a:lnTo>
                <a:lnTo>
                  <a:pt x="1607948" y="263781"/>
                </a:lnTo>
                <a:lnTo>
                  <a:pt x="1602282" y="268767"/>
                </a:lnTo>
                <a:lnTo>
                  <a:pt x="1596617" y="273073"/>
                </a:lnTo>
                <a:lnTo>
                  <a:pt x="1590725" y="277378"/>
                </a:lnTo>
                <a:lnTo>
                  <a:pt x="1584380" y="281231"/>
                </a:lnTo>
                <a:lnTo>
                  <a:pt x="1578034" y="284857"/>
                </a:lnTo>
                <a:lnTo>
                  <a:pt x="1571689" y="288256"/>
                </a:lnTo>
                <a:lnTo>
                  <a:pt x="1564891" y="291429"/>
                </a:lnTo>
                <a:lnTo>
                  <a:pt x="1557866" y="293921"/>
                </a:lnTo>
                <a:lnTo>
                  <a:pt x="1551067" y="296641"/>
                </a:lnTo>
                <a:lnTo>
                  <a:pt x="1543815" y="298454"/>
                </a:lnTo>
                <a:lnTo>
                  <a:pt x="1536337" y="300040"/>
                </a:lnTo>
                <a:lnTo>
                  <a:pt x="1528859" y="301400"/>
                </a:lnTo>
                <a:lnTo>
                  <a:pt x="1521380" y="302533"/>
                </a:lnTo>
                <a:lnTo>
                  <a:pt x="1513675" y="302986"/>
                </a:lnTo>
                <a:lnTo>
                  <a:pt x="1505970" y="303213"/>
                </a:lnTo>
                <a:lnTo>
                  <a:pt x="1498265" y="302986"/>
                </a:lnTo>
                <a:lnTo>
                  <a:pt x="1490334" y="302533"/>
                </a:lnTo>
                <a:lnTo>
                  <a:pt x="1482629" y="301400"/>
                </a:lnTo>
                <a:lnTo>
                  <a:pt x="1475151" y="300040"/>
                </a:lnTo>
                <a:lnTo>
                  <a:pt x="1467899" y="298454"/>
                </a:lnTo>
                <a:lnTo>
                  <a:pt x="1460874" y="296641"/>
                </a:lnTo>
                <a:lnTo>
                  <a:pt x="1453849" y="293921"/>
                </a:lnTo>
                <a:lnTo>
                  <a:pt x="1446823" y="291429"/>
                </a:lnTo>
                <a:lnTo>
                  <a:pt x="1440252" y="288256"/>
                </a:lnTo>
                <a:lnTo>
                  <a:pt x="1433453" y="284857"/>
                </a:lnTo>
                <a:lnTo>
                  <a:pt x="1427334" y="281231"/>
                </a:lnTo>
                <a:lnTo>
                  <a:pt x="1420989" y="277378"/>
                </a:lnTo>
                <a:lnTo>
                  <a:pt x="1415097" y="273073"/>
                </a:lnTo>
                <a:lnTo>
                  <a:pt x="1409432" y="268767"/>
                </a:lnTo>
                <a:lnTo>
                  <a:pt x="1403766" y="263781"/>
                </a:lnTo>
                <a:lnTo>
                  <a:pt x="1398781" y="259023"/>
                </a:lnTo>
                <a:lnTo>
                  <a:pt x="1393569" y="253584"/>
                </a:lnTo>
                <a:lnTo>
                  <a:pt x="1388810" y="248145"/>
                </a:lnTo>
                <a:lnTo>
                  <a:pt x="1384277" y="242480"/>
                </a:lnTo>
                <a:lnTo>
                  <a:pt x="1380198" y="236587"/>
                </a:lnTo>
                <a:lnTo>
                  <a:pt x="1376346" y="230242"/>
                </a:lnTo>
                <a:lnTo>
                  <a:pt x="1372267" y="223897"/>
                </a:lnTo>
                <a:lnTo>
                  <a:pt x="1369094" y="217325"/>
                </a:lnTo>
                <a:lnTo>
                  <a:pt x="1366148" y="210753"/>
                </a:lnTo>
                <a:lnTo>
                  <a:pt x="1363429" y="203728"/>
                </a:lnTo>
                <a:lnTo>
                  <a:pt x="1360936" y="196703"/>
                </a:lnTo>
                <a:lnTo>
                  <a:pt x="1358896" y="189678"/>
                </a:lnTo>
                <a:lnTo>
                  <a:pt x="1357083" y="182199"/>
                </a:lnTo>
                <a:lnTo>
                  <a:pt x="1355950" y="174721"/>
                </a:lnTo>
                <a:lnTo>
                  <a:pt x="1354817" y="167243"/>
                </a:lnTo>
                <a:lnTo>
                  <a:pt x="1354364" y="159538"/>
                </a:lnTo>
                <a:lnTo>
                  <a:pt x="1354137" y="151833"/>
                </a:lnTo>
                <a:lnTo>
                  <a:pt x="1354364" y="143675"/>
                </a:lnTo>
                <a:lnTo>
                  <a:pt x="1354817" y="135970"/>
                </a:lnTo>
                <a:lnTo>
                  <a:pt x="1355950" y="128491"/>
                </a:lnTo>
                <a:lnTo>
                  <a:pt x="1357083" y="121013"/>
                </a:lnTo>
                <a:lnTo>
                  <a:pt x="1358896" y="113761"/>
                </a:lnTo>
                <a:lnTo>
                  <a:pt x="1360936" y="106736"/>
                </a:lnTo>
                <a:lnTo>
                  <a:pt x="1363429" y="99484"/>
                </a:lnTo>
                <a:lnTo>
                  <a:pt x="1366148" y="92686"/>
                </a:lnTo>
                <a:lnTo>
                  <a:pt x="1369094" y="85661"/>
                </a:lnTo>
                <a:lnTo>
                  <a:pt x="1372267" y="79316"/>
                </a:lnTo>
                <a:lnTo>
                  <a:pt x="1376346" y="72970"/>
                </a:lnTo>
                <a:lnTo>
                  <a:pt x="1380198" y="66852"/>
                </a:lnTo>
                <a:lnTo>
                  <a:pt x="1384277" y="60960"/>
                </a:lnTo>
                <a:lnTo>
                  <a:pt x="1388810" y="55068"/>
                </a:lnTo>
                <a:lnTo>
                  <a:pt x="1393569" y="49629"/>
                </a:lnTo>
                <a:lnTo>
                  <a:pt x="1398781" y="44190"/>
                </a:lnTo>
                <a:lnTo>
                  <a:pt x="1403766" y="39431"/>
                </a:lnTo>
                <a:lnTo>
                  <a:pt x="1409432" y="34445"/>
                </a:lnTo>
                <a:lnTo>
                  <a:pt x="1415097" y="30140"/>
                </a:lnTo>
                <a:lnTo>
                  <a:pt x="1420989" y="26061"/>
                </a:lnTo>
                <a:lnTo>
                  <a:pt x="1427334" y="21755"/>
                </a:lnTo>
                <a:lnTo>
                  <a:pt x="1433453" y="18129"/>
                </a:lnTo>
                <a:lnTo>
                  <a:pt x="1440252" y="14956"/>
                </a:lnTo>
                <a:lnTo>
                  <a:pt x="1446823" y="11784"/>
                </a:lnTo>
                <a:lnTo>
                  <a:pt x="1453849" y="9291"/>
                </a:lnTo>
                <a:lnTo>
                  <a:pt x="1460874" y="6798"/>
                </a:lnTo>
                <a:lnTo>
                  <a:pt x="1467899" y="4759"/>
                </a:lnTo>
                <a:lnTo>
                  <a:pt x="1475151" y="2946"/>
                </a:lnTo>
                <a:lnTo>
                  <a:pt x="1482629" y="1813"/>
                </a:lnTo>
                <a:lnTo>
                  <a:pt x="1490334" y="680"/>
                </a:lnTo>
                <a:lnTo>
                  <a:pt x="1498265" y="226"/>
                </a:lnTo>
                <a:lnTo>
                  <a:pt x="15059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7042498" y="2941091"/>
            <a:ext cx="637678" cy="1879698"/>
            <a:chOff x="6375498" y="2941091"/>
            <a:chExt cx="637678" cy="1879698"/>
          </a:xfrm>
        </p:grpSpPr>
        <p:cxnSp>
          <p:nvCxnSpPr>
            <p:cNvPr id="62" name="MH_Other_6"/>
            <p:cNvCxnSpPr/>
            <p:nvPr>
              <p:custDataLst>
                <p:tags r:id="rId9"/>
              </p:custDataLst>
            </p:nvPr>
          </p:nvCxnSpPr>
          <p:spPr>
            <a:xfrm>
              <a:off x="6403422" y="2941091"/>
              <a:ext cx="605705" cy="5053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MH_Other_7"/>
            <p:cNvCxnSpPr/>
            <p:nvPr>
              <p:custDataLst>
                <p:tags r:id="rId10"/>
              </p:custDataLst>
            </p:nvPr>
          </p:nvCxnSpPr>
          <p:spPr>
            <a:xfrm flipV="1">
              <a:off x="6375498" y="4290973"/>
              <a:ext cx="637678" cy="52981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336397" y="1041772"/>
            <a:ext cx="5375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为何要管理期望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1078" y="1915643"/>
            <a:ext cx="1101855" cy="84273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30" y="1901651"/>
            <a:ext cx="803485" cy="9810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8682" y="5845549"/>
            <a:ext cx="664591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dirty="0" smtClean="0"/>
              <a:t>客户的满意度 </a:t>
            </a:r>
            <a:r>
              <a:rPr lang="en-US" altLang="zh-CN" sz="3200" dirty="0" smtClean="0"/>
              <a:t>= </a:t>
            </a:r>
            <a:r>
              <a:rPr lang="zh-CN" altLang="en-US" sz="3200" dirty="0" smtClean="0"/>
              <a:t>客户体验 </a:t>
            </a:r>
            <a:r>
              <a:rPr lang="en-US" altLang="zh-CN" sz="3200" dirty="0" smtClean="0"/>
              <a:t>– </a:t>
            </a:r>
            <a:r>
              <a:rPr lang="zh-CN" altLang="en-US" sz="3200" dirty="0" smtClean="0"/>
              <a:t>客户期望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5" grpId="0" animBg="1"/>
      <p:bldP spid="48" grpId="0" animBg="1"/>
      <p:bldP spid="55" grpId="0"/>
      <p:bldP spid="56" grpId="0"/>
      <p:bldP spid="59" grpId="0" animBg="1"/>
      <p:bldP spid="31" grpId="0" animBg="1"/>
      <p:bldP spid="33" grpId="0" animBg="1"/>
      <p:bldP spid="57" grpId="0"/>
      <p:bldP spid="58" grpId="0"/>
      <p:bldP spid="60" grpId="0" animBg="1"/>
      <p:bldP spid="61" grpId="0" animBg="1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如何管理期望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057788" y="4395389"/>
            <a:ext cx="2822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争取客户的认可与支持。</a:t>
            </a:r>
            <a:endParaRPr lang="en-US" altLang="zh-CN" b="1" dirty="0" smtClean="0"/>
          </a:p>
        </p:txBody>
      </p:sp>
      <p:sp>
        <p:nvSpPr>
          <p:cNvPr id="51" name="矩形 50"/>
          <p:cNvSpPr/>
          <p:nvPr/>
        </p:nvSpPr>
        <p:spPr>
          <a:xfrm>
            <a:off x="1507741" y="3189153"/>
            <a:ext cx="2822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适当的控制期望的来源。</a:t>
            </a:r>
            <a:endParaRPr lang="en-US" altLang="zh-CN" b="1" dirty="0" smtClean="0"/>
          </a:p>
        </p:txBody>
      </p:sp>
      <p:sp>
        <p:nvSpPr>
          <p:cNvPr id="52" name="矩形 51"/>
          <p:cNvSpPr/>
          <p:nvPr/>
        </p:nvSpPr>
        <p:spPr>
          <a:xfrm>
            <a:off x="2867857" y="1848602"/>
            <a:ext cx="2822232" cy="74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b="1" dirty="0" smtClean="0"/>
              <a:t>了解客户期望，与客户进行有效的沟通。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660131" y="1770866"/>
            <a:ext cx="2822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 适当的控制期望，客观的评价产品及服务，严格执行标准</a:t>
            </a:r>
            <a:r>
              <a:rPr lang="zh-CN" altLang="en-US" b="1" dirty="0"/>
              <a:t>。</a:t>
            </a:r>
            <a:endParaRPr lang="en-US" altLang="zh-CN" b="1" dirty="0" smtClean="0"/>
          </a:p>
        </p:txBody>
      </p:sp>
      <p:sp>
        <p:nvSpPr>
          <p:cNvPr id="65" name="矩形 64"/>
          <p:cNvSpPr/>
          <p:nvPr/>
        </p:nvSpPr>
        <p:spPr>
          <a:xfrm>
            <a:off x="7822718" y="3035698"/>
            <a:ext cx="28222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         承诺不足和过度交付，对客户坦诚相告</a:t>
            </a:r>
            <a:r>
              <a:rPr lang="zh-CN" altLang="en-US" b="1" dirty="0"/>
              <a:t>。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502678" y="4349428"/>
            <a:ext cx="282223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b="1" dirty="0"/>
              <a:t>对客户的要求要</a:t>
            </a:r>
            <a:r>
              <a:rPr lang="zh-CN" altLang="zh-CN" b="1" dirty="0" smtClean="0"/>
              <a:t>谨慎</a:t>
            </a:r>
            <a:r>
              <a:rPr lang="zh-CN" altLang="en-US" b="1" dirty="0" smtClean="0"/>
              <a:t>。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76828" y="2839546"/>
            <a:ext cx="2201356" cy="3453169"/>
            <a:chOff x="4976828" y="2839546"/>
            <a:chExt cx="2201356" cy="3453169"/>
          </a:xfrm>
        </p:grpSpPr>
        <p:grpSp>
          <p:nvGrpSpPr>
            <p:cNvPr id="4" name="组合 3"/>
            <p:cNvGrpSpPr/>
            <p:nvPr/>
          </p:nvGrpSpPr>
          <p:grpSpPr>
            <a:xfrm>
              <a:off x="4976828" y="2839546"/>
              <a:ext cx="2201356" cy="3083837"/>
              <a:chOff x="5052698" y="2660650"/>
              <a:chExt cx="1883405" cy="2638425"/>
            </a:xfrm>
          </p:grpSpPr>
          <p:sp>
            <p:nvSpPr>
              <p:cNvPr id="26" name="MH_Other_1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5375275" y="2881314"/>
                <a:ext cx="1238250" cy="1768475"/>
              </a:xfrm>
              <a:custGeom>
                <a:avLst/>
                <a:gdLst>
                  <a:gd name="T0" fmla="*/ 2147483646 w 585788"/>
                  <a:gd name="T1" fmla="*/ 0 h 835990"/>
                  <a:gd name="T2" fmla="*/ 2147483646 w 585788"/>
                  <a:gd name="T3" fmla="*/ 2147483646 h 835990"/>
                  <a:gd name="T4" fmla="*/ 2147483646 w 585788"/>
                  <a:gd name="T5" fmla="*/ 2147483646 h 835990"/>
                  <a:gd name="T6" fmla="*/ 2147483646 w 585788"/>
                  <a:gd name="T7" fmla="*/ 2147483646 h 835990"/>
                  <a:gd name="T8" fmla="*/ 2147483646 w 585788"/>
                  <a:gd name="T9" fmla="*/ 2147483646 h 835990"/>
                  <a:gd name="T10" fmla="*/ 2147483646 w 585788"/>
                  <a:gd name="T11" fmla="*/ 2147483646 h 835990"/>
                  <a:gd name="T12" fmla="*/ 2147483646 w 585788"/>
                  <a:gd name="T13" fmla="*/ 2147483646 h 835990"/>
                  <a:gd name="T14" fmla="*/ 2147483646 w 585788"/>
                  <a:gd name="T15" fmla="*/ 2147483646 h 835990"/>
                  <a:gd name="T16" fmla="*/ 2147483646 w 585788"/>
                  <a:gd name="T17" fmla="*/ 2147483646 h 835990"/>
                  <a:gd name="T18" fmla="*/ 2147483646 w 585788"/>
                  <a:gd name="T19" fmla="*/ 2147483646 h 835990"/>
                  <a:gd name="T20" fmla="*/ 2147483646 w 585788"/>
                  <a:gd name="T21" fmla="*/ 2147483646 h 835990"/>
                  <a:gd name="T22" fmla="*/ 2147483646 w 585788"/>
                  <a:gd name="T23" fmla="*/ 2147483646 h 835990"/>
                  <a:gd name="T24" fmla="*/ 2147483646 w 585788"/>
                  <a:gd name="T25" fmla="*/ 2147483646 h 835990"/>
                  <a:gd name="T26" fmla="*/ 2147483646 w 585788"/>
                  <a:gd name="T27" fmla="*/ 2147483646 h 835990"/>
                  <a:gd name="T28" fmla="*/ 2147483646 w 585788"/>
                  <a:gd name="T29" fmla="*/ 2147483646 h 835990"/>
                  <a:gd name="T30" fmla="*/ 2147483646 w 585788"/>
                  <a:gd name="T31" fmla="*/ 2147483646 h 835990"/>
                  <a:gd name="T32" fmla="*/ 2147483646 w 585788"/>
                  <a:gd name="T33" fmla="*/ 2147483646 h 835990"/>
                  <a:gd name="T34" fmla="*/ 2147483646 w 585788"/>
                  <a:gd name="T35" fmla="*/ 2147483646 h 835990"/>
                  <a:gd name="T36" fmla="*/ 2147483646 w 585788"/>
                  <a:gd name="T37" fmla="*/ 2147483646 h 835990"/>
                  <a:gd name="T38" fmla="*/ 2147483646 w 585788"/>
                  <a:gd name="T39" fmla="*/ 2147483646 h 835990"/>
                  <a:gd name="T40" fmla="*/ 0 w 585788"/>
                  <a:gd name="T41" fmla="*/ 2147483646 h 835990"/>
                  <a:gd name="T42" fmla="*/ 2147483646 w 585788"/>
                  <a:gd name="T43" fmla="*/ 0 h 8359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85788" h="835990">
                    <a:moveTo>
                      <a:pt x="292894" y="0"/>
                    </a:moveTo>
                    <a:cubicBezTo>
                      <a:pt x="454655" y="0"/>
                      <a:pt x="585788" y="130355"/>
                      <a:pt x="585788" y="291155"/>
                    </a:cubicBezTo>
                    <a:cubicBezTo>
                      <a:pt x="585788" y="351455"/>
                      <a:pt x="567348" y="407474"/>
                      <a:pt x="535766" y="453942"/>
                    </a:cubicBezTo>
                    <a:lnTo>
                      <a:pt x="500905" y="495944"/>
                    </a:lnTo>
                    <a:lnTo>
                      <a:pt x="482733" y="523214"/>
                    </a:lnTo>
                    <a:lnTo>
                      <a:pt x="458325" y="566455"/>
                    </a:lnTo>
                    <a:lnTo>
                      <a:pt x="440697" y="615462"/>
                    </a:lnTo>
                    <a:lnTo>
                      <a:pt x="429849" y="675999"/>
                    </a:lnTo>
                    <a:lnTo>
                      <a:pt x="429849" y="775453"/>
                    </a:lnTo>
                    <a:lnTo>
                      <a:pt x="423069" y="824459"/>
                    </a:lnTo>
                    <a:lnTo>
                      <a:pt x="408153" y="835990"/>
                    </a:lnTo>
                    <a:lnTo>
                      <a:pt x="184415" y="835990"/>
                    </a:lnTo>
                    <a:lnTo>
                      <a:pt x="162719" y="815811"/>
                    </a:lnTo>
                    <a:lnTo>
                      <a:pt x="160007" y="771129"/>
                    </a:lnTo>
                    <a:lnTo>
                      <a:pt x="155939" y="675999"/>
                    </a:lnTo>
                    <a:lnTo>
                      <a:pt x="145091" y="615462"/>
                    </a:lnTo>
                    <a:lnTo>
                      <a:pt x="124752" y="554924"/>
                    </a:lnTo>
                    <a:lnTo>
                      <a:pt x="88140" y="503035"/>
                    </a:lnTo>
                    <a:lnTo>
                      <a:pt x="71036" y="479261"/>
                    </a:lnTo>
                    <a:lnTo>
                      <a:pt x="50022" y="453942"/>
                    </a:lnTo>
                    <a:cubicBezTo>
                      <a:pt x="18440" y="407474"/>
                      <a:pt x="0" y="351455"/>
                      <a:pt x="0" y="291155"/>
                    </a:cubicBezTo>
                    <a:cubicBezTo>
                      <a:pt x="0" y="130355"/>
                      <a:pt x="131133" y="0"/>
                      <a:pt x="292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" name="MH_Other_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5411789" y="2916239"/>
                <a:ext cx="1165225" cy="1709737"/>
              </a:xfrm>
              <a:custGeom>
                <a:avLst/>
                <a:gdLst>
                  <a:gd name="connsiteX0" fmla="*/ 275266 w 550532"/>
                  <a:gd name="connsiteY0" fmla="*/ 0 h 808604"/>
                  <a:gd name="connsiteX1" fmla="*/ 550532 w 550532"/>
                  <a:gd name="connsiteY1" fmla="*/ 273138 h 808604"/>
                  <a:gd name="connsiteX2" fmla="*/ 503521 w 550532"/>
                  <a:gd name="connsiteY2" fmla="*/ 425852 h 808604"/>
                  <a:gd name="connsiteX3" fmla="*/ 488921 w 550532"/>
                  <a:gd name="connsiteY3" fmla="*/ 443411 h 808604"/>
                  <a:gd name="connsiteX4" fmla="*/ 429848 w 550532"/>
                  <a:gd name="connsiteY4" fmla="*/ 534745 h 808604"/>
                  <a:gd name="connsiteX5" fmla="*/ 414932 w 550532"/>
                  <a:gd name="connsiteY5" fmla="*/ 575103 h 808604"/>
                  <a:gd name="connsiteX6" fmla="*/ 401372 w 550532"/>
                  <a:gd name="connsiteY6" fmla="*/ 615461 h 808604"/>
                  <a:gd name="connsiteX7" fmla="*/ 397304 w 550532"/>
                  <a:gd name="connsiteY7" fmla="*/ 660144 h 808604"/>
                  <a:gd name="connsiteX8" fmla="*/ 394592 w 550532"/>
                  <a:gd name="connsiteY8" fmla="*/ 703384 h 808604"/>
                  <a:gd name="connsiteX9" fmla="*/ 394592 w 550532"/>
                  <a:gd name="connsiteY9" fmla="*/ 772570 h 808604"/>
                  <a:gd name="connsiteX10" fmla="*/ 386456 w 550532"/>
                  <a:gd name="connsiteY10" fmla="*/ 799956 h 808604"/>
                  <a:gd name="connsiteX11" fmla="*/ 379676 w 550532"/>
                  <a:gd name="connsiteY11" fmla="*/ 808604 h 808604"/>
                  <a:gd name="connsiteX12" fmla="*/ 173566 w 550532"/>
                  <a:gd name="connsiteY12" fmla="*/ 808604 h 808604"/>
                  <a:gd name="connsiteX13" fmla="*/ 164074 w 550532"/>
                  <a:gd name="connsiteY13" fmla="*/ 799956 h 808604"/>
                  <a:gd name="connsiteX14" fmla="*/ 160006 w 550532"/>
                  <a:gd name="connsiteY14" fmla="*/ 795632 h 808604"/>
                  <a:gd name="connsiteX15" fmla="*/ 160006 w 550532"/>
                  <a:gd name="connsiteY15" fmla="*/ 687529 h 808604"/>
                  <a:gd name="connsiteX16" fmla="*/ 149158 w 550532"/>
                  <a:gd name="connsiteY16" fmla="*/ 622668 h 808604"/>
                  <a:gd name="connsiteX17" fmla="*/ 138310 w 550532"/>
                  <a:gd name="connsiteY17" fmla="*/ 579427 h 808604"/>
                  <a:gd name="connsiteX18" fmla="*/ 113903 w 550532"/>
                  <a:gd name="connsiteY18" fmla="*/ 523214 h 808604"/>
                  <a:gd name="connsiteX19" fmla="*/ 61638 w 550532"/>
                  <a:gd name="connsiteY19" fmla="*/ 443443 h 808604"/>
                  <a:gd name="connsiteX20" fmla="*/ 47011 w 550532"/>
                  <a:gd name="connsiteY20" fmla="*/ 425852 h 808604"/>
                  <a:gd name="connsiteX21" fmla="*/ 0 w 550532"/>
                  <a:gd name="connsiteY21" fmla="*/ 273138 h 808604"/>
                  <a:gd name="connsiteX22" fmla="*/ 275266 w 550532"/>
                  <a:gd name="connsiteY22" fmla="*/ 0 h 80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50532" h="808604">
                    <a:moveTo>
                      <a:pt x="275266" y="0"/>
                    </a:moveTo>
                    <a:cubicBezTo>
                      <a:pt x="427291" y="0"/>
                      <a:pt x="550532" y="122288"/>
                      <a:pt x="550532" y="273138"/>
                    </a:cubicBezTo>
                    <a:cubicBezTo>
                      <a:pt x="550532" y="329707"/>
                      <a:pt x="533201" y="382259"/>
                      <a:pt x="503521" y="425852"/>
                    </a:cubicBezTo>
                    <a:lnTo>
                      <a:pt x="488921" y="443411"/>
                    </a:lnTo>
                    <a:lnTo>
                      <a:pt x="429848" y="534745"/>
                    </a:lnTo>
                    <a:lnTo>
                      <a:pt x="414932" y="575103"/>
                    </a:lnTo>
                    <a:lnTo>
                      <a:pt x="401372" y="615461"/>
                    </a:lnTo>
                    <a:lnTo>
                      <a:pt x="397304" y="660144"/>
                    </a:lnTo>
                    <a:lnTo>
                      <a:pt x="394592" y="703384"/>
                    </a:lnTo>
                    <a:lnTo>
                      <a:pt x="394592" y="772570"/>
                    </a:lnTo>
                    <a:lnTo>
                      <a:pt x="386456" y="799956"/>
                    </a:lnTo>
                    <a:lnTo>
                      <a:pt x="379676" y="808604"/>
                    </a:lnTo>
                    <a:lnTo>
                      <a:pt x="173566" y="808604"/>
                    </a:lnTo>
                    <a:lnTo>
                      <a:pt x="164074" y="799956"/>
                    </a:lnTo>
                    <a:lnTo>
                      <a:pt x="160006" y="795632"/>
                    </a:lnTo>
                    <a:lnTo>
                      <a:pt x="160006" y="687529"/>
                    </a:lnTo>
                    <a:lnTo>
                      <a:pt x="149158" y="622668"/>
                    </a:lnTo>
                    <a:lnTo>
                      <a:pt x="138310" y="579427"/>
                    </a:lnTo>
                    <a:lnTo>
                      <a:pt x="113903" y="523214"/>
                    </a:lnTo>
                    <a:lnTo>
                      <a:pt x="61638" y="443443"/>
                    </a:lnTo>
                    <a:lnTo>
                      <a:pt x="47011" y="425852"/>
                    </a:lnTo>
                    <a:cubicBezTo>
                      <a:pt x="17331" y="382259"/>
                      <a:pt x="0" y="329707"/>
                      <a:pt x="0" y="273138"/>
                    </a:cubicBezTo>
                    <a:cubicBezTo>
                      <a:pt x="0" y="122288"/>
                      <a:pt x="123241" y="0"/>
                      <a:pt x="275266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lvl1pPr algn="r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r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r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r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r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MH_Other_3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5495925" y="2976564"/>
                <a:ext cx="996950" cy="1597025"/>
              </a:xfrm>
              <a:custGeom>
                <a:avLst/>
                <a:gdLst>
                  <a:gd name="T0" fmla="*/ 183260 w 997836"/>
                  <a:gd name="T1" fmla="*/ 100504 h 1597088"/>
                  <a:gd name="T2" fmla="*/ 118413 w 997836"/>
                  <a:gd name="T3" fmla="*/ 219276 h 1597088"/>
                  <a:gd name="T4" fmla="*/ 73304 w 997836"/>
                  <a:gd name="T5" fmla="*/ 365480 h 1597088"/>
                  <a:gd name="T6" fmla="*/ 73304 w 997836"/>
                  <a:gd name="T7" fmla="*/ 432476 h 1597088"/>
                  <a:gd name="T8" fmla="*/ 73304 w 997836"/>
                  <a:gd name="T9" fmla="*/ 499472 h 1597088"/>
                  <a:gd name="T10" fmla="*/ 73304 w 997836"/>
                  <a:gd name="T11" fmla="*/ 569536 h 1597088"/>
                  <a:gd name="T12" fmla="*/ 87399 w 997836"/>
                  <a:gd name="T13" fmla="*/ 645676 h 1597088"/>
                  <a:gd name="T14" fmla="*/ 132511 w 997836"/>
                  <a:gd name="T15" fmla="*/ 746180 h 1597088"/>
                  <a:gd name="T16" fmla="*/ 183260 w 997836"/>
                  <a:gd name="T17" fmla="*/ 840588 h 1597088"/>
                  <a:gd name="T18" fmla="*/ 228370 w 997836"/>
                  <a:gd name="T19" fmla="*/ 941092 h 1597088"/>
                  <a:gd name="T20" fmla="*/ 279118 w 997836"/>
                  <a:gd name="T21" fmla="*/ 1044644 h 1597088"/>
                  <a:gd name="T22" fmla="*/ 301673 w 997836"/>
                  <a:gd name="T23" fmla="*/ 1212144 h 1597088"/>
                  <a:gd name="T24" fmla="*/ 310129 w 997836"/>
                  <a:gd name="T25" fmla="*/ 1382692 h 1597088"/>
                  <a:gd name="T26" fmla="*/ 287575 w 997836"/>
                  <a:gd name="T27" fmla="*/ 1263920 h 1597088"/>
                  <a:gd name="T28" fmla="*/ 265020 w 997836"/>
                  <a:gd name="T29" fmla="*/ 1145148 h 1597088"/>
                  <a:gd name="T30" fmla="*/ 205813 w 997836"/>
                  <a:gd name="T31" fmla="*/ 1017232 h 1597088"/>
                  <a:gd name="T32" fmla="*/ 132511 w 997836"/>
                  <a:gd name="T33" fmla="*/ 907584 h 1597088"/>
                  <a:gd name="T34" fmla="*/ 73304 w 997836"/>
                  <a:gd name="T35" fmla="*/ 788812 h 1597088"/>
                  <a:gd name="T36" fmla="*/ 14090 w 997836"/>
                  <a:gd name="T37" fmla="*/ 670040 h 1597088"/>
                  <a:gd name="T38" fmla="*/ 0 w 997836"/>
                  <a:gd name="T39" fmla="*/ 575612 h 1597088"/>
                  <a:gd name="T40" fmla="*/ 0 w 997836"/>
                  <a:gd name="T41" fmla="*/ 499472 h 1597088"/>
                  <a:gd name="T42" fmla="*/ 14090 w 997836"/>
                  <a:gd name="T43" fmla="*/ 408112 h 1597088"/>
                  <a:gd name="T44" fmla="*/ 36649 w 997836"/>
                  <a:gd name="T45" fmla="*/ 328924 h 1597088"/>
                  <a:gd name="T46" fmla="*/ 104316 w 997836"/>
                  <a:gd name="T47" fmla="*/ 210152 h 1597088"/>
                  <a:gd name="T48" fmla="*/ 538496 w 997836"/>
                  <a:gd name="T49" fmla="*/ 0 h 1597088"/>
                  <a:gd name="T50" fmla="*/ 606161 w 997836"/>
                  <a:gd name="T51" fmla="*/ 24364 h 1597088"/>
                  <a:gd name="T52" fmla="*/ 671007 w 997836"/>
                  <a:gd name="T53" fmla="*/ 48728 h 1597088"/>
                  <a:gd name="T54" fmla="*/ 738671 w 997836"/>
                  <a:gd name="T55" fmla="*/ 85283 h 1597088"/>
                  <a:gd name="T56" fmla="*/ 797876 w 997836"/>
                  <a:gd name="T57" fmla="*/ 127916 h 1597088"/>
                  <a:gd name="T58" fmla="*/ 848625 w 997836"/>
                  <a:gd name="T59" fmla="*/ 176644 h 1597088"/>
                  <a:gd name="T60" fmla="*/ 899375 w 997836"/>
                  <a:gd name="T61" fmla="*/ 228420 h 1597088"/>
                  <a:gd name="T62" fmla="*/ 936024 w 997836"/>
                  <a:gd name="T63" fmla="*/ 295416 h 1597088"/>
                  <a:gd name="T64" fmla="*/ 967040 w 997836"/>
                  <a:gd name="T65" fmla="*/ 371556 h 1597088"/>
                  <a:gd name="T66" fmla="*/ 981136 w 997836"/>
                  <a:gd name="T67" fmla="*/ 465983 h 1597088"/>
                  <a:gd name="T68" fmla="*/ 981136 w 997836"/>
                  <a:gd name="T69" fmla="*/ 569535 h 1597088"/>
                  <a:gd name="T70" fmla="*/ 967040 w 997836"/>
                  <a:gd name="T71" fmla="*/ 651752 h 1597088"/>
                  <a:gd name="T72" fmla="*/ 944484 w 997836"/>
                  <a:gd name="T73" fmla="*/ 746179 h 1597088"/>
                  <a:gd name="T74" fmla="*/ 840168 w 997836"/>
                  <a:gd name="T75" fmla="*/ 916727 h 1597088"/>
                  <a:gd name="T76" fmla="*/ 730213 w 997836"/>
                  <a:gd name="T77" fmla="*/ 1093371 h 1597088"/>
                  <a:gd name="T78" fmla="*/ 693561 w 997836"/>
                  <a:gd name="T79" fmla="*/ 1212144 h 1597088"/>
                  <a:gd name="T80" fmla="*/ 679465 w 997836"/>
                  <a:gd name="T81" fmla="*/ 1349203 h 1597088"/>
                  <a:gd name="T82" fmla="*/ 671007 w 997836"/>
                  <a:gd name="T83" fmla="*/ 1467975 h 1597088"/>
                  <a:gd name="T84" fmla="*/ 665368 w 997836"/>
                  <a:gd name="T85" fmla="*/ 1595891 h 1597088"/>
                  <a:gd name="T86" fmla="*/ 310127 w 997836"/>
                  <a:gd name="T87" fmla="*/ 1595891 h 1597088"/>
                  <a:gd name="T88" fmla="*/ 442639 w 997836"/>
                  <a:gd name="T89" fmla="*/ 1519751 h 1597088"/>
                  <a:gd name="T90" fmla="*/ 479290 w 997836"/>
                  <a:gd name="T91" fmla="*/ 1129908 h 1597088"/>
                  <a:gd name="T92" fmla="*/ 515942 w 997836"/>
                  <a:gd name="T93" fmla="*/ 1011136 h 1597088"/>
                  <a:gd name="T94" fmla="*/ 583605 w 997836"/>
                  <a:gd name="T95" fmla="*/ 874090 h 1597088"/>
                  <a:gd name="T96" fmla="*/ 671007 w 997836"/>
                  <a:gd name="T97" fmla="*/ 746179 h 1597088"/>
                  <a:gd name="T98" fmla="*/ 752767 w 997836"/>
                  <a:gd name="T99" fmla="*/ 618263 h 1597088"/>
                  <a:gd name="T100" fmla="*/ 803516 w 997836"/>
                  <a:gd name="T101" fmla="*/ 465983 h 1597088"/>
                  <a:gd name="T102" fmla="*/ 797876 w 997836"/>
                  <a:gd name="T103" fmla="*/ 322828 h 1597088"/>
                  <a:gd name="T104" fmla="*/ 738671 w 997836"/>
                  <a:gd name="T105" fmla="*/ 194912 h 1597088"/>
                  <a:gd name="T106" fmla="*/ 693561 w 997836"/>
                  <a:gd name="T107" fmla="*/ 134012 h 1597088"/>
                  <a:gd name="T108" fmla="*/ 642815 w 997836"/>
                  <a:gd name="T109" fmla="*/ 85283 h 1597088"/>
                  <a:gd name="T110" fmla="*/ 589245 w 997836"/>
                  <a:gd name="T111" fmla="*/ 42632 h 15970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97836" h="1597088">
                    <a:moveTo>
                      <a:pt x="186378" y="100580"/>
                    </a:moveTo>
                    <a:lnTo>
                      <a:pt x="120429" y="219447"/>
                    </a:lnTo>
                    <a:lnTo>
                      <a:pt x="74551" y="365746"/>
                    </a:lnTo>
                    <a:lnTo>
                      <a:pt x="74551" y="432799"/>
                    </a:lnTo>
                    <a:lnTo>
                      <a:pt x="74551" y="499852"/>
                    </a:lnTo>
                    <a:lnTo>
                      <a:pt x="74551" y="569954"/>
                    </a:lnTo>
                    <a:lnTo>
                      <a:pt x="88888" y="646151"/>
                    </a:lnTo>
                    <a:lnTo>
                      <a:pt x="134766" y="746731"/>
                    </a:lnTo>
                    <a:lnTo>
                      <a:pt x="186378" y="841215"/>
                    </a:lnTo>
                    <a:lnTo>
                      <a:pt x="232256" y="941795"/>
                    </a:lnTo>
                    <a:lnTo>
                      <a:pt x="283868" y="1045423"/>
                    </a:lnTo>
                    <a:lnTo>
                      <a:pt x="306807" y="1213056"/>
                    </a:lnTo>
                    <a:lnTo>
                      <a:pt x="315409" y="1383737"/>
                    </a:lnTo>
                    <a:lnTo>
                      <a:pt x="292470" y="1264870"/>
                    </a:lnTo>
                    <a:lnTo>
                      <a:pt x="269531" y="1146003"/>
                    </a:lnTo>
                    <a:lnTo>
                      <a:pt x="209317" y="1017992"/>
                    </a:lnTo>
                    <a:lnTo>
                      <a:pt x="134766" y="908268"/>
                    </a:lnTo>
                    <a:lnTo>
                      <a:pt x="74551" y="789401"/>
                    </a:lnTo>
                    <a:lnTo>
                      <a:pt x="14337" y="670534"/>
                    </a:lnTo>
                    <a:lnTo>
                      <a:pt x="0" y="576049"/>
                    </a:lnTo>
                    <a:lnTo>
                      <a:pt x="0" y="499852"/>
                    </a:lnTo>
                    <a:lnTo>
                      <a:pt x="14337" y="408416"/>
                    </a:lnTo>
                    <a:lnTo>
                      <a:pt x="37276" y="329171"/>
                    </a:lnTo>
                    <a:lnTo>
                      <a:pt x="106092" y="210304"/>
                    </a:lnTo>
                    <a:lnTo>
                      <a:pt x="186378" y="100580"/>
                    </a:lnTo>
                    <a:close/>
                    <a:moveTo>
                      <a:pt x="547662" y="0"/>
                    </a:moveTo>
                    <a:lnTo>
                      <a:pt x="616479" y="24383"/>
                    </a:lnTo>
                    <a:lnTo>
                      <a:pt x="682428" y="48766"/>
                    </a:lnTo>
                    <a:lnTo>
                      <a:pt x="751244" y="85340"/>
                    </a:lnTo>
                    <a:lnTo>
                      <a:pt x="811458" y="128011"/>
                    </a:lnTo>
                    <a:lnTo>
                      <a:pt x="863071" y="176777"/>
                    </a:lnTo>
                    <a:lnTo>
                      <a:pt x="914683" y="228591"/>
                    </a:lnTo>
                    <a:lnTo>
                      <a:pt x="951958" y="295644"/>
                    </a:lnTo>
                    <a:lnTo>
                      <a:pt x="983499" y="371841"/>
                    </a:lnTo>
                    <a:lnTo>
                      <a:pt x="997836" y="466325"/>
                    </a:lnTo>
                    <a:lnTo>
                      <a:pt x="997836" y="569953"/>
                    </a:lnTo>
                    <a:lnTo>
                      <a:pt x="983499" y="652246"/>
                    </a:lnTo>
                    <a:lnTo>
                      <a:pt x="960560" y="746730"/>
                    </a:lnTo>
                    <a:lnTo>
                      <a:pt x="854469" y="917411"/>
                    </a:lnTo>
                    <a:lnTo>
                      <a:pt x="742642" y="1094188"/>
                    </a:lnTo>
                    <a:lnTo>
                      <a:pt x="705366" y="1213056"/>
                    </a:lnTo>
                    <a:lnTo>
                      <a:pt x="691030" y="1350210"/>
                    </a:lnTo>
                    <a:lnTo>
                      <a:pt x="682428" y="1469077"/>
                    </a:lnTo>
                    <a:lnTo>
                      <a:pt x="676693" y="1597088"/>
                    </a:lnTo>
                    <a:lnTo>
                      <a:pt x="315407" y="1597088"/>
                    </a:lnTo>
                    <a:lnTo>
                      <a:pt x="450173" y="1520891"/>
                    </a:lnTo>
                    <a:lnTo>
                      <a:pt x="487448" y="1130763"/>
                    </a:lnTo>
                    <a:lnTo>
                      <a:pt x="524724" y="1011896"/>
                    </a:lnTo>
                    <a:lnTo>
                      <a:pt x="593540" y="874741"/>
                    </a:lnTo>
                    <a:lnTo>
                      <a:pt x="682428" y="746730"/>
                    </a:lnTo>
                    <a:lnTo>
                      <a:pt x="765581" y="618719"/>
                    </a:lnTo>
                    <a:lnTo>
                      <a:pt x="817193" y="466325"/>
                    </a:lnTo>
                    <a:lnTo>
                      <a:pt x="811458" y="323075"/>
                    </a:lnTo>
                    <a:lnTo>
                      <a:pt x="751244" y="195064"/>
                    </a:lnTo>
                    <a:lnTo>
                      <a:pt x="705366" y="134107"/>
                    </a:lnTo>
                    <a:lnTo>
                      <a:pt x="653754" y="85340"/>
                    </a:lnTo>
                    <a:lnTo>
                      <a:pt x="599275" y="42670"/>
                    </a:lnTo>
                    <a:lnTo>
                      <a:pt x="5476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" name="MH_Other_4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5759451" y="4625975"/>
                <a:ext cx="481013" cy="673100"/>
              </a:xfrm>
              <a:custGeom>
                <a:avLst/>
                <a:gdLst>
                  <a:gd name="T0" fmla="*/ 2147483646 w 168"/>
                  <a:gd name="T1" fmla="*/ 0 h 221"/>
                  <a:gd name="T2" fmla="*/ 2147483646 w 168"/>
                  <a:gd name="T3" fmla="*/ 2147483646 h 221"/>
                  <a:gd name="T4" fmla="*/ 2147483646 w 168"/>
                  <a:gd name="T5" fmla="*/ 2147483646 h 221"/>
                  <a:gd name="T6" fmla="*/ 2147483646 w 168"/>
                  <a:gd name="T7" fmla="*/ 2147483646 h 221"/>
                  <a:gd name="T8" fmla="*/ 2147483646 w 168"/>
                  <a:gd name="T9" fmla="*/ 2147483646 h 221"/>
                  <a:gd name="T10" fmla="*/ 2147483646 w 168"/>
                  <a:gd name="T11" fmla="*/ 2147483646 h 221"/>
                  <a:gd name="T12" fmla="*/ 0 w 168"/>
                  <a:gd name="T13" fmla="*/ 2147483646 h 221"/>
                  <a:gd name="T14" fmla="*/ 2147483646 w 168"/>
                  <a:gd name="T15" fmla="*/ 2147483646 h 221"/>
                  <a:gd name="T16" fmla="*/ 2147483646 w 168"/>
                  <a:gd name="T17" fmla="*/ 2147483646 h 221"/>
                  <a:gd name="T18" fmla="*/ 0 w 168"/>
                  <a:gd name="T19" fmla="*/ 2147483646 h 221"/>
                  <a:gd name="T20" fmla="*/ 2147483646 w 168"/>
                  <a:gd name="T21" fmla="*/ 2147483646 h 221"/>
                  <a:gd name="T22" fmla="*/ 2147483646 w 168"/>
                  <a:gd name="T23" fmla="*/ 2147483646 h 221"/>
                  <a:gd name="T24" fmla="*/ 2147483646 w 168"/>
                  <a:gd name="T25" fmla="*/ 2147483646 h 221"/>
                  <a:gd name="T26" fmla="*/ 2147483646 w 168"/>
                  <a:gd name="T27" fmla="*/ 2147483646 h 221"/>
                  <a:gd name="T28" fmla="*/ 2147483646 w 168"/>
                  <a:gd name="T29" fmla="*/ 2147483646 h 221"/>
                  <a:gd name="T30" fmla="*/ 2147483646 w 168"/>
                  <a:gd name="T31" fmla="*/ 2147483646 h 221"/>
                  <a:gd name="T32" fmla="*/ 2147483646 w 168"/>
                  <a:gd name="T33" fmla="*/ 2147483646 h 221"/>
                  <a:gd name="T34" fmla="*/ 2147483646 w 168"/>
                  <a:gd name="T35" fmla="*/ 2147483646 h 221"/>
                  <a:gd name="T36" fmla="*/ 2147483646 w 168"/>
                  <a:gd name="T37" fmla="*/ 2147483646 h 221"/>
                  <a:gd name="T38" fmla="*/ 2147483646 w 168"/>
                  <a:gd name="T39" fmla="*/ 2147483646 h 221"/>
                  <a:gd name="T40" fmla="*/ 2147483646 w 168"/>
                  <a:gd name="T41" fmla="*/ 2147483646 h 221"/>
                  <a:gd name="T42" fmla="*/ 2147483646 w 168"/>
                  <a:gd name="T43" fmla="*/ 2147483646 h 221"/>
                  <a:gd name="T44" fmla="*/ 2147483646 w 168"/>
                  <a:gd name="T45" fmla="*/ 2147483646 h 221"/>
                  <a:gd name="T46" fmla="*/ 2147483646 w 168"/>
                  <a:gd name="T47" fmla="*/ 2147483646 h 221"/>
                  <a:gd name="T48" fmla="*/ 2147483646 w 168"/>
                  <a:gd name="T49" fmla="*/ 2147483646 h 221"/>
                  <a:gd name="T50" fmla="*/ 2147483646 w 168"/>
                  <a:gd name="T51" fmla="*/ 2147483646 h 221"/>
                  <a:gd name="T52" fmla="*/ 2147483646 w 168"/>
                  <a:gd name="T53" fmla="*/ 2147483646 h 221"/>
                  <a:gd name="T54" fmla="*/ 2147483646 w 168"/>
                  <a:gd name="T55" fmla="*/ 2147483646 h 221"/>
                  <a:gd name="T56" fmla="*/ 2147483646 w 168"/>
                  <a:gd name="T57" fmla="*/ 2147483646 h 221"/>
                  <a:gd name="T58" fmla="*/ 2147483646 w 168"/>
                  <a:gd name="T59" fmla="*/ 2147483646 h 221"/>
                  <a:gd name="T60" fmla="*/ 2147483646 w 168"/>
                  <a:gd name="T61" fmla="*/ 2147483646 h 221"/>
                  <a:gd name="T62" fmla="*/ 2147483646 w 168"/>
                  <a:gd name="T63" fmla="*/ 2147483646 h 221"/>
                  <a:gd name="T64" fmla="*/ 2147483646 w 168"/>
                  <a:gd name="T65" fmla="*/ 2147483646 h 221"/>
                  <a:gd name="T66" fmla="*/ 2147483646 w 168"/>
                  <a:gd name="T67" fmla="*/ 2147483646 h 221"/>
                  <a:gd name="T68" fmla="*/ 2147483646 w 168"/>
                  <a:gd name="T69" fmla="*/ 2147483646 h 221"/>
                  <a:gd name="T70" fmla="*/ 2147483646 w 168"/>
                  <a:gd name="T71" fmla="*/ 2147483646 h 221"/>
                  <a:gd name="T72" fmla="*/ 2147483646 w 168"/>
                  <a:gd name="T73" fmla="*/ 2147483646 h 221"/>
                  <a:gd name="T74" fmla="*/ 2147483646 w 168"/>
                  <a:gd name="T75" fmla="*/ 2147483646 h 221"/>
                  <a:gd name="T76" fmla="*/ 2147483646 w 168"/>
                  <a:gd name="T77" fmla="*/ 2147483646 h 221"/>
                  <a:gd name="T78" fmla="*/ 2147483646 w 168"/>
                  <a:gd name="T79" fmla="*/ 2147483646 h 221"/>
                  <a:gd name="T80" fmla="*/ 2147483646 w 168"/>
                  <a:gd name="T81" fmla="*/ 2147483646 h 22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8"/>
                  <a:gd name="T124" fmla="*/ 0 h 221"/>
                  <a:gd name="T125" fmla="*/ 168 w 168"/>
                  <a:gd name="T126" fmla="*/ 221 h 22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8" h="221">
                    <a:moveTo>
                      <a:pt x="167" y="8"/>
                    </a:moveTo>
                    <a:lnTo>
                      <a:pt x="159" y="0"/>
                    </a:lnTo>
                    <a:lnTo>
                      <a:pt x="5" y="0"/>
                    </a:lnTo>
                    <a:lnTo>
                      <a:pt x="2" y="11"/>
                    </a:lnTo>
                    <a:lnTo>
                      <a:pt x="2" y="22"/>
                    </a:lnTo>
                    <a:lnTo>
                      <a:pt x="10" y="16"/>
                    </a:lnTo>
                    <a:lnTo>
                      <a:pt x="10" y="11"/>
                    </a:lnTo>
                    <a:lnTo>
                      <a:pt x="96" y="11"/>
                    </a:lnTo>
                    <a:lnTo>
                      <a:pt x="96" y="16"/>
                    </a:lnTo>
                    <a:lnTo>
                      <a:pt x="10" y="16"/>
                    </a:lnTo>
                    <a:lnTo>
                      <a:pt x="2" y="22"/>
                    </a:lnTo>
                    <a:lnTo>
                      <a:pt x="23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10" y="53"/>
                    </a:lnTo>
                    <a:lnTo>
                      <a:pt x="10" y="44"/>
                    </a:lnTo>
                    <a:lnTo>
                      <a:pt x="96" y="44"/>
                    </a:lnTo>
                    <a:lnTo>
                      <a:pt x="96" y="53"/>
                    </a:lnTo>
                    <a:lnTo>
                      <a:pt x="10" y="53"/>
                    </a:lnTo>
                    <a:lnTo>
                      <a:pt x="0" y="55"/>
                    </a:lnTo>
                    <a:lnTo>
                      <a:pt x="20" y="67"/>
                    </a:lnTo>
                    <a:lnTo>
                      <a:pt x="2" y="78"/>
                    </a:lnTo>
                    <a:lnTo>
                      <a:pt x="2" y="95"/>
                    </a:lnTo>
                    <a:lnTo>
                      <a:pt x="10" y="89"/>
                    </a:lnTo>
                    <a:lnTo>
                      <a:pt x="10" y="78"/>
                    </a:lnTo>
                    <a:lnTo>
                      <a:pt x="96" y="78"/>
                    </a:lnTo>
                    <a:lnTo>
                      <a:pt x="96" y="89"/>
                    </a:lnTo>
                    <a:lnTo>
                      <a:pt x="10" y="89"/>
                    </a:lnTo>
                    <a:lnTo>
                      <a:pt x="2" y="95"/>
                    </a:lnTo>
                    <a:lnTo>
                      <a:pt x="20" y="106"/>
                    </a:lnTo>
                    <a:lnTo>
                      <a:pt x="2" y="117"/>
                    </a:lnTo>
                    <a:lnTo>
                      <a:pt x="2" y="128"/>
                    </a:lnTo>
                    <a:lnTo>
                      <a:pt x="10" y="122"/>
                    </a:lnTo>
                    <a:lnTo>
                      <a:pt x="10" y="117"/>
                    </a:lnTo>
                    <a:lnTo>
                      <a:pt x="96" y="117"/>
                    </a:lnTo>
                    <a:lnTo>
                      <a:pt x="96" y="122"/>
                    </a:lnTo>
                    <a:lnTo>
                      <a:pt x="10" y="122"/>
                    </a:lnTo>
                    <a:lnTo>
                      <a:pt x="2" y="128"/>
                    </a:lnTo>
                    <a:lnTo>
                      <a:pt x="20" y="136"/>
                    </a:lnTo>
                    <a:lnTo>
                      <a:pt x="2" y="145"/>
                    </a:lnTo>
                    <a:lnTo>
                      <a:pt x="2" y="164"/>
                    </a:lnTo>
                    <a:lnTo>
                      <a:pt x="10" y="156"/>
                    </a:lnTo>
                    <a:lnTo>
                      <a:pt x="10" y="147"/>
                    </a:lnTo>
                    <a:lnTo>
                      <a:pt x="96" y="147"/>
                    </a:lnTo>
                    <a:lnTo>
                      <a:pt x="96" y="156"/>
                    </a:lnTo>
                    <a:lnTo>
                      <a:pt x="10" y="156"/>
                    </a:lnTo>
                    <a:lnTo>
                      <a:pt x="2" y="164"/>
                    </a:lnTo>
                    <a:lnTo>
                      <a:pt x="18" y="175"/>
                    </a:lnTo>
                    <a:lnTo>
                      <a:pt x="18" y="200"/>
                    </a:lnTo>
                    <a:lnTo>
                      <a:pt x="36" y="189"/>
                    </a:lnTo>
                    <a:lnTo>
                      <a:pt x="36" y="181"/>
                    </a:lnTo>
                    <a:lnTo>
                      <a:pt x="96" y="181"/>
                    </a:lnTo>
                    <a:lnTo>
                      <a:pt x="96" y="189"/>
                    </a:lnTo>
                    <a:lnTo>
                      <a:pt x="36" y="189"/>
                    </a:lnTo>
                    <a:lnTo>
                      <a:pt x="18" y="200"/>
                    </a:lnTo>
                    <a:lnTo>
                      <a:pt x="55" y="200"/>
                    </a:lnTo>
                    <a:lnTo>
                      <a:pt x="55" y="220"/>
                    </a:lnTo>
                    <a:lnTo>
                      <a:pt x="65" y="206"/>
                    </a:lnTo>
                    <a:lnTo>
                      <a:pt x="65" y="200"/>
                    </a:lnTo>
                    <a:lnTo>
                      <a:pt x="96" y="200"/>
                    </a:lnTo>
                    <a:lnTo>
                      <a:pt x="96" y="206"/>
                    </a:lnTo>
                    <a:lnTo>
                      <a:pt x="65" y="206"/>
                    </a:lnTo>
                    <a:lnTo>
                      <a:pt x="55" y="220"/>
                    </a:lnTo>
                    <a:lnTo>
                      <a:pt x="107" y="220"/>
                    </a:lnTo>
                    <a:lnTo>
                      <a:pt x="107" y="200"/>
                    </a:lnTo>
                    <a:lnTo>
                      <a:pt x="141" y="200"/>
                    </a:lnTo>
                    <a:lnTo>
                      <a:pt x="141" y="175"/>
                    </a:lnTo>
                    <a:lnTo>
                      <a:pt x="167" y="164"/>
                    </a:lnTo>
                    <a:lnTo>
                      <a:pt x="167" y="147"/>
                    </a:lnTo>
                    <a:lnTo>
                      <a:pt x="144" y="139"/>
                    </a:lnTo>
                    <a:lnTo>
                      <a:pt x="167" y="131"/>
                    </a:lnTo>
                    <a:lnTo>
                      <a:pt x="167" y="117"/>
                    </a:lnTo>
                    <a:lnTo>
                      <a:pt x="144" y="108"/>
                    </a:lnTo>
                    <a:lnTo>
                      <a:pt x="167" y="97"/>
                    </a:lnTo>
                    <a:lnTo>
                      <a:pt x="167" y="81"/>
                    </a:lnTo>
                    <a:lnTo>
                      <a:pt x="146" y="72"/>
                    </a:lnTo>
                    <a:lnTo>
                      <a:pt x="167" y="61"/>
                    </a:lnTo>
                    <a:lnTo>
                      <a:pt x="167" y="47"/>
                    </a:lnTo>
                    <a:lnTo>
                      <a:pt x="144" y="36"/>
                    </a:lnTo>
                    <a:lnTo>
                      <a:pt x="167" y="25"/>
                    </a:lnTo>
                    <a:lnTo>
                      <a:pt x="167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8" name="MH_Other_5"/>
              <p:cNvCxnSpPr/>
              <p:nvPr>
                <p:custDataLst>
                  <p:tags r:id="rId5"/>
                </p:custDataLst>
              </p:nvPr>
            </p:nvCxnSpPr>
            <p:spPr>
              <a:xfrm rot="3600000">
                <a:off x="6823937" y="3190207"/>
                <a:ext cx="0" cy="173037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MH_Other_6"/>
              <p:cNvCxnSpPr/>
              <p:nvPr>
                <p:custDataLst>
                  <p:tags r:id="rId6"/>
                </p:custDataLst>
              </p:nvPr>
            </p:nvCxnSpPr>
            <p:spPr>
              <a:xfrm rot="1200000">
                <a:off x="6412954" y="2660650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MH_Other_7"/>
              <p:cNvCxnSpPr/>
              <p:nvPr>
                <p:custDataLst>
                  <p:tags r:id="rId7"/>
                </p:custDataLst>
              </p:nvPr>
            </p:nvCxnSpPr>
            <p:spPr>
              <a:xfrm rot="20400000">
                <a:off x="5632916" y="2660651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MH_Other_8"/>
              <p:cNvCxnSpPr/>
              <p:nvPr>
                <p:custDataLst>
                  <p:tags r:id="rId8"/>
                </p:custDataLst>
              </p:nvPr>
            </p:nvCxnSpPr>
            <p:spPr>
              <a:xfrm rot="18000000">
                <a:off x="5207164" y="3189230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MH_Other_9"/>
              <p:cNvCxnSpPr/>
              <p:nvPr>
                <p:custDataLst>
                  <p:tags r:id="rId9"/>
                </p:custDataLst>
              </p:nvPr>
            </p:nvCxnSpPr>
            <p:spPr>
              <a:xfrm rot="15600000">
                <a:off x="5139217" y="3882914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MH_Other_10"/>
              <p:cNvCxnSpPr/>
              <p:nvPr>
                <p:custDataLst>
                  <p:tags r:id="rId10"/>
                </p:custDataLst>
              </p:nvPr>
            </p:nvCxnSpPr>
            <p:spPr>
              <a:xfrm rot="6000000" flipH="1">
                <a:off x="6849584" y="3852866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5753606" y="5923383"/>
              <a:ext cx="77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Idea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64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提高谈判技巧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748349" y="5533889"/>
            <a:ext cx="673202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/>
              <a:t>首先要了解谈判中可能出现的问题？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80757" y="2944304"/>
            <a:ext cx="28222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         没有调控好自己的情绪和态度。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92726" y="4348000"/>
            <a:ext cx="282223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b="1" dirty="0" smtClean="0"/>
              <a:t>对对方抱着消极的感情。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96996" y="1801392"/>
            <a:ext cx="28222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        自己“固守”，忽视交涉双方的共同需求。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96996" y="2813858"/>
            <a:ext cx="2822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         自己“固守”，忽视交涉双方的共同需求。</a:t>
            </a:r>
            <a:endParaRPr lang="en-US" altLang="zh-CN" b="1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691898" y="1769114"/>
            <a:ext cx="6516190" cy="3638883"/>
            <a:chOff x="2691898" y="1769114"/>
            <a:chExt cx="6516190" cy="3638883"/>
          </a:xfrm>
        </p:grpSpPr>
        <p:grpSp>
          <p:nvGrpSpPr>
            <p:cNvPr id="6" name="组合 5"/>
            <p:cNvGrpSpPr/>
            <p:nvPr/>
          </p:nvGrpSpPr>
          <p:grpSpPr>
            <a:xfrm>
              <a:off x="2691898" y="1769114"/>
              <a:ext cx="6516190" cy="3586682"/>
              <a:chOff x="3324226" y="1981200"/>
              <a:chExt cx="5776913" cy="3179765"/>
            </a:xfrm>
          </p:grpSpPr>
          <p:sp>
            <p:nvSpPr>
              <p:cNvPr id="21" name="MH_Oth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6515101" y="3211515"/>
                <a:ext cx="942975" cy="1949449"/>
              </a:xfrm>
              <a:custGeom>
                <a:avLst/>
                <a:gdLst>
                  <a:gd name="connsiteX0" fmla="*/ 221247 w 863600"/>
                  <a:gd name="connsiteY0" fmla="*/ 0 h 1615441"/>
                  <a:gd name="connsiteX1" fmla="*/ 863600 w 863600"/>
                  <a:gd name="connsiteY1" fmla="*/ 1 h 1615441"/>
                  <a:gd name="connsiteX2" fmla="*/ 863600 w 863600"/>
                  <a:gd name="connsiteY2" fmla="*/ 140965 h 1615441"/>
                  <a:gd name="connsiteX3" fmla="*/ 221247 w 863600"/>
                  <a:gd name="connsiteY3" fmla="*/ 140965 h 1615441"/>
                  <a:gd name="connsiteX4" fmla="*/ 140965 w 863600"/>
                  <a:gd name="connsiteY4" fmla="*/ 221247 h 1615441"/>
                  <a:gd name="connsiteX5" fmla="*/ 140964 w 863600"/>
                  <a:gd name="connsiteY5" fmla="*/ 1615441 h 1615441"/>
                  <a:gd name="connsiteX6" fmla="*/ 0 w 863600"/>
                  <a:gd name="connsiteY6" fmla="*/ 1615441 h 1615441"/>
                  <a:gd name="connsiteX7" fmla="*/ 0 w 863600"/>
                  <a:gd name="connsiteY7" fmla="*/ 221247 h 1615441"/>
                  <a:gd name="connsiteX8" fmla="*/ 221247 w 863600"/>
                  <a:gd name="connsiteY8" fmla="*/ 0 h 161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3600" h="1615441">
                    <a:moveTo>
                      <a:pt x="221247" y="0"/>
                    </a:moveTo>
                    <a:lnTo>
                      <a:pt x="863600" y="1"/>
                    </a:lnTo>
                    <a:lnTo>
                      <a:pt x="863600" y="140965"/>
                    </a:lnTo>
                    <a:lnTo>
                      <a:pt x="221247" y="140965"/>
                    </a:lnTo>
                    <a:cubicBezTo>
                      <a:pt x="176908" y="140965"/>
                      <a:pt x="140965" y="176908"/>
                      <a:pt x="140965" y="221247"/>
                    </a:cubicBezTo>
                    <a:cubicBezTo>
                      <a:pt x="140965" y="685978"/>
                      <a:pt x="140964" y="1150710"/>
                      <a:pt x="140964" y="1615441"/>
                    </a:cubicBezTo>
                    <a:lnTo>
                      <a:pt x="0" y="1615441"/>
                    </a:lnTo>
                    <a:lnTo>
                      <a:pt x="0" y="221247"/>
                    </a:lnTo>
                    <a:cubicBezTo>
                      <a:pt x="0" y="99056"/>
                      <a:pt x="99056" y="0"/>
                      <a:pt x="22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MH_Other_2"/>
              <p:cNvSpPr/>
              <p:nvPr>
                <p:custDataLst>
                  <p:tags r:id="rId2"/>
                </p:custDataLst>
              </p:nvPr>
            </p:nvSpPr>
            <p:spPr>
              <a:xfrm>
                <a:off x="6180139" y="2169849"/>
                <a:ext cx="942975" cy="2991116"/>
              </a:xfrm>
              <a:custGeom>
                <a:avLst/>
                <a:gdLst>
                  <a:gd name="connsiteX0" fmla="*/ 221247 w 863600"/>
                  <a:gd name="connsiteY0" fmla="*/ 0 h 2741461"/>
                  <a:gd name="connsiteX1" fmla="*/ 863600 w 863600"/>
                  <a:gd name="connsiteY1" fmla="*/ 1 h 2741461"/>
                  <a:gd name="connsiteX2" fmla="*/ 863600 w 863600"/>
                  <a:gd name="connsiteY2" fmla="*/ 140965 h 2741461"/>
                  <a:gd name="connsiteX3" fmla="*/ 221247 w 863600"/>
                  <a:gd name="connsiteY3" fmla="*/ 140965 h 2741461"/>
                  <a:gd name="connsiteX4" fmla="*/ 140965 w 863600"/>
                  <a:gd name="connsiteY4" fmla="*/ 221247 h 2741461"/>
                  <a:gd name="connsiteX5" fmla="*/ 140965 w 863600"/>
                  <a:gd name="connsiteY5" fmla="*/ 1013461 h 2741461"/>
                  <a:gd name="connsiteX6" fmla="*/ 140965 w 863600"/>
                  <a:gd name="connsiteY6" fmla="*/ 1013461 h 2741461"/>
                  <a:gd name="connsiteX7" fmla="*/ 140965 w 863600"/>
                  <a:gd name="connsiteY7" fmla="*/ 2741461 h 2741461"/>
                  <a:gd name="connsiteX8" fmla="*/ 1 w 863600"/>
                  <a:gd name="connsiteY8" fmla="*/ 2741461 h 2741461"/>
                  <a:gd name="connsiteX9" fmla="*/ 0 w 863600"/>
                  <a:gd name="connsiteY9" fmla="*/ 1615441 h 2741461"/>
                  <a:gd name="connsiteX10" fmla="*/ 0 w 863600"/>
                  <a:gd name="connsiteY10" fmla="*/ 1615441 h 2741461"/>
                  <a:gd name="connsiteX11" fmla="*/ 0 w 863600"/>
                  <a:gd name="connsiteY11" fmla="*/ 1013461 h 2741461"/>
                  <a:gd name="connsiteX12" fmla="*/ 0 w 863600"/>
                  <a:gd name="connsiteY12" fmla="*/ 221247 h 2741461"/>
                  <a:gd name="connsiteX13" fmla="*/ 221247 w 863600"/>
                  <a:gd name="connsiteY13" fmla="*/ 0 h 274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3600" h="2741461">
                    <a:moveTo>
                      <a:pt x="221247" y="0"/>
                    </a:moveTo>
                    <a:lnTo>
                      <a:pt x="863600" y="1"/>
                    </a:lnTo>
                    <a:lnTo>
                      <a:pt x="863600" y="140965"/>
                    </a:lnTo>
                    <a:lnTo>
                      <a:pt x="221247" y="140965"/>
                    </a:lnTo>
                    <a:cubicBezTo>
                      <a:pt x="176908" y="140965"/>
                      <a:pt x="140965" y="176908"/>
                      <a:pt x="140965" y="221247"/>
                    </a:cubicBezTo>
                    <a:lnTo>
                      <a:pt x="140965" y="1013461"/>
                    </a:lnTo>
                    <a:lnTo>
                      <a:pt x="140965" y="1013461"/>
                    </a:lnTo>
                    <a:lnTo>
                      <a:pt x="140965" y="2741461"/>
                    </a:lnTo>
                    <a:lnTo>
                      <a:pt x="1" y="2741461"/>
                    </a:lnTo>
                    <a:lnTo>
                      <a:pt x="0" y="1615441"/>
                    </a:lnTo>
                    <a:lnTo>
                      <a:pt x="0" y="1615441"/>
                    </a:lnTo>
                    <a:lnTo>
                      <a:pt x="0" y="1013461"/>
                    </a:lnTo>
                    <a:lnTo>
                      <a:pt x="0" y="221247"/>
                    </a:lnTo>
                    <a:cubicBezTo>
                      <a:pt x="0" y="99056"/>
                      <a:pt x="99056" y="0"/>
                      <a:pt x="22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MH_Other_3"/>
              <p:cNvSpPr/>
              <p:nvPr>
                <p:custDataLst>
                  <p:tags r:id="rId3"/>
                </p:custDataLst>
              </p:nvPr>
            </p:nvSpPr>
            <p:spPr>
              <a:xfrm flipH="1">
                <a:off x="4743451" y="4344989"/>
                <a:ext cx="942975" cy="815975"/>
              </a:xfrm>
              <a:custGeom>
                <a:avLst/>
                <a:gdLst>
                  <a:gd name="connsiteX0" fmla="*/ 221247 w 863600"/>
                  <a:gd name="connsiteY0" fmla="*/ 0 h 746809"/>
                  <a:gd name="connsiteX1" fmla="*/ 0 w 863600"/>
                  <a:gd name="connsiteY1" fmla="*/ 221247 h 746809"/>
                  <a:gd name="connsiteX2" fmla="*/ 0 w 863600"/>
                  <a:gd name="connsiteY2" fmla="*/ 746809 h 746809"/>
                  <a:gd name="connsiteX3" fmla="*/ 140965 w 863600"/>
                  <a:gd name="connsiteY3" fmla="*/ 746809 h 746809"/>
                  <a:gd name="connsiteX4" fmla="*/ 140965 w 863600"/>
                  <a:gd name="connsiteY4" fmla="*/ 221247 h 746809"/>
                  <a:gd name="connsiteX5" fmla="*/ 221247 w 863600"/>
                  <a:gd name="connsiteY5" fmla="*/ 140965 h 746809"/>
                  <a:gd name="connsiteX6" fmla="*/ 863600 w 863600"/>
                  <a:gd name="connsiteY6" fmla="*/ 140965 h 746809"/>
                  <a:gd name="connsiteX7" fmla="*/ 863600 w 863600"/>
                  <a:gd name="connsiteY7" fmla="*/ 1 h 74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600" h="746809">
                    <a:moveTo>
                      <a:pt x="221247" y="0"/>
                    </a:moveTo>
                    <a:cubicBezTo>
                      <a:pt x="99056" y="0"/>
                      <a:pt x="0" y="99056"/>
                      <a:pt x="0" y="221247"/>
                    </a:cubicBezTo>
                    <a:lnTo>
                      <a:pt x="0" y="746809"/>
                    </a:lnTo>
                    <a:lnTo>
                      <a:pt x="140965" y="746809"/>
                    </a:lnTo>
                    <a:lnTo>
                      <a:pt x="140965" y="221247"/>
                    </a:lnTo>
                    <a:cubicBezTo>
                      <a:pt x="140965" y="176908"/>
                      <a:pt x="176908" y="140965"/>
                      <a:pt x="221247" y="140965"/>
                    </a:cubicBezTo>
                    <a:lnTo>
                      <a:pt x="863600" y="140965"/>
                    </a:lnTo>
                    <a:lnTo>
                      <a:pt x="8636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MH_Other_4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5078414" y="3167063"/>
                <a:ext cx="942975" cy="1993900"/>
              </a:xfrm>
              <a:custGeom>
                <a:avLst/>
                <a:gdLst>
                  <a:gd name="connsiteX0" fmla="*/ 221247 w 863600"/>
                  <a:gd name="connsiteY0" fmla="*/ 0 h 1825043"/>
                  <a:gd name="connsiteX1" fmla="*/ 0 w 863600"/>
                  <a:gd name="connsiteY1" fmla="*/ 221247 h 1825043"/>
                  <a:gd name="connsiteX2" fmla="*/ 0 w 863600"/>
                  <a:gd name="connsiteY2" fmla="*/ 1013461 h 1825043"/>
                  <a:gd name="connsiteX3" fmla="*/ 0 w 863600"/>
                  <a:gd name="connsiteY3" fmla="*/ 1615441 h 1825043"/>
                  <a:gd name="connsiteX4" fmla="*/ 0 w 863600"/>
                  <a:gd name="connsiteY4" fmla="*/ 1825043 h 1825043"/>
                  <a:gd name="connsiteX5" fmla="*/ 140965 w 863600"/>
                  <a:gd name="connsiteY5" fmla="*/ 1825043 h 1825043"/>
                  <a:gd name="connsiteX6" fmla="*/ 140965 w 863600"/>
                  <a:gd name="connsiteY6" fmla="*/ 1013461 h 1825043"/>
                  <a:gd name="connsiteX7" fmla="*/ 140965 w 863600"/>
                  <a:gd name="connsiteY7" fmla="*/ 221247 h 1825043"/>
                  <a:gd name="connsiteX8" fmla="*/ 221247 w 863600"/>
                  <a:gd name="connsiteY8" fmla="*/ 140965 h 1825043"/>
                  <a:gd name="connsiteX9" fmla="*/ 863600 w 863600"/>
                  <a:gd name="connsiteY9" fmla="*/ 140965 h 1825043"/>
                  <a:gd name="connsiteX10" fmla="*/ 863600 w 863600"/>
                  <a:gd name="connsiteY10" fmla="*/ 1 h 1825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3600" h="1825043">
                    <a:moveTo>
                      <a:pt x="221247" y="0"/>
                    </a:moveTo>
                    <a:cubicBezTo>
                      <a:pt x="99056" y="0"/>
                      <a:pt x="0" y="99056"/>
                      <a:pt x="0" y="221247"/>
                    </a:cubicBezTo>
                    <a:lnTo>
                      <a:pt x="0" y="1013461"/>
                    </a:lnTo>
                    <a:lnTo>
                      <a:pt x="0" y="1615441"/>
                    </a:lnTo>
                    <a:lnTo>
                      <a:pt x="0" y="1825043"/>
                    </a:lnTo>
                    <a:lnTo>
                      <a:pt x="140965" y="1825043"/>
                    </a:lnTo>
                    <a:lnTo>
                      <a:pt x="140965" y="1013461"/>
                    </a:lnTo>
                    <a:lnTo>
                      <a:pt x="140965" y="221247"/>
                    </a:lnTo>
                    <a:cubicBezTo>
                      <a:pt x="140965" y="176908"/>
                      <a:pt x="176908" y="140965"/>
                      <a:pt x="221247" y="140965"/>
                    </a:cubicBezTo>
                    <a:lnTo>
                      <a:pt x="863600" y="140965"/>
                    </a:lnTo>
                    <a:lnTo>
                      <a:pt x="8636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MH_Other_5"/>
              <p:cNvSpPr/>
              <p:nvPr>
                <p:custDataLst>
                  <p:tags r:id="rId5"/>
                </p:custDataLst>
              </p:nvPr>
            </p:nvSpPr>
            <p:spPr>
              <a:xfrm>
                <a:off x="7451338" y="3003338"/>
                <a:ext cx="528637" cy="528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2051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FFFFFF"/>
                    </a:solidFill>
                  </a:rPr>
                  <a:t>4</a:t>
                </a:r>
                <a:endParaRPr lang="zh-CN" alt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MH_Other_6"/>
              <p:cNvSpPr/>
              <p:nvPr>
                <p:custDataLst>
                  <p:tags r:id="rId6"/>
                </p:custDataLst>
              </p:nvPr>
            </p:nvSpPr>
            <p:spPr>
              <a:xfrm>
                <a:off x="7089775" y="1981200"/>
                <a:ext cx="528638" cy="5270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2051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FFFFFF"/>
                    </a:solidFill>
                  </a:rPr>
                  <a:t>3</a:t>
                </a:r>
                <a:endParaRPr lang="zh-CN" alt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MH_Other_7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4246564" y="4159250"/>
                <a:ext cx="528637" cy="52863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2051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FFFFFF"/>
                    </a:solidFill>
                  </a:rPr>
                  <a:t>2</a:t>
                </a:r>
                <a:endParaRPr lang="zh-CN" alt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MH_Other_8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4583114" y="2981325"/>
                <a:ext cx="528637" cy="52863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2051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FFFFFF"/>
                    </a:solidFill>
                  </a:rPr>
                  <a:t>1</a:t>
                </a:r>
                <a:endParaRPr lang="zh-CN" altLang="en-US" sz="2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MH_Other_9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3324226" y="5153025"/>
                <a:ext cx="5776913" cy="0"/>
              </a:xfrm>
              <a:prstGeom prst="line">
                <a:avLst/>
              </a:prstGeom>
              <a:ln>
                <a:solidFill>
                  <a:srgbClr val="B2B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MH_Other_7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7877311" y="3805281"/>
                <a:ext cx="528637" cy="52863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2051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FFFFFF"/>
                    </a:solidFill>
                  </a:rPr>
                  <a:t>5</a:t>
                </a:r>
                <a:endParaRPr lang="zh-CN" altLang="en-US" sz="2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" name="MH_Other_1"/>
            <p:cNvSpPr/>
            <p:nvPr>
              <p:custDataLst>
                <p:tags r:id="rId11"/>
              </p:custDataLst>
            </p:nvPr>
          </p:nvSpPr>
          <p:spPr>
            <a:xfrm>
              <a:off x="6763998" y="4063216"/>
              <a:ext cx="1063648" cy="1344781"/>
            </a:xfrm>
            <a:custGeom>
              <a:avLst/>
              <a:gdLst>
                <a:gd name="connsiteX0" fmla="*/ 221247 w 863600"/>
                <a:gd name="connsiteY0" fmla="*/ 0 h 1615441"/>
                <a:gd name="connsiteX1" fmla="*/ 863600 w 863600"/>
                <a:gd name="connsiteY1" fmla="*/ 1 h 1615441"/>
                <a:gd name="connsiteX2" fmla="*/ 863600 w 863600"/>
                <a:gd name="connsiteY2" fmla="*/ 140965 h 1615441"/>
                <a:gd name="connsiteX3" fmla="*/ 221247 w 863600"/>
                <a:gd name="connsiteY3" fmla="*/ 140965 h 1615441"/>
                <a:gd name="connsiteX4" fmla="*/ 140965 w 863600"/>
                <a:gd name="connsiteY4" fmla="*/ 221247 h 1615441"/>
                <a:gd name="connsiteX5" fmla="*/ 140964 w 863600"/>
                <a:gd name="connsiteY5" fmla="*/ 1615441 h 1615441"/>
                <a:gd name="connsiteX6" fmla="*/ 0 w 863600"/>
                <a:gd name="connsiteY6" fmla="*/ 1615441 h 1615441"/>
                <a:gd name="connsiteX7" fmla="*/ 0 w 863600"/>
                <a:gd name="connsiteY7" fmla="*/ 221247 h 1615441"/>
                <a:gd name="connsiteX8" fmla="*/ 221247 w 863600"/>
                <a:gd name="connsiteY8" fmla="*/ 0 h 161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600" h="1615441">
                  <a:moveTo>
                    <a:pt x="221247" y="0"/>
                  </a:moveTo>
                  <a:lnTo>
                    <a:pt x="863600" y="1"/>
                  </a:lnTo>
                  <a:lnTo>
                    <a:pt x="863600" y="140965"/>
                  </a:lnTo>
                  <a:lnTo>
                    <a:pt x="221247" y="140965"/>
                  </a:lnTo>
                  <a:cubicBezTo>
                    <a:pt x="176908" y="140965"/>
                    <a:pt x="140965" y="176908"/>
                    <a:pt x="140965" y="221247"/>
                  </a:cubicBezTo>
                  <a:cubicBezTo>
                    <a:pt x="140965" y="685978"/>
                    <a:pt x="140964" y="1150710"/>
                    <a:pt x="140964" y="1615441"/>
                  </a:cubicBezTo>
                  <a:lnTo>
                    <a:pt x="0" y="1615441"/>
                  </a:lnTo>
                  <a:lnTo>
                    <a:pt x="0" y="221247"/>
                  </a:lnTo>
                  <a:cubicBezTo>
                    <a:pt x="0" y="99056"/>
                    <a:pt x="99056" y="0"/>
                    <a:pt x="22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7971286" y="4151827"/>
            <a:ext cx="2822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        把交涉和谈判看成是一种“胜负”或“你死我活的战 争”。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5" grpId="0"/>
      <p:bldP spid="46" grpId="0"/>
      <p:bldP spid="47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提高谈判技巧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997384" y="2223570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102159" y="2331520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</a:rPr>
              <a:t>01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1" name="MH_Other_5"/>
          <p:cNvSpPr/>
          <p:nvPr>
            <p:custDataLst>
              <p:tags r:id="rId3"/>
            </p:custDataLst>
          </p:nvPr>
        </p:nvSpPr>
        <p:spPr>
          <a:xfrm>
            <a:off x="964317" y="3993384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MH_Other_6"/>
          <p:cNvSpPr/>
          <p:nvPr>
            <p:custDataLst>
              <p:tags r:id="rId4"/>
            </p:custDataLst>
          </p:nvPr>
        </p:nvSpPr>
        <p:spPr>
          <a:xfrm>
            <a:off x="1069092" y="4101334"/>
            <a:ext cx="547688" cy="5667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</a:rPr>
              <a:t>03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91544" y="2223570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情绪控制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60836" y="2673009"/>
            <a:ext cx="36757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        不为对方偏激的情绪，语言所左右，要有冷静的高瞻远瞩的气概。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58477" y="3993384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避免固守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93429" y="4455049"/>
            <a:ext cx="3675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/>
              <a:t>         多与交涉对方寻找共同点，致力于解决双方共同面临的问题。将人们与问题分开，关注利益，而不是立场。</a:t>
            </a:r>
            <a:endParaRPr lang="en-US" altLang="zh-CN" dirty="0" smtClean="0"/>
          </a:p>
        </p:txBody>
      </p:sp>
      <p:sp>
        <p:nvSpPr>
          <p:cNvPr id="24" name="MH_Other_1"/>
          <p:cNvSpPr/>
          <p:nvPr>
            <p:custDataLst>
              <p:tags r:id="rId5"/>
            </p:custDataLst>
          </p:nvPr>
        </p:nvSpPr>
        <p:spPr>
          <a:xfrm>
            <a:off x="6641341" y="2223570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MH_Other_2"/>
          <p:cNvSpPr/>
          <p:nvPr>
            <p:custDataLst>
              <p:tags r:id="rId6"/>
            </p:custDataLst>
          </p:nvPr>
        </p:nvSpPr>
        <p:spPr>
          <a:xfrm>
            <a:off x="6746116" y="2331520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FFFFFF"/>
                </a:solidFill>
              </a:rPr>
              <a:t>02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6" name="MH_Other_5"/>
          <p:cNvSpPr/>
          <p:nvPr>
            <p:custDataLst>
              <p:tags r:id="rId7"/>
            </p:custDataLst>
          </p:nvPr>
        </p:nvSpPr>
        <p:spPr>
          <a:xfrm>
            <a:off x="6608274" y="3993384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MH_Other_6"/>
          <p:cNvSpPr/>
          <p:nvPr>
            <p:custDataLst>
              <p:tags r:id="rId8"/>
            </p:custDataLst>
          </p:nvPr>
        </p:nvSpPr>
        <p:spPr>
          <a:xfrm>
            <a:off x="6713049" y="4101334"/>
            <a:ext cx="547688" cy="5667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FFFFFF"/>
                </a:solidFill>
              </a:rPr>
              <a:t>04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35500" y="2223570"/>
            <a:ext cx="348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消除对对方的校级情感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93804" y="2648636"/>
            <a:ext cx="3675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/>
              <a:t>         让交涉对方的情绪保持冷静，消除双方之间的不信任、警戒和敌意感，这是交涉成功的必要条件。</a:t>
            </a:r>
            <a:endParaRPr lang="en-US" altLang="zh-CN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7602434" y="3993384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寻找共同点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60736" y="4398078"/>
            <a:ext cx="3675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/>
              <a:t>         在交涉、谈判过程中，让对方保住面子，让对方积极地从 “交涉成功”的角度去思考，形成心理定势。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917467" y="1183471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该怎么做呢？</a:t>
            </a:r>
            <a:endParaRPr lang="zh-CN" altLang="en-U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2" name="MH_Other_1"/>
          <p:cNvSpPr/>
          <p:nvPr>
            <p:custDataLst>
              <p:tags r:id="rId9"/>
            </p:custDataLst>
          </p:nvPr>
        </p:nvSpPr>
        <p:spPr>
          <a:xfrm>
            <a:off x="3895357" y="5655378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MH_Other_2"/>
          <p:cNvSpPr/>
          <p:nvPr>
            <p:custDataLst>
              <p:tags r:id="rId10"/>
            </p:custDataLst>
          </p:nvPr>
        </p:nvSpPr>
        <p:spPr>
          <a:xfrm>
            <a:off x="4000132" y="5763328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FFFFFF"/>
                </a:solidFill>
              </a:rPr>
              <a:t>05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89517" y="5655378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共同合作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58809" y="6104817"/>
            <a:ext cx="626639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       让交涉对方理解“相互协调，相互合作”是成功的最高、 最善之策。即创造互惠互利的选择。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3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6" grpId="0"/>
      <p:bldP spid="32" grpId="0" animBg="1"/>
      <p:bldP spid="33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产品牵头人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93851" y="3169151"/>
            <a:ext cx="9004300" cy="1419226"/>
            <a:chOff x="1593851" y="2873870"/>
            <a:chExt cx="9004300" cy="1419226"/>
          </a:xfrm>
        </p:grpSpPr>
        <p:cxnSp>
          <p:nvCxnSpPr>
            <p:cNvPr id="45" name="MH_Other_1"/>
            <p:cNvCxnSpPr/>
            <p:nvPr>
              <p:custDataLst>
                <p:tags r:id="rId1"/>
              </p:custDataLst>
            </p:nvPr>
          </p:nvCxnSpPr>
          <p:spPr>
            <a:xfrm>
              <a:off x="1593851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MH_SubTitle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354263" y="3059607"/>
              <a:ext cx="1047750" cy="1047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MH_Other_2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287813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" name="MH_Other_3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215741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8976" y="3059607"/>
              <a:ext cx="1046163" cy="1047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MH_Other_4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5022851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" name="MH_Other_5"/>
            <p:cNvSpPr/>
            <p:nvPr>
              <p:custDataLst>
                <p:tags r:id="rId7"/>
              </p:custDataLst>
            </p:nvPr>
          </p:nvSpPr>
          <p:spPr bwMode="auto">
            <a:xfrm flipV="1">
              <a:off x="4302126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6" name="MH_SubTitle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642101" y="3059607"/>
              <a:ext cx="1046163" cy="1047750"/>
            </a:xfrm>
            <a:prstGeom prst="ellipse">
              <a:avLst/>
            </a:prstGeom>
            <a:solidFill>
              <a:srgbClr val="20517C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MH_Other_6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716438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" name="MH_Other_7"/>
            <p:cNvSpPr/>
            <p:nvPr>
              <p:custDataLst>
                <p:tags r:id="rId10"/>
              </p:custDataLst>
            </p:nvPr>
          </p:nvSpPr>
          <p:spPr bwMode="auto">
            <a:xfrm flipV="1">
              <a:off x="644366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79" name="MH_Other_8"/>
            <p:cNvCxnSpPr/>
            <p:nvPr>
              <p:custDataLst>
                <p:tags r:id="rId11"/>
              </p:custDataLst>
            </p:nvPr>
          </p:nvCxnSpPr>
          <p:spPr>
            <a:xfrm>
              <a:off x="7874001" y="3583482"/>
              <a:ext cx="7270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MH_SubTitle_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791576" y="3059607"/>
              <a:ext cx="1046163" cy="1047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MH_Other_9"/>
            <p:cNvSpPr/>
            <p:nvPr>
              <p:custDataLst>
                <p:tags r:id="rId13"/>
              </p:custDataLst>
            </p:nvPr>
          </p:nvSpPr>
          <p:spPr bwMode="auto">
            <a:xfrm flipH="1">
              <a:off x="9313864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MH_Other_10"/>
            <p:cNvSpPr/>
            <p:nvPr>
              <p:custDataLst>
                <p:tags r:id="rId14"/>
              </p:custDataLst>
            </p:nvPr>
          </p:nvSpPr>
          <p:spPr bwMode="auto">
            <a:xfrm flipV="1">
              <a:off x="8593139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3" name="MH_Other_11"/>
            <p:cNvCxnSpPr/>
            <p:nvPr>
              <p:custDataLst>
                <p:tags r:id="rId15"/>
              </p:custDataLst>
            </p:nvPr>
          </p:nvCxnSpPr>
          <p:spPr>
            <a:xfrm>
              <a:off x="10023476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MH_Other_12"/>
            <p:cNvCxnSpPr/>
            <p:nvPr>
              <p:custDataLst>
                <p:tags r:id="rId16"/>
              </p:custDataLst>
            </p:nvPr>
          </p:nvCxnSpPr>
          <p:spPr>
            <a:xfrm>
              <a:off x="3586163" y="3583482"/>
              <a:ext cx="728662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MH_Other_13"/>
            <p:cNvCxnSpPr/>
            <p:nvPr>
              <p:custDataLst>
                <p:tags r:id="rId17"/>
              </p:custDataLst>
            </p:nvPr>
          </p:nvCxnSpPr>
          <p:spPr>
            <a:xfrm>
              <a:off x="5730876" y="3583482"/>
              <a:ext cx="7270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矩形 87"/>
          <p:cNvSpPr/>
          <p:nvPr/>
        </p:nvSpPr>
        <p:spPr>
          <a:xfrm>
            <a:off x="1437592" y="2067031"/>
            <a:ext cx="2755789" cy="778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        </a:t>
            </a:r>
            <a:r>
              <a:rPr lang="zh-CN" altLang="en-US" b="1" dirty="0" smtClean="0"/>
              <a:t>防止项目进入技术或政治的深渊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sp>
        <p:nvSpPr>
          <p:cNvPr id="91" name="矩形 90"/>
          <p:cNvSpPr/>
          <p:nvPr/>
        </p:nvSpPr>
        <p:spPr>
          <a:xfrm>
            <a:off x="6402883" y="2186096"/>
            <a:ext cx="2755789" cy="41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 smtClean="0"/>
              <a:t>拥有产品愿景。</a:t>
            </a:r>
            <a:endParaRPr lang="zh-CN" altLang="en-US" b="1" dirty="0"/>
          </a:p>
        </p:txBody>
      </p:sp>
      <p:sp>
        <p:nvSpPr>
          <p:cNvPr id="92" name="矩形 91"/>
          <p:cNvSpPr/>
          <p:nvPr/>
        </p:nvSpPr>
        <p:spPr>
          <a:xfrm>
            <a:off x="3647728" y="4776651"/>
            <a:ext cx="275578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 smtClean="0"/>
              <a:t>帮助管理项目范围。</a:t>
            </a:r>
            <a:endParaRPr lang="zh-CN" altLang="en-US" b="1" dirty="0"/>
          </a:p>
        </p:txBody>
      </p:sp>
      <p:sp>
        <p:nvSpPr>
          <p:cNvPr id="93" name="矩形 92"/>
          <p:cNvSpPr/>
          <p:nvPr/>
        </p:nvSpPr>
        <p:spPr>
          <a:xfrm>
            <a:off x="8593139" y="4848238"/>
            <a:ext cx="2755789" cy="41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 smtClean="0"/>
              <a:t>产品的拥护者。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771390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02</a:t>
            </a:r>
            <a:endParaRPr lang="zh-CN" altLang="en-US" sz="2800" dirty="0"/>
          </a:p>
        </p:txBody>
      </p:sp>
      <p:sp>
        <p:nvSpPr>
          <p:cNvPr id="94" name="文本框 93"/>
          <p:cNvSpPr txBox="1"/>
          <p:nvPr/>
        </p:nvSpPr>
        <p:spPr>
          <a:xfrm>
            <a:off x="9041862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04</a:t>
            </a:r>
            <a:endParaRPr lang="zh-CN" altLang="en-US" sz="2800" dirty="0"/>
          </a:p>
        </p:txBody>
      </p:sp>
      <p:sp>
        <p:nvSpPr>
          <p:cNvPr id="95" name="文本框 94"/>
          <p:cNvSpPr txBox="1"/>
          <p:nvPr/>
        </p:nvSpPr>
        <p:spPr>
          <a:xfrm>
            <a:off x="2594659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889665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1" grpId="0"/>
      <p:bldP spid="92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产品牵头人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93851" y="3169151"/>
            <a:ext cx="9004300" cy="1419226"/>
            <a:chOff x="1593851" y="2873870"/>
            <a:chExt cx="9004300" cy="1419226"/>
          </a:xfrm>
        </p:grpSpPr>
        <p:cxnSp>
          <p:nvCxnSpPr>
            <p:cNvPr id="45" name="MH_Other_1"/>
            <p:cNvCxnSpPr/>
            <p:nvPr>
              <p:custDataLst>
                <p:tags r:id="rId1"/>
              </p:custDataLst>
            </p:nvPr>
          </p:nvCxnSpPr>
          <p:spPr>
            <a:xfrm>
              <a:off x="1593851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MH_SubTitle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354263" y="3059607"/>
              <a:ext cx="1047750" cy="1047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MH_Other_2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287813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" name="MH_Other_3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215741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8976" y="3059607"/>
              <a:ext cx="1046163" cy="1047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MH_Other_4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5022851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" name="MH_Other_5"/>
            <p:cNvSpPr/>
            <p:nvPr>
              <p:custDataLst>
                <p:tags r:id="rId7"/>
              </p:custDataLst>
            </p:nvPr>
          </p:nvSpPr>
          <p:spPr bwMode="auto">
            <a:xfrm flipV="1">
              <a:off x="4302126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6" name="MH_SubTitle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642101" y="3059607"/>
              <a:ext cx="1046163" cy="1047750"/>
            </a:xfrm>
            <a:prstGeom prst="ellipse">
              <a:avLst/>
            </a:prstGeom>
            <a:solidFill>
              <a:srgbClr val="20517C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MH_Other_6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716438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" name="MH_Other_7"/>
            <p:cNvSpPr/>
            <p:nvPr>
              <p:custDataLst>
                <p:tags r:id="rId10"/>
              </p:custDataLst>
            </p:nvPr>
          </p:nvSpPr>
          <p:spPr bwMode="auto">
            <a:xfrm flipV="1">
              <a:off x="644366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79" name="MH_Other_8"/>
            <p:cNvCxnSpPr/>
            <p:nvPr>
              <p:custDataLst>
                <p:tags r:id="rId11"/>
              </p:custDataLst>
            </p:nvPr>
          </p:nvCxnSpPr>
          <p:spPr>
            <a:xfrm>
              <a:off x="7874001" y="3583482"/>
              <a:ext cx="7270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MH_SubTitle_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791576" y="3059607"/>
              <a:ext cx="1046163" cy="1047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MH_Other_9"/>
            <p:cNvSpPr/>
            <p:nvPr>
              <p:custDataLst>
                <p:tags r:id="rId13"/>
              </p:custDataLst>
            </p:nvPr>
          </p:nvSpPr>
          <p:spPr bwMode="auto">
            <a:xfrm flipH="1">
              <a:off x="9313864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MH_Other_10"/>
            <p:cNvSpPr/>
            <p:nvPr>
              <p:custDataLst>
                <p:tags r:id="rId14"/>
              </p:custDataLst>
            </p:nvPr>
          </p:nvSpPr>
          <p:spPr bwMode="auto">
            <a:xfrm flipV="1">
              <a:off x="8593139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3" name="MH_Other_11"/>
            <p:cNvCxnSpPr/>
            <p:nvPr>
              <p:custDataLst>
                <p:tags r:id="rId15"/>
              </p:custDataLst>
            </p:nvPr>
          </p:nvCxnSpPr>
          <p:spPr>
            <a:xfrm>
              <a:off x="10023476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MH_Other_12"/>
            <p:cNvCxnSpPr/>
            <p:nvPr>
              <p:custDataLst>
                <p:tags r:id="rId16"/>
              </p:custDataLst>
            </p:nvPr>
          </p:nvCxnSpPr>
          <p:spPr>
            <a:xfrm>
              <a:off x="3586163" y="3583482"/>
              <a:ext cx="728662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MH_Other_13"/>
            <p:cNvCxnSpPr/>
            <p:nvPr>
              <p:custDataLst>
                <p:tags r:id="rId17"/>
              </p:custDataLst>
            </p:nvPr>
          </p:nvCxnSpPr>
          <p:spPr>
            <a:xfrm>
              <a:off x="5730876" y="3583482"/>
              <a:ext cx="7270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矩形 87"/>
          <p:cNvSpPr/>
          <p:nvPr/>
        </p:nvSpPr>
        <p:spPr>
          <a:xfrm>
            <a:off x="1437592" y="2067031"/>
            <a:ext cx="2755789" cy="778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/>
              <a:t>         控制产品的研发方向防止偏离主要客户需求。</a:t>
            </a:r>
            <a:endParaRPr lang="zh-CN" altLang="en-US" b="1" dirty="0"/>
          </a:p>
        </p:txBody>
      </p:sp>
      <p:sp>
        <p:nvSpPr>
          <p:cNvPr id="91" name="矩形 90"/>
          <p:cNvSpPr/>
          <p:nvPr/>
        </p:nvSpPr>
        <p:spPr>
          <a:xfrm>
            <a:off x="6002317" y="2054484"/>
            <a:ext cx="2755789" cy="778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 smtClean="0"/>
              <a:t>        保持客户需求与可按时交付的平衡。</a:t>
            </a:r>
            <a:endParaRPr lang="zh-CN" altLang="en-US" b="1" dirty="0"/>
          </a:p>
        </p:txBody>
      </p:sp>
      <p:sp>
        <p:nvSpPr>
          <p:cNvPr id="92" name="矩形 91"/>
          <p:cNvSpPr/>
          <p:nvPr/>
        </p:nvSpPr>
        <p:spPr>
          <a:xfrm>
            <a:off x="3647728" y="4776651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/>
              <a:t>         与管理人员、用户和开发人员进行协商。</a:t>
            </a:r>
            <a:endParaRPr lang="zh-CN" altLang="en-US" b="1" dirty="0"/>
          </a:p>
        </p:txBody>
      </p:sp>
      <p:sp>
        <p:nvSpPr>
          <p:cNvPr id="93" name="矩形 92"/>
          <p:cNvSpPr/>
          <p:nvPr/>
        </p:nvSpPr>
        <p:spPr>
          <a:xfrm>
            <a:off x="8593139" y="4848238"/>
            <a:ext cx="2755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 代表客户与开发团队之间的官方渠道。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771390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06</a:t>
            </a:r>
            <a:endParaRPr lang="zh-CN" altLang="en-US" sz="2800" dirty="0"/>
          </a:p>
        </p:txBody>
      </p:sp>
      <p:sp>
        <p:nvSpPr>
          <p:cNvPr id="94" name="文本框 93"/>
          <p:cNvSpPr txBox="1"/>
          <p:nvPr/>
        </p:nvSpPr>
        <p:spPr>
          <a:xfrm>
            <a:off x="9041862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08</a:t>
            </a:r>
            <a:endParaRPr lang="zh-CN" altLang="en-US" sz="2800" dirty="0"/>
          </a:p>
        </p:txBody>
      </p:sp>
      <p:sp>
        <p:nvSpPr>
          <p:cNvPr id="95" name="文本框 94"/>
          <p:cNvSpPr txBox="1"/>
          <p:nvPr/>
        </p:nvSpPr>
        <p:spPr>
          <a:xfrm>
            <a:off x="2594659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889665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1" grpId="0"/>
      <p:bldP spid="93" grpId="0"/>
    </p:bldLst>
  </p:timing>
</p:sld>
</file>

<file path=ppt/tags/tag1.xml><?xml version="1.0" encoding="utf-8"?>
<p:tagLst xmlns:p="http://schemas.openxmlformats.org/presentationml/2006/main">
  <p:tag name="MH" val="20160508120321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508120321"/>
  <p:tag name="MH_LIBRARY" val="GRAPHIC"/>
  <p:tag name="MH_TYPE" val="Other"/>
  <p:tag name="MH_ORDER" val="7"/>
</p:tagLst>
</file>

<file path=ppt/tags/tag11.xml><?xml version="1.0" encoding="utf-8"?>
<p:tagLst xmlns:p="http://schemas.openxmlformats.org/presentationml/2006/main">
  <p:tag name="MH" val="20160508125109"/>
  <p:tag name="MH_LIBRARY" val="GRAPHIC"/>
  <p:tag name="MH_TYPE" val="Other"/>
  <p:tag name="MH_ORDER" val="1"/>
</p:tagLst>
</file>

<file path=ppt/tags/tag12.xml><?xml version="1.0" encoding="utf-8"?>
<p:tagLst xmlns:p="http://schemas.openxmlformats.org/presentationml/2006/main">
  <p:tag name="MH" val="20160508125109"/>
  <p:tag name="MH_LIBRARY" val="GRAPHIC"/>
  <p:tag name="MH_TYPE" val="Other"/>
  <p:tag name="MH_ORDER" val="2"/>
</p:tagLst>
</file>

<file path=ppt/tags/tag13.xml><?xml version="1.0" encoding="utf-8"?>
<p:tagLst xmlns:p="http://schemas.openxmlformats.org/presentationml/2006/main">
  <p:tag name="MH" val="20160508125109"/>
  <p:tag name="MH_LIBRARY" val="GRAPHIC"/>
  <p:tag name="MH_TYPE" val="Other"/>
  <p:tag name="MH_ORDER" val="3"/>
</p:tagLst>
</file>

<file path=ppt/tags/tag14.xml><?xml version="1.0" encoding="utf-8"?>
<p:tagLst xmlns:p="http://schemas.openxmlformats.org/presentationml/2006/main">
  <p:tag name="MH" val="20160508125109"/>
  <p:tag name="MH_LIBRARY" val="GRAPHIC"/>
  <p:tag name="MH_TYPE" val="Other"/>
  <p:tag name="MH_ORDER" val="4"/>
</p:tagLst>
</file>

<file path=ppt/tags/tag15.xml><?xml version="1.0" encoding="utf-8"?>
<p:tagLst xmlns:p="http://schemas.openxmlformats.org/presentationml/2006/main">
  <p:tag name="MH" val="20160508125109"/>
  <p:tag name="MH_LIBRARY" val="GRAPHIC"/>
  <p:tag name="MH_TYPE" val="Other"/>
  <p:tag name="MH_ORDER" val="5"/>
</p:tagLst>
</file>

<file path=ppt/tags/tag16.xml><?xml version="1.0" encoding="utf-8"?>
<p:tagLst xmlns:p="http://schemas.openxmlformats.org/presentationml/2006/main">
  <p:tag name="MH" val="20160508125109"/>
  <p:tag name="MH_LIBRARY" val="GRAPHIC"/>
  <p:tag name="MH_TYPE" val="Other"/>
  <p:tag name="MH_ORDER" val="6"/>
</p:tagLst>
</file>

<file path=ppt/tags/tag17.xml><?xml version="1.0" encoding="utf-8"?>
<p:tagLst xmlns:p="http://schemas.openxmlformats.org/presentationml/2006/main">
  <p:tag name="MH" val="20160508125109"/>
  <p:tag name="MH_LIBRARY" val="GRAPHIC"/>
  <p:tag name="MH_TYPE" val="Other"/>
  <p:tag name="MH_ORDER" val="7"/>
</p:tagLst>
</file>

<file path=ppt/tags/tag18.xml><?xml version="1.0" encoding="utf-8"?>
<p:tagLst xmlns:p="http://schemas.openxmlformats.org/presentationml/2006/main">
  <p:tag name="MH" val="20160508125109"/>
  <p:tag name="MH_LIBRARY" val="GRAPHIC"/>
  <p:tag name="MH_TYPE" val="Other"/>
  <p:tag name="MH_ORDER" val="8"/>
</p:tagLst>
</file>

<file path=ppt/tags/tag19.xml><?xml version="1.0" encoding="utf-8"?>
<p:tagLst xmlns:p="http://schemas.openxmlformats.org/presentationml/2006/main">
  <p:tag name="MH" val="20160508125109"/>
  <p:tag name="MH_LIBRARY" val="GRAPHIC"/>
  <p:tag name="MH_TYPE" val="Other"/>
  <p:tag name="MH_ORDER" val="9"/>
</p:tagLst>
</file>

<file path=ppt/tags/tag2.xml><?xml version="1.0" encoding="utf-8"?>
<p:tagLst xmlns:p="http://schemas.openxmlformats.org/presentationml/2006/main">
  <p:tag name="MH" val="20160508120321"/>
  <p:tag name="MH_LIBRARY" val="GRAPHIC"/>
  <p:tag name="MH_TYPE" val="Other"/>
  <p:tag name="MH_ORDER" val="6"/>
</p:tagLst>
</file>

<file path=ppt/tags/tag20.xml><?xml version="1.0" encoding="utf-8"?>
<p:tagLst xmlns:p="http://schemas.openxmlformats.org/presentationml/2006/main">
  <p:tag name="MH" val="20160508125109"/>
  <p:tag name="MH_LIBRARY" val="GRAPHIC"/>
  <p:tag name="MH_TYPE" val="Other"/>
  <p:tag name="MH_ORDER" val="10"/>
</p:tagLst>
</file>

<file path=ppt/tags/tag21.xml><?xml version="1.0" encoding="utf-8"?>
<p:tagLst xmlns:p="http://schemas.openxmlformats.org/presentationml/2006/main">
  <p:tag name="MH" val="20160508115529"/>
  <p:tag name="MH_LIBRARY" val="GRAPHIC"/>
  <p:tag name="MH_TYPE" val="Other"/>
  <p:tag name="MH_ORDER" val="1"/>
</p:tagLst>
</file>

<file path=ppt/tags/tag22.xml><?xml version="1.0" encoding="utf-8"?>
<p:tagLst xmlns:p="http://schemas.openxmlformats.org/presentationml/2006/main">
  <p:tag name="MH" val="20160508115529"/>
  <p:tag name="MH_LIBRARY" val="GRAPHIC"/>
  <p:tag name="MH_TYPE" val="Other"/>
  <p:tag name="MH_ORDER" val="2"/>
</p:tagLst>
</file>

<file path=ppt/tags/tag23.xml><?xml version="1.0" encoding="utf-8"?>
<p:tagLst xmlns:p="http://schemas.openxmlformats.org/presentationml/2006/main">
  <p:tag name="MH" val="20160508115529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160508115529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60508115529"/>
  <p:tag name="MH_LIBRARY" val="GRAPHIC"/>
  <p:tag name="MH_TYPE" val="Other"/>
  <p:tag name="MH_ORDER" val="5"/>
</p:tagLst>
</file>

<file path=ppt/tags/tag26.xml><?xml version="1.0" encoding="utf-8"?>
<p:tagLst xmlns:p="http://schemas.openxmlformats.org/presentationml/2006/main">
  <p:tag name="MH" val="20160508115529"/>
  <p:tag name="MH_LIBRARY" val="GRAPHIC"/>
  <p:tag name="MH_TYPE" val="Other"/>
  <p:tag name="MH_ORDER" val="6"/>
</p:tagLst>
</file>

<file path=ppt/tags/tag27.xml><?xml version="1.0" encoding="utf-8"?>
<p:tagLst xmlns:p="http://schemas.openxmlformats.org/presentationml/2006/main">
  <p:tag name="MH" val="20160508115529"/>
  <p:tag name="MH_LIBRARY" val="GRAPHIC"/>
  <p:tag name="MH_TYPE" val="Other"/>
  <p:tag name="MH_ORDER" val="7"/>
</p:tagLst>
</file>

<file path=ppt/tags/tag28.xml><?xml version="1.0" encoding="utf-8"?>
<p:tagLst xmlns:p="http://schemas.openxmlformats.org/presentationml/2006/main">
  <p:tag name="MH" val="20160508115529"/>
  <p:tag name="MH_LIBRARY" val="GRAPHIC"/>
  <p:tag name="MH_TYPE" val="Other"/>
  <p:tag name="MH_ORDER" val="8"/>
</p:tagLst>
</file>

<file path=ppt/tags/tag29.xml><?xml version="1.0" encoding="utf-8"?>
<p:tagLst xmlns:p="http://schemas.openxmlformats.org/presentationml/2006/main">
  <p:tag name="MH" val="20160508115529"/>
  <p:tag name="MH_LIBRARY" val="GRAPHIC"/>
  <p:tag name="MH_TYPE" val="Other"/>
  <p:tag name="MH_ORDER" val="9"/>
</p:tagLst>
</file>

<file path=ppt/tags/tag3.xml><?xml version="1.0" encoding="utf-8"?>
<p:tagLst xmlns:p="http://schemas.openxmlformats.org/presentationml/2006/main">
  <p:tag name="MH" val="20160508120321"/>
  <p:tag name="MH_LIBRARY" val="GRAPHIC"/>
  <p:tag name="MH_TYPE" val="Other"/>
  <p:tag name="MH_ORDER" val="7"/>
</p:tagLst>
</file>

<file path=ppt/tags/tag30.xml><?xml version="1.0" encoding="utf-8"?>
<p:tagLst xmlns:p="http://schemas.openxmlformats.org/presentationml/2006/main">
  <p:tag name="MH" val="20160508115529"/>
  <p:tag name="MH_LIBRARY" val="GRAPHIC"/>
  <p:tag name="MH_TYPE" val="Other"/>
  <p:tag name="MH_ORDER" val="7"/>
</p:tagLst>
</file>

<file path=ppt/tags/tag31.xml><?xml version="1.0" encoding="utf-8"?>
<p:tagLst xmlns:p="http://schemas.openxmlformats.org/presentationml/2006/main">
  <p:tag name="MH" val="20160508115529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60508130551"/>
  <p:tag name="MH_LIBRARY" val="GRAPHIC"/>
  <p:tag name="MH_TYPE" val="Other"/>
  <p:tag name="MH_ORDER" val="1"/>
</p:tagLst>
</file>

<file path=ppt/tags/tag33.xml><?xml version="1.0" encoding="utf-8"?>
<p:tagLst xmlns:p="http://schemas.openxmlformats.org/presentationml/2006/main">
  <p:tag name="MH" val="20160508130551"/>
  <p:tag name="MH_LIBRARY" val="GRAPHIC"/>
  <p:tag name="MH_TYPE" val="Other"/>
  <p:tag name="MH_ORDER" val="2"/>
</p:tagLst>
</file>

<file path=ppt/tags/tag34.xml><?xml version="1.0" encoding="utf-8"?>
<p:tagLst xmlns:p="http://schemas.openxmlformats.org/presentationml/2006/main">
  <p:tag name="MH" val="20160508130551"/>
  <p:tag name="MH_LIBRARY" val="GRAPHIC"/>
  <p:tag name="MH_TYPE" val="Other"/>
  <p:tag name="MH_ORDER" val="5"/>
</p:tagLst>
</file>

<file path=ppt/tags/tag35.xml><?xml version="1.0" encoding="utf-8"?>
<p:tagLst xmlns:p="http://schemas.openxmlformats.org/presentationml/2006/main">
  <p:tag name="MH" val="20160508130551"/>
  <p:tag name="MH_LIBRARY" val="GRAPHIC"/>
  <p:tag name="MH_TYPE" val="Other"/>
  <p:tag name="MH_ORDER" val="6"/>
</p:tagLst>
</file>

<file path=ppt/tags/tag36.xml><?xml version="1.0" encoding="utf-8"?>
<p:tagLst xmlns:p="http://schemas.openxmlformats.org/presentationml/2006/main">
  <p:tag name="MH" val="20160508130551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MH" val="20160508130551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60508130551"/>
  <p:tag name="MH_LIBRARY" val="GRAPHIC"/>
  <p:tag name="MH_TYPE" val="Other"/>
  <p:tag name="MH_ORDER" val="5"/>
</p:tagLst>
</file>

<file path=ppt/tags/tag39.xml><?xml version="1.0" encoding="utf-8"?>
<p:tagLst xmlns:p="http://schemas.openxmlformats.org/presentationml/2006/main">
  <p:tag name="MH" val="20160508130551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160508120321"/>
  <p:tag name="MH_LIBRARY" val="GRAPHIC"/>
  <p:tag name="MH_TYPE" val="Other"/>
  <p:tag name="MH_ORDER" val="4"/>
</p:tagLst>
</file>

<file path=ppt/tags/tag40.xml><?xml version="1.0" encoding="utf-8"?>
<p:tagLst xmlns:p="http://schemas.openxmlformats.org/presentationml/2006/main">
  <p:tag name="MH" val="20160508130551"/>
  <p:tag name="MH_LIBRARY" val="GRAPHIC"/>
  <p:tag name="MH_TYPE" val="Other"/>
  <p:tag name="MH_ORDER" val="1"/>
</p:tagLst>
</file>

<file path=ppt/tags/tag41.xml><?xml version="1.0" encoding="utf-8"?>
<p:tagLst xmlns:p="http://schemas.openxmlformats.org/presentationml/2006/main">
  <p:tag name="MH" val="20160508130551"/>
  <p:tag name="MH_LIBRARY" val="GRAPHIC"/>
  <p:tag name="MH_TYPE" val="Other"/>
  <p:tag name="MH_ORDER" val="2"/>
</p:tagLst>
</file>

<file path=ppt/tags/tag42.xml><?xml version="1.0" encoding="utf-8"?>
<p:tagLst xmlns:p="http://schemas.openxmlformats.org/presentationml/2006/main">
  <p:tag name="MH" val="20160508132213"/>
  <p:tag name="MH_LIBRARY" val="GRAPHIC"/>
  <p:tag name="MH_TYPE" val="Other"/>
  <p:tag name="MH_ORDER" val="1"/>
</p:tagLst>
</file>

<file path=ppt/tags/tag43.xml><?xml version="1.0" encoding="utf-8"?>
<p:tagLst xmlns:p="http://schemas.openxmlformats.org/presentationml/2006/main">
  <p:tag name="MH" val="20160508132213"/>
  <p:tag name="MH_LIBRARY" val="GRAPHIC"/>
  <p:tag name="MH_TYPE" val="SubTitle"/>
  <p:tag name="MH_ORDER" val="1"/>
</p:tagLst>
</file>

<file path=ppt/tags/tag44.xml><?xml version="1.0" encoding="utf-8"?>
<p:tagLst xmlns:p="http://schemas.openxmlformats.org/presentationml/2006/main">
  <p:tag name="MH" val="20160508132213"/>
  <p:tag name="MH_LIBRARY" val="GRAPHIC"/>
  <p:tag name="MH_TYPE" val="Other"/>
  <p:tag name="MH_ORDER" val="2"/>
</p:tagLst>
</file>

<file path=ppt/tags/tag45.xml><?xml version="1.0" encoding="utf-8"?>
<p:tagLst xmlns:p="http://schemas.openxmlformats.org/presentationml/2006/main">
  <p:tag name="MH" val="20160508132213"/>
  <p:tag name="MH_LIBRARY" val="GRAPHIC"/>
  <p:tag name="MH_TYPE" val="Other"/>
  <p:tag name="MH_ORDER" val="3"/>
</p:tagLst>
</file>

<file path=ppt/tags/tag46.xml><?xml version="1.0" encoding="utf-8"?>
<p:tagLst xmlns:p="http://schemas.openxmlformats.org/presentationml/2006/main">
  <p:tag name="MH" val="20160508132213"/>
  <p:tag name="MH_LIBRARY" val="GRAPHIC"/>
  <p:tag name="MH_TYPE" val="SubTitle"/>
  <p:tag name="MH_ORDER" val="2"/>
</p:tagLst>
</file>

<file path=ppt/tags/tag47.xml><?xml version="1.0" encoding="utf-8"?>
<p:tagLst xmlns:p="http://schemas.openxmlformats.org/presentationml/2006/main">
  <p:tag name="MH" val="20160508132213"/>
  <p:tag name="MH_LIBRARY" val="GRAPHIC"/>
  <p:tag name="MH_TYPE" val="Other"/>
  <p:tag name="MH_ORDER" val="4"/>
</p:tagLst>
</file>

<file path=ppt/tags/tag48.xml><?xml version="1.0" encoding="utf-8"?>
<p:tagLst xmlns:p="http://schemas.openxmlformats.org/presentationml/2006/main">
  <p:tag name="MH" val="20160508132213"/>
  <p:tag name="MH_LIBRARY" val="GRAPHIC"/>
  <p:tag name="MH_TYPE" val="Other"/>
  <p:tag name="MH_ORDER" val="5"/>
</p:tagLst>
</file>

<file path=ppt/tags/tag49.xml><?xml version="1.0" encoding="utf-8"?>
<p:tagLst xmlns:p="http://schemas.openxmlformats.org/presentationml/2006/main">
  <p:tag name="MH" val="20160508132213"/>
  <p:tag name="MH_LIBRARY" val="GRAPHIC"/>
  <p:tag name="MH_TYPE" val="SubTitle"/>
  <p:tag name="MH_ORDER" val="3"/>
</p:tagLst>
</file>

<file path=ppt/tags/tag5.xml><?xml version="1.0" encoding="utf-8"?>
<p:tagLst xmlns:p="http://schemas.openxmlformats.org/presentationml/2006/main">
  <p:tag name="MH" val="20160508120321"/>
  <p:tag name="MH_LIBRARY" val="GRAPHIC"/>
  <p:tag name="MH_TYPE" val="Other"/>
  <p:tag name="MH_ORDER" val="5"/>
</p:tagLst>
</file>

<file path=ppt/tags/tag50.xml><?xml version="1.0" encoding="utf-8"?>
<p:tagLst xmlns:p="http://schemas.openxmlformats.org/presentationml/2006/main">
  <p:tag name="MH" val="20160508132213"/>
  <p:tag name="MH_LIBRARY" val="GRAPHIC"/>
  <p:tag name="MH_TYPE" val="Other"/>
  <p:tag name="MH_ORDER" val="6"/>
</p:tagLst>
</file>

<file path=ppt/tags/tag51.xml><?xml version="1.0" encoding="utf-8"?>
<p:tagLst xmlns:p="http://schemas.openxmlformats.org/presentationml/2006/main">
  <p:tag name="MH" val="20160508132213"/>
  <p:tag name="MH_LIBRARY" val="GRAPHIC"/>
  <p:tag name="MH_TYPE" val="Other"/>
  <p:tag name="MH_ORDER" val="7"/>
</p:tagLst>
</file>

<file path=ppt/tags/tag52.xml><?xml version="1.0" encoding="utf-8"?>
<p:tagLst xmlns:p="http://schemas.openxmlformats.org/presentationml/2006/main">
  <p:tag name="MH" val="20160508132213"/>
  <p:tag name="MH_LIBRARY" val="GRAPHIC"/>
  <p:tag name="MH_TYPE" val="Other"/>
  <p:tag name="MH_ORDER" val="8"/>
</p:tagLst>
</file>

<file path=ppt/tags/tag53.xml><?xml version="1.0" encoding="utf-8"?>
<p:tagLst xmlns:p="http://schemas.openxmlformats.org/presentationml/2006/main">
  <p:tag name="MH" val="20160508132213"/>
  <p:tag name="MH_LIBRARY" val="GRAPHIC"/>
  <p:tag name="MH_TYPE" val="SubTitle"/>
  <p:tag name="MH_ORDER" val="4"/>
</p:tagLst>
</file>

<file path=ppt/tags/tag54.xml><?xml version="1.0" encoding="utf-8"?>
<p:tagLst xmlns:p="http://schemas.openxmlformats.org/presentationml/2006/main">
  <p:tag name="MH" val="20160508132213"/>
  <p:tag name="MH_LIBRARY" val="GRAPHIC"/>
  <p:tag name="MH_TYPE" val="Other"/>
  <p:tag name="MH_ORDER" val="9"/>
</p:tagLst>
</file>

<file path=ppt/tags/tag55.xml><?xml version="1.0" encoding="utf-8"?>
<p:tagLst xmlns:p="http://schemas.openxmlformats.org/presentationml/2006/main">
  <p:tag name="MH" val="20160508132213"/>
  <p:tag name="MH_LIBRARY" val="GRAPHIC"/>
  <p:tag name="MH_TYPE" val="Other"/>
  <p:tag name="MH_ORDER" val="10"/>
</p:tagLst>
</file>

<file path=ppt/tags/tag56.xml><?xml version="1.0" encoding="utf-8"?>
<p:tagLst xmlns:p="http://schemas.openxmlformats.org/presentationml/2006/main">
  <p:tag name="MH" val="20160508132213"/>
  <p:tag name="MH_LIBRARY" val="GRAPHIC"/>
  <p:tag name="MH_TYPE" val="Other"/>
  <p:tag name="MH_ORDER" val="11"/>
</p:tagLst>
</file>

<file path=ppt/tags/tag57.xml><?xml version="1.0" encoding="utf-8"?>
<p:tagLst xmlns:p="http://schemas.openxmlformats.org/presentationml/2006/main">
  <p:tag name="MH" val="20160508132213"/>
  <p:tag name="MH_LIBRARY" val="GRAPHIC"/>
  <p:tag name="MH_TYPE" val="Other"/>
  <p:tag name="MH_ORDER" val="12"/>
</p:tagLst>
</file>

<file path=ppt/tags/tag58.xml><?xml version="1.0" encoding="utf-8"?>
<p:tagLst xmlns:p="http://schemas.openxmlformats.org/presentationml/2006/main">
  <p:tag name="MH" val="20160508132213"/>
  <p:tag name="MH_LIBRARY" val="GRAPHIC"/>
  <p:tag name="MH_TYPE" val="Other"/>
  <p:tag name="MH_ORDER" val="13"/>
</p:tagLst>
</file>

<file path=ppt/tags/tag59.xml><?xml version="1.0" encoding="utf-8"?>
<p:tagLst xmlns:p="http://schemas.openxmlformats.org/presentationml/2006/main">
  <p:tag name="MH" val="20160508132213"/>
  <p:tag name="MH_LIBRARY" val="GRAPHIC"/>
  <p:tag name="MH_TYPE" val="Other"/>
  <p:tag name="MH_ORDER" val="1"/>
</p:tagLst>
</file>

<file path=ppt/tags/tag6.xml><?xml version="1.0" encoding="utf-8"?>
<p:tagLst xmlns:p="http://schemas.openxmlformats.org/presentationml/2006/main">
  <p:tag name="MH" val="20160508120321"/>
  <p:tag name="MH_LIBRARY" val="GRAPHIC"/>
  <p:tag name="MH_TYPE" val="Other"/>
  <p:tag name="MH_ORDER" val="10"/>
</p:tagLst>
</file>

<file path=ppt/tags/tag60.xml><?xml version="1.0" encoding="utf-8"?>
<p:tagLst xmlns:p="http://schemas.openxmlformats.org/presentationml/2006/main">
  <p:tag name="MH" val="20160508132213"/>
  <p:tag name="MH_LIBRARY" val="GRAPHIC"/>
  <p:tag name="MH_TYPE" val="SubTitle"/>
  <p:tag name="MH_ORDER" val="1"/>
</p:tagLst>
</file>

<file path=ppt/tags/tag61.xml><?xml version="1.0" encoding="utf-8"?>
<p:tagLst xmlns:p="http://schemas.openxmlformats.org/presentationml/2006/main">
  <p:tag name="MH" val="20160508132213"/>
  <p:tag name="MH_LIBRARY" val="GRAPHIC"/>
  <p:tag name="MH_TYPE" val="Other"/>
  <p:tag name="MH_ORDER" val="2"/>
</p:tagLst>
</file>

<file path=ppt/tags/tag62.xml><?xml version="1.0" encoding="utf-8"?>
<p:tagLst xmlns:p="http://schemas.openxmlformats.org/presentationml/2006/main">
  <p:tag name="MH" val="20160508132213"/>
  <p:tag name="MH_LIBRARY" val="GRAPHIC"/>
  <p:tag name="MH_TYPE" val="Other"/>
  <p:tag name="MH_ORDER" val="3"/>
</p:tagLst>
</file>

<file path=ppt/tags/tag63.xml><?xml version="1.0" encoding="utf-8"?>
<p:tagLst xmlns:p="http://schemas.openxmlformats.org/presentationml/2006/main">
  <p:tag name="MH" val="20160508132213"/>
  <p:tag name="MH_LIBRARY" val="GRAPHIC"/>
  <p:tag name="MH_TYPE" val="SubTitle"/>
  <p:tag name="MH_ORDER" val="2"/>
</p:tagLst>
</file>

<file path=ppt/tags/tag64.xml><?xml version="1.0" encoding="utf-8"?>
<p:tagLst xmlns:p="http://schemas.openxmlformats.org/presentationml/2006/main">
  <p:tag name="MH" val="20160508132213"/>
  <p:tag name="MH_LIBRARY" val="GRAPHIC"/>
  <p:tag name="MH_TYPE" val="Other"/>
  <p:tag name="MH_ORDER" val="4"/>
</p:tagLst>
</file>

<file path=ppt/tags/tag65.xml><?xml version="1.0" encoding="utf-8"?>
<p:tagLst xmlns:p="http://schemas.openxmlformats.org/presentationml/2006/main">
  <p:tag name="MH" val="20160508132213"/>
  <p:tag name="MH_LIBRARY" val="GRAPHIC"/>
  <p:tag name="MH_TYPE" val="Other"/>
  <p:tag name="MH_ORDER" val="5"/>
</p:tagLst>
</file>

<file path=ppt/tags/tag66.xml><?xml version="1.0" encoding="utf-8"?>
<p:tagLst xmlns:p="http://schemas.openxmlformats.org/presentationml/2006/main">
  <p:tag name="MH" val="20160508132213"/>
  <p:tag name="MH_LIBRARY" val="GRAPHIC"/>
  <p:tag name="MH_TYPE" val="SubTitle"/>
  <p:tag name="MH_ORDER" val="3"/>
</p:tagLst>
</file>

<file path=ppt/tags/tag67.xml><?xml version="1.0" encoding="utf-8"?>
<p:tagLst xmlns:p="http://schemas.openxmlformats.org/presentationml/2006/main">
  <p:tag name="MH" val="20160508132213"/>
  <p:tag name="MH_LIBRARY" val="GRAPHIC"/>
  <p:tag name="MH_TYPE" val="Other"/>
  <p:tag name="MH_ORDER" val="6"/>
</p:tagLst>
</file>

<file path=ppt/tags/tag68.xml><?xml version="1.0" encoding="utf-8"?>
<p:tagLst xmlns:p="http://schemas.openxmlformats.org/presentationml/2006/main">
  <p:tag name="MH" val="20160508132213"/>
  <p:tag name="MH_LIBRARY" val="GRAPHIC"/>
  <p:tag name="MH_TYPE" val="Other"/>
  <p:tag name="MH_ORDER" val="7"/>
</p:tagLst>
</file>

<file path=ppt/tags/tag69.xml><?xml version="1.0" encoding="utf-8"?>
<p:tagLst xmlns:p="http://schemas.openxmlformats.org/presentationml/2006/main">
  <p:tag name="MH" val="20160508132213"/>
  <p:tag name="MH_LIBRARY" val="GRAPHIC"/>
  <p:tag name="MH_TYPE" val="Other"/>
  <p:tag name="MH_ORDER" val="8"/>
</p:tagLst>
</file>

<file path=ppt/tags/tag7.xml><?xml version="1.0" encoding="utf-8"?>
<p:tagLst xmlns:p="http://schemas.openxmlformats.org/presentationml/2006/main">
  <p:tag name="MH" val="20160508120321"/>
  <p:tag name="MH_LIBRARY" val="GRAPHIC"/>
  <p:tag name="MH_TYPE" val="Other"/>
  <p:tag name="MH_ORDER" val="2"/>
</p:tagLst>
</file>

<file path=ppt/tags/tag70.xml><?xml version="1.0" encoding="utf-8"?>
<p:tagLst xmlns:p="http://schemas.openxmlformats.org/presentationml/2006/main">
  <p:tag name="MH" val="20160508132213"/>
  <p:tag name="MH_LIBRARY" val="GRAPHIC"/>
  <p:tag name="MH_TYPE" val="SubTitle"/>
  <p:tag name="MH_ORDER" val="4"/>
</p:tagLst>
</file>

<file path=ppt/tags/tag71.xml><?xml version="1.0" encoding="utf-8"?>
<p:tagLst xmlns:p="http://schemas.openxmlformats.org/presentationml/2006/main">
  <p:tag name="MH" val="20160508132213"/>
  <p:tag name="MH_LIBRARY" val="GRAPHIC"/>
  <p:tag name="MH_TYPE" val="Other"/>
  <p:tag name="MH_ORDER" val="9"/>
</p:tagLst>
</file>

<file path=ppt/tags/tag72.xml><?xml version="1.0" encoding="utf-8"?>
<p:tagLst xmlns:p="http://schemas.openxmlformats.org/presentationml/2006/main">
  <p:tag name="MH" val="20160508132213"/>
  <p:tag name="MH_LIBRARY" val="GRAPHIC"/>
  <p:tag name="MH_TYPE" val="Other"/>
  <p:tag name="MH_ORDER" val="10"/>
</p:tagLst>
</file>

<file path=ppt/tags/tag73.xml><?xml version="1.0" encoding="utf-8"?>
<p:tagLst xmlns:p="http://schemas.openxmlformats.org/presentationml/2006/main">
  <p:tag name="MH" val="20160508132213"/>
  <p:tag name="MH_LIBRARY" val="GRAPHIC"/>
  <p:tag name="MH_TYPE" val="Other"/>
  <p:tag name="MH_ORDER" val="11"/>
</p:tagLst>
</file>

<file path=ppt/tags/tag74.xml><?xml version="1.0" encoding="utf-8"?>
<p:tagLst xmlns:p="http://schemas.openxmlformats.org/presentationml/2006/main">
  <p:tag name="MH" val="20160508132213"/>
  <p:tag name="MH_LIBRARY" val="GRAPHIC"/>
  <p:tag name="MH_TYPE" val="Other"/>
  <p:tag name="MH_ORDER" val="12"/>
</p:tagLst>
</file>

<file path=ppt/tags/tag75.xml><?xml version="1.0" encoding="utf-8"?>
<p:tagLst xmlns:p="http://schemas.openxmlformats.org/presentationml/2006/main">
  <p:tag name="MH" val="20160508132213"/>
  <p:tag name="MH_LIBRARY" val="GRAPHIC"/>
  <p:tag name="MH_TYPE" val="Other"/>
  <p:tag name="MH_ORDER" val="13"/>
</p:tagLst>
</file>

<file path=ppt/tags/tag8.xml><?xml version="1.0" encoding="utf-8"?>
<p:tagLst xmlns:p="http://schemas.openxmlformats.org/presentationml/2006/main">
  <p:tag name="MH" val="20160508120321"/>
  <p:tag name="MH_LIBRARY" val="GRAPHIC"/>
  <p:tag name="MH_TYPE" val="Other"/>
  <p:tag name="MH_ORDER" val="3"/>
</p:tagLst>
</file>

<file path=ppt/tags/tag9.xml><?xml version="1.0" encoding="utf-8"?>
<p:tagLst xmlns:p="http://schemas.openxmlformats.org/presentationml/2006/main">
  <p:tag name="MH" val="20160508120321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WPS 演示</Application>
  <PresentationFormat>宽屏</PresentationFormat>
  <Paragraphs>145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123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Administrator</cp:lastModifiedBy>
  <cp:revision>20</cp:revision>
  <dcterms:created xsi:type="dcterms:W3CDTF">2019-09-19T23:18:00Z</dcterms:created>
  <dcterms:modified xsi:type="dcterms:W3CDTF">2019-09-24T12:24:35Z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