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Layouts/slideLayout15.xml" ContentType="application/vnd.openxmlformats-officedocument.presentationml.slideLayout+xml"/>
  <Override PartName="/ppt/slides/slide21.xml" ContentType="application/vnd.openxmlformats-officedocument.presentationml.slide+xml"/>
  <Override PartName="/ppt/slideLayouts/slideLayout13.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Layouts/slideLayout12.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4.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5143500" type="screen16x9"/>
  <p:notesSz cx="9144000" cy="51435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presProps" Target="presProps.xml" /><Relationship Id="rId25" Type="http://schemas.openxmlformats.org/officeDocument/2006/relationships/tableStyles" Target="tableStyles.xml" /><Relationship Id="rId26"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spTree>
      <p:nvGrpSpPr>
        <p:cNvPr id="1" name=""/>
        <p:cNvGrpSpPr/>
        <p:nvPr/>
      </p:nvGrpSpPr>
      <p:grpSpPr bwMode="auto">
        <a:xfrm>
          <a:off x="0" y="0"/>
          <a:ext cx="0" cy="0"/>
          <a:chOff x="0" y="0"/>
          <a:chExt cx="0" cy="0"/>
        </a:xfrm>
      </p:grpSpPr>
      <p:sp>
        <p:nvSpPr>
          <p:cNvPr id="9" name="Google Shape;9;p2"/>
          <p:cNvSpPr/>
          <p:nvPr/>
        </p:nvSpPr>
        <p:spPr bwMode="auto">
          <a:xfrm rot="-5400000">
            <a:off x="3974802" y="4829402"/>
            <a:ext cx="120107" cy="120092"/>
          </a:xfrm>
          <a:custGeom>
            <a:avLst/>
            <a:gdLst/>
            <a:ahLst/>
            <a:cxnLst/>
            <a:rect l="l" t="t" r="r" b="b"/>
            <a:pathLst>
              <a:path w="5954" h="5954" fill="norm" stroke="1"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 name="Google Shape;10;p2"/>
          <p:cNvSpPr/>
          <p:nvPr/>
        </p:nvSpPr>
        <p:spPr bwMode="auto">
          <a:xfrm rot="2700000">
            <a:off x="531604" y="124738"/>
            <a:ext cx="150468" cy="150468"/>
          </a:xfrm>
          <a:custGeom>
            <a:avLst/>
            <a:gdLst/>
            <a:ahLst/>
            <a:cxnLst/>
            <a:rect l="l" t="t" r="r" b="b"/>
            <a:pathLst>
              <a:path w="6395" h="6395" fill="norm" stroke="1" extrusionOk="0">
                <a:moveTo>
                  <a:pt x="2596" y="1"/>
                </a:moveTo>
                <a:lnTo>
                  <a:pt x="2596" y="2596"/>
                </a:lnTo>
                <a:lnTo>
                  <a:pt x="1" y="2596"/>
                </a:lnTo>
                <a:lnTo>
                  <a:pt x="1" y="3799"/>
                </a:lnTo>
                <a:lnTo>
                  <a:pt x="2596" y="3799"/>
                </a:lnTo>
                <a:lnTo>
                  <a:pt x="2596" y="6394"/>
                </a:lnTo>
                <a:lnTo>
                  <a:pt x="3799" y="6394"/>
                </a:lnTo>
                <a:lnTo>
                  <a:pt x="3799" y="3799"/>
                </a:lnTo>
                <a:lnTo>
                  <a:pt x="6394" y="3799"/>
                </a:lnTo>
                <a:lnTo>
                  <a:pt x="6394" y="2596"/>
                </a:lnTo>
                <a:lnTo>
                  <a:pt x="3799" y="2596"/>
                </a:lnTo>
                <a:lnTo>
                  <a:pt x="3799" y="1"/>
                </a:ln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11;p2"/>
          <p:cNvSpPr/>
          <p:nvPr/>
        </p:nvSpPr>
        <p:spPr bwMode="auto">
          <a:xfrm>
            <a:off x="4182155" y="4821002"/>
            <a:ext cx="136881" cy="136900"/>
          </a:xfrm>
          <a:custGeom>
            <a:avLst/>
            <a:gdLst/>
            <a:ahLst/>
            <a:cxnLst/>
            <a:rect l="l" t="t" r="r" b="b"/>
            <a:pathLst>
              <a:path w="2596" h="2596" fill="norm" stroke="1" extrusionOk="0">
                <a:moveTo>
                  <a:pt x="0" y="0"/>
                </a:moveTo>
                <a:lnTo>
                  <a:pt x="0" y="2596"/>
                </a:lnTo>
                <a:lnTo>
                  <a:pt x="2596" y="2596"/>
                </a:lnTo>
                <a:lnTo>
                  <a:pt x="2596" y="0"/>
                </a:ln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12;p2"/>
          <p:cNvSpPr/>
          <p:nvPr/>
        </p:nvSpPr>
        <p:spPr bwMode="auto">
          <a:xfrm flipH="1">
            <a:off x="314295" y="4867643"/>
            <a:ext cx="585092" cy="79679"/>
          </a:xfrm>
          <a:custGeom>
            <a:avLst/>
            <a:gdLst/>
            <a:ahLst/>
            <a:cxnLst/>
            <a:rect l="l" t="t" r="r" b="b"/>
            <a:pathLst>
              <a:path w="18277" h="2489" fill="norm" stroke="1" extrusionOk="0">
                <a:moveTo>
                  <a:pt x="1882" y="0"/>
                </a:moveTo>
                <a:lnTo>
                  <a:pt x="1" y="1893"/>
                </a:lnTo>
                <a:lnTo>
                  <a:pt x="334" y="2215"/>
                </a:lnTo>
                <a:lnTo>
                  <a:pt x="1882" y="655"/>
                </a:lnTo>
                <a:lnTo>
                  <a:pt x="3691" y="2489"/>
                </a:lnTo>
                <a:lnTo>
                  <a:pt x="5513" y="655"/>
                </a:lnTo>
                <a:lnTo>
                  <a:pt x="7323" y="2489"/>
                </a:lnTo>
                <a:lnTo>
                  <a:pt x="9145" y="655"/>
                </a:lnTo>
                <a:lnTo>
                  <a:pt x="10966" y="2489"/>
                </a:lnTo>
                <a:lnTo>
                  <a:pt x="12776" y="655"/>
                </a:lnTo>
                <a:lnTo>
                  <a:pt x="14598" y="2489"/>
                </a:lnTo>
                <a:lnTo>
                  <a:pt x="16407" y="655"/>
                </a:lnTo>
                <a:lnTo>
                  <a:pt x="17955" y="2215"/>
                </a:lnTo>
                <a:lnTo>
                  <a:pt x="18277" y="1893"/>
                </a:lnTo>
                <a:lnTo>
                  <a:pt x="16407" y="0"/>
                </a:lnTo>
                <a:lnTo>
                  <a:pt x="14598" y="1834"/>
                </a:lnTo>
                <a:lnTo>
                  <a:pt x="12776" y="0"/>
                </a:lnTo>
                <a:lnTo>
                  <a:pt x="10966" y="1846"/>
                </a:lnTo>
                <a:lnTo>
                  <a:pt x="9145" y="0"/>
                </a:lnTo>
                <a:lnTo>
                  <a:pt x="7323" y="1834"/>
                </a:lnTo>
                <a:lnTo>
                  <a:pt x="5513" y="0"/>
                </a:lnTo>
                <a:lnTo>
                  <a:pt x="3691" y="1846"/>
                </a:lnTo>
                <a:lnTo>
                  <a:pt x="1882" y="0"/>
                </a:ln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3" name="Google Shape;13;p2"/>
          <p:cNvGrpSpPr/>
          <p:nvPr/>
        </p:nvGrpSpPr>
        <p:grpSpPr bwMode="auto">
          <a:xfrm rot="-2532444">
            <a:off x="2807401" y="4642844"/>
            <a:ext cx="544954" cy="529275"/>
            <a:chOff x="493977" y="4202564"/>
            <a:chExt cx="544967" cy="529288"/>
          </a:xfrm>
        </p:grpSpPr>
        <p:sp>
          <p:nvSpPr>
            <p:cNvPr id="14" name="Google Shape;14;p2"/>
            <p:cNvSpPr/>
            <p:nvPr/>
          </p:nvSpPr>
          <p:spPr bwMode="auto">
            <a:xfrm rot="2549225" flipH="1">
              <a:off x="574668" y="4292653"/>
              <a:ext cx="38160" cy="32686"/>
            </a:xfrm>
            <a:custGeom>
              <a:avLst/>
              <a:gdLst/>
              <a:ahLst/>
              <a:cxnLst/>
              <a:rect l="l" t="t" r="r" b="b"/>
              <a:pathLst>
                <a:path w="1192" h="1021" fill="norm" stroke="1" extrusionOk="0">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15;p2"/>
            <p:cNvSpPr/>
            <p:nvPr/>
          </p:nvSpPr>
          <p:spPr bwMode="auto">
            <a:xfrm rot="2549225" flipH="1">
              <a:off x="661236" y="4371942"/>
              <a:ext cx="38160" cy="32686"/>
            </a:xfrm>
            <a:custGeom>
              <a:avLst/>
              <a:gdLst/>
              <a:ahLst/>
              <a:cxnLst/>
              <a:rect l="l" t="t" r="r" b="b"/>
              <a:pathLst>
                <a:path w="1192" h="1021" fill="norm" stroke="1" extrusionOk="0">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16;p2"/>
            <p:cNvSpPr/>
            <p:nvPr/>
          </p:nvSpPr>
          <p:spPr bwMode="auto">
            <a:xfrm rot="2549225" flipH="1">
              <a:off x="747549" y="4450984"/>
              <a:ext cx="38128" cy="32686"/>
            </a:xfrm>
            <a:custGeom>
              <a:avLst/>
              <a:gdLst/>
              <a:ahLst/>
              <a:cxnLst/>
              <a:rect l="l" t="t" r="r" b="b"/>
              <a:pathLst>
                <a:path w="1191" h="1021" fill="norm" stroke="1" extrusionOk="0">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 name="Google Shape;17;p2"/>
            <p:cNvSpPr/>
            <p:nvPr/>
          </p:nvSpPr>
          <p:spPr bwMode="auto">
            <a:xfrm rot="2549225" flipH="1">
              <a:off x="833830" y="4530025"/>
              <a:ext cx="38160" cy="32686"/>
            </a:xfrm>
            <a:custGeom>
              <a:avLst/>
              <a:gdLst/>
              <a:ahLst/>
              <a:cxnLst/>
              <a:rect l="l" t="t" r="r" b="b"/>
              <a:pathLst>
                <a:path w="1192" h="1021" fill="norm" stroke="1" extrusionOk="0">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 name="Google Shape;18;p2"/>
            <p:cNvSpPr/>
            <p:nvPr/>
          </p:nvSpPr>
          <p:spPr bwMode="auto">
            <a:xfrm rot="2549225" flipH="1">
              <a:off x="920115" y="4609055"/>
              <a:ext cx="38160" cy="32686"/>
            </a:xfrm>
            <a:custGeom>
              <a:avLst/>
              <a:gdLst/>
              <a:ahLst/>
              <a:cxnLst/>
              <a:rect l="l" t="t" r="r" b="b"/>
              <a:pathLst>
                <a:path w="1192" h="1021" fill="norm" stroke="1" extrusionOk="0">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 name="Google Shape;19;p2"/>
            <p:cNvSpPr/>
            <p:nvPr/>
          </p:nvSpPr>
          <p:spPr bwMode="auto">
            <a:xfrm rot="2549225" flipH="1">
              <a:off x="649189" y="4211114"/>
              <a:ext cx="38160" cy="33038"/>
            </a:xfrm>
            <a:custGeom>
              <a:avLst/>
              <a:gdLst/>
              <a:ahLst/>
              <a:cxnLst/>
              <a:rect l="l" t="t" r="r" b="b"/>
              <a:pathLst>
                <a:path w="1192" h="1032" fill="norm" stroke="1" extrusionOk="0">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 name="Google Shape;20;p2"/>
            <p:cNvSpPr/>
            <p:nvPr/>
          </p:nvSpPr>
          <p:spPr bwMode="auto">
            <a:xfrm rot="2549225" flipH="1">
              <a:off x="735758" y="4290404"/>
              <a:ext cx="38160" cy="33038"/>
            </a:xfrm>
            <a:custGeom>
              <a:avLst/>
              <a:gdLst/>
              <a:ahLst/>
              <a:cxnLst/>
              <a:rect l="l" t="t" r="r" b="b"/>
              <a:pathLst>
                <a:path w="1192" h="1032" fill="norm" stroke="1" extrusionOk="0">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 name="Google Shape;21;p2"/>
            <p:cNvSpPr/>
            <p:nvPr/>
          </p:nvSpPr>
          <p:spPr bwMode="auto">
            <a:xfrm rot="2549225" flipH="1">
              <a:off x="822071" y="4369445"/>
              <a:ext cx="38128" cy="33038"/>
            </a:xfrm>
            <a:custGeom>
              <a:avLst/>
              <a:gdLst/>
              <a:ahLst/>
              <a:cxnLst/>
              <a:rect l="l" t="t" r="r" b="b"/>
              <a:pathLst>
                <a:path w="1191" h="1032" fill="norm" stroke="1" extrusionOk="0">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 name="Google Shape;22;p2"/>
            <p:cNvSpPr/>
            <p:nvPr/>
          </p:nvSpPr>
          <p:spPr bwMode="auto">
            <a:xfrm rot="2549225" flipH="1">
              <a:off x="908352" y="4448486"/>
              <a:ext cx="38160" cy="33038"/>
            </a:xfrm>
            <a:custGeom>
              <a:avLst/>
              <a:gdLst/>
              <a:ahLst/>
              <a:cxnLst/>
              <a:rect l="l" t="t" r="r" b="b"/>
              <a:pathLst>
                <a:path w="1192" h="1032" fill="norm" stroke="1" extrusionOk="0">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 name="Google Shape;23;p2"/>
            <p:cNvSpPr/>
            <p:nvPr/>
          </p:nvSpPr>
          <p:spPr bwMode="auto">
            <a:xfrm rot="2549225" flipH="1">
              <a:off x="994637" y="4527517"/>
              <a:ext cx="38160" cy="33038"/>
            </a:xfrm>
            <a:custGeom>
              <a:avLst/>
              <a:gdLst/>
              <a:ahLst/>
              <a:cxnLst/>
              <a:rect l="l" t="t" r="r" b="b"/>
              <a:pathLst>
                <a:path w="1192" h="1032" fill="norm" stroke="1" extrusionOk="0">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4" name="Google Shape;24;p2"/>
            <p:cNvSpPr/>
            <p:nvPr/>
          </p:nvSpPr>
          <p:spPr bwMode="auto">
            <a:xfrm rot="2549225" flipH="1">
              <a:off x="500103" y="4373918"/>
              <a:ext cx="38160" cy="32974"/>
            </a:xfrm>
            <a:custGeom>
              <a:avLst/>
              <a:gdLst/>
              <a:ahLst/>
              <a:cxnLst/>
              <a:rect l="l" t="t" r="r" b="b"/>
              <a:pathLst>
                <a:path w="1192" h="1030" fill="norm" stroke="1" extrusionOk="0">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5" name="Google Shape;25;p2"/>
            <p:cNvSpPr/>
            <p:nvPr/>
          </p:nvSpPr>
          <p:spPr bwMode="auto">
            <a:xfrm rot="2549225" flipH="1">
              <a:off x="586671" y="4453208"/>
              <a:ext cx="38160" cy="32974"/>
            </a:xfrm>
            <a:custGeom>
              <a:avLst/>
              <a:gdLst/>
              <a:ahLst/>
              <a:cxnLst/>
              <a:rect l="l" t="t" r="r" b="b"/>
              <a:pathLst>
                <a:path w="1192" h="1030" fill="norm" stroke="1" extrusionOk="0">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6" name="Google Shape;26;p2"/>
            <p:cNvSpPr/>
            <p:nvPr/>
          </p:nvSpPr>
          <p:spPr bwMode="auto">
            <a:xfrm rot="2549225" flipH="1">
              <a:off x="672984" y="4532249"/>
              <a:ext cx="38128" cy="32974"/>
            </a:xfrm>
            <a:custGeom>
              <a:avLst/>
              <a:gdLst/>
              <a:ahLst/>
              <a:cxnLst/>
              <a:rect l="l" t="t" r="r" b="b"/>
              <a:pathLst>
                <a:path w="1191" h="1030" fill="norm" stroke="1" extrusionOk="0">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 name="Google Shape;27;p2"/>
            <p:cNvSpPr/>
            <p:nvPr/>
          </p:nvSpPr>
          <p:spPr bwMode="auto">
            <a:xfrm rot="2549225" flipH="1">
              <a:off x="759265" y="4611290"/>
              <a:ext cx="38160" cy="32974"/>
            </a:xfrm>
            <a:custGeom>
              <a:avLst/>
              <a:gdLst/>
              <a:ahLst/>
              <a:cxnLst/>
              <a:rect l="l" t="t" r="r" b="b"/>
              <a:pathLst>
                <a:path w="1192" h="1030" fill="norm" stroke="1" extrusionOk="0">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8" name="Google Shape;28;p2"/>
            <p:cNvSpPr/>
            <p:nvPr/>
          </p:nvSpPr>
          <p:spPr bwMode="auto">
            <a:xfrm rot="2549225" flipH="1">
              <a:off x="845550" y="4690321"/>
              <a:ext cx="38160" cy="32974"/>
            </a:xfrm>
            <a:custGeom>
              <a:avLst/>
              <a:gdLst/>
              <a:ahLst/>
              <a:cxnLst/>
              <a:rect l="l" t="t" r="r" b="b"/>
              <a:pathLst>
                <a:path w="1192" h="1030" fill="norm" stroke="1" extrusionOk="0">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29" name="Google Shape;29;p2"/>
          <p:cNvGrpSpPr/>
          <p:nvPr/>
        </p:nvGrpSpPr>
        <p:grpSpPr bwMode="auto">
          <a:xfrm flipH="1">
            <a:off x="153544" y="114577"/>
            <a:ext cx="279631" cy="259804"/>
            <a:chOff x="6672" y="3464315"/>
            <a:chExt cx="279631" cy="259804"/>
          </a:xfrm>
        </p:grpSpPr>
        <p:sp>
          <p:nvSpPr>
            <p:cNvPr id="30" name="Google Shape;30;p2"/>
            <p:cNvSpPr/>
            <p:nvPr/>
          </p:nvSpPr>
          <p:spPr bwMode="auto">
            <a:xfrm>
              <a:off x="246938" y="3577534"/>
              <a:ext cx="39365" cy="33526"/>
            </a:xfrm>
            <a:custGeom>
              <a:avLst/>
              <a:gdLst/>
              <a:ahLst/>
              <a:cxnLst/>
              <a:rect l="l" t="t" r="r" b="b"/>
              <a:pathLst>
                <a:path w="1227" h="1045" fill="norm" stroke="1"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1" name="Google Shape;31;p2"/>
            <p:cNvSpPr/>
            <p:nvPr/>
          </p:nvSpPr>
          <p:spPr bwMode="auto">
            <a:xfrm>
              <a:off x="126982" y="3577534"/>
              <a:ext cx="39011" cy="33526"/>
            </a:xfrm>
            <a:custGeom>
              <a:avLst/>
              <a:gdLst/>
              <a:ahLst/>
              <a:cxnLst/>
              <a:rect l="l" t="t" r="r" b="b"/>
              <a:pathLst>
                <a:path w="1216" h="1045" fill="norm" stroke="1"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2" name="Google Shape;32;p2"/>
            <p:cNvSpPr/>
            <p:nvPr/>
          </p:nvSpPr>
          <p:spPr bwMode="auto">
            <a:xfrm>
              <a:off x="6672" y="3577374"/>
              <a:ext cx="39365" cy="33687"/>
            </a:xfrm>
            <a:custGeom>
              <a:avLst/>
              <a:gdLst/>
              <a:ahLst/>
              <a:cxnLst/>
              <a:rect l="l" t="t" r="r" b="b"/>
              <a:pathLst>
                <a:path w="1227" h="1050" fill="norm" stroke="1"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3" name="Google Shape;33;p2"/>
            <p:cNvSpPr/>
            <p:nvPr/>
          </p:nvSpPr>
          <p:spPr bwMode="auto">
            <a:xfrm>
              <a:off x="246938" y="3464315"/>
              <a:ext cx="39365" cy="33655"/>
            </a:xfrm>
            <a:custGeom>
              <a:avLst/>
              <a:gdLst/>
              <a:ahLst/>
              <a:cxnLst/>
              <a:rect l="l" t="t" r="r" b="b"/>
              <a:pathLst>
                <a:path w="1227" h="1049" fill="norm" stroke="1"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4" name="Google Shape;34;p2"/>
            <p:cNvSpPr/>
            <p:nvPr/>
          </p:nvSpPr>
          <p:spPr bwMode="auto">
            <a:xfrm>
              <a:off x="126982" y="3464315"/>
              <a:ext cx="39011" cy="33655"/>
            </a:xfrm>
            <a:custGeom>
              <a:avLst/>
              <a:gdLst/>
              <a:ahLst/>
              <a:cxnLst/>
              <a:rect l="l" t="t" r="r" b="b"/>
              <a:pathLst>
                <a:path w="1216" h="1049" fill="norm" stroke="1"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5" name="Google Shape;35;p2"/>
            <p:cNvSpPr/>
            <p:nvPr/>
          </p:nvSpPr>
          <p:spPr bwMode="auto">
            <a:xfrm>
              <a:off x="6672" y="3464315"/>
              <a:ext cx="39365" cy="33655"/>
            </a:xfrm>
            <a:custGeom>
              <a:avLst/>
              <a:gdLst/>
              <a:ahLst/>
              <a:cxnLst/>
              <a:rect l="l" t="t" r="r" b="b"/>
              <a:pathLst>
                <a:path w="1227" h="1049" fill="norm" stroke="1"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6" name="Google Shape;36;p2"/>
            <p:cNvSpPr/>
            <p:nvPr/>
          </p:nvSpPr>
          <p:spPr bwMode="auto">
            <a:xfrm>
              <a:off x="246938" y="3690721"/>
              <a:ext cx="39365" cy="33398"/>
            </a:xfrm>
            <a:custGeom>
              <a:avLst/>
              <a:gdLst/>
              <a:ahLst/>
              <a:cxnLst/>
              <a:rect l="l" t="t" r="r" b="b"/>
              <a:pathLst>
                <a:path w="1227" h="1041" fill="norm" stroke="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7" name="Google Shape;37;p2"/>
            <p:cNvSpPr/>
            <p:nvPr/>
          </p:nvSpPr>
          <p:spPr bwMode="auto">
            <a:xfrm>
              <a:off x="126982" y="3690625"/>
              <a:ext cx="39011" cy="33494"/>
            </a:xfrm>
            <a:custGeom>
              <a:avLst/>
              <a:gdLst/>
              <a:ahLst/>
              <a:cxnLst/>
              <a:rect l="l" t="t" r="r" b="b"/>
              <a:pathLst>
                <a:path w="1216" h="1044" fill="norm" stroke="1"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8" name="Google Shape;38;p2"/>
            <p:cNvSpPr/>
            <p:nvPr/>
          </p:nvSpPr>
          <p:spPr bwMode="auto">
            <a:xfrm>
              <a:off x="6672" y="3690625"/>
              <a:ext cx="39365" cy="33494"/>
            </a:xfrm>
            <a:custGeom>
              <a:avLst/>
              <a:gdLst/>
              <a:ahLst/>
              <a:cxnLst/>
              <a:rect l="l" t="t" r="r" b="b"/>
              <a:pathLst>
                <a:path w="1227" h="1044" fill="norm" stroke="1"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39" name="Google Shape;39;p2"/>
          <p:cNvGrpSpPr/>
          <p:nvPr/>
        </p:nvGrpSpPr>
        <p:grpSpPr bwMode="auto">
          <a:xfrm>
            <a:off x="8785798" y="4625472"/>
            <a:ext cx="156808" cy="329221"/>
            <a:chOff x="1567241" y="4124224"/>
            <a:chExt cx="213025" cy="447250"/>
          </a:xfrm>
        </p:grpSpPr>
        <p:sp>
          <p:nvSpPr>
            <p:cNvPr id="40" name="Google Shape;40;p2"/>
            <p:cNvSpPr/>
            <p:nvPr/>
          </p:nvSpPr>
          <p:spPr bwMode="auto">
            <a:xfrm rot="2700000">
              <a:off x="1598508" y="4389576"/>
              <a:ext cx="150491" cy="150773"/>
            </a:xfrm>
            <a:custGeom>
              <a:avLst/>
              <a:gdLst/>
              <a:ahLst/>
              <a:cxnLst/>
              <a:rect l="l" t="t" r="r" b="b"/>
              <a:pathLst>
                <a:path w="5954" h="5966" fill="norm" stroke="1"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1" name="Google Shape;41;p2"/>
            <p:cNvSpPr/>
            <p:nvPr/>
          </p:nvSpPr>
          <p:spPr bwMode="auto">
            <a:xfrm rot="2700000">
              <a:off x="1598508" y="4155351"/>
              <a:ext cx="150491" cy="150773"/>
            </a:xfrm>
            <a:custGeom>
              <a:avLst/>
              <a:gdLst/>
              <a:ahLst/>
              <a:cxnLst/>
              <a:rect l="l" t="t" r="r" b="b"/>
              <a:pathLst>
                <a:path w="5954" h="5966" fill="norm" stroke="1"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42" name="Google Shape;42;p2"/>
          <p:cNvSpPr/>
          <p:nvPr/>
        </p:nvSpPr>
        <p:spPr bwMode="auto">
          <a:xfrm flipH="1">
            <a:off x="8870241" y="1977238"/>
            <a:ext cx="134279" cy="134531"/>
          </a:xfrm>
          <a:custGeom>
            <a:avLst/>
            <a:gdLst/>
            <a:ahLst/>
            <a:cxnLst/>
            <a:rect l="l" t="t" r="r" b="b"/>
            <a:pathLst>
              <a:path w="5883" h="5894" fill="norm" stroke="1" extrusionOk="0">
                <a:moveTo>
                  <a:pt x="1" y="0"/>
                </a:moveTo>
                <a:lnTo>
                  <a:pt x="1" y="5894"/>
                </a:lnTo>
                <a:lnTo>
                  <a:pt x="5882" y="5894"/>
                </a:lnTo>
                <a:lnTo>
                  <a:pt x="5882" y="0"/>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43" name="Google Shape;43;p2"/>
          <p:cNvGrpSpPr/>
          <p:nvPr/>
        </p:nvGrpSpPr>
        <p:grpSpPr bwMode="auto">
          <a:xfrm flipH="1">
            <a:off x="8869411" y="2607575"/>
            <a:ext cx="135900" cy="390284"/>
            <a:chOff x="179009" y="2072967"/>
            <a:chExt cx="190870" cy="548151"/>
          </a:xfrm>
        </p:grpSpPr>
        <p:sp>
          <p:nvSpPr>
            <p:cNvPr id="44" name="Google Shape;44;p2"/>
            <p:cNvSpPr/>
            <p:nvPr/>
          </p:nvSpPr>
          <p:spPr bwMode="auto">
            <a:xfrm>
              <a:off x="179009" y="2072967"/>
              <a:ext cx="190870" cy="190870"/>
            </a:xfrm>
            <a:custGeom>
              <a:avLst/>
              <a:gdLst/>
              <a:ahLst/>
              <a:cxnLst/>
              <a:rect l="l" t="t" r="r" b="b"/>
              <a:pathLst>
                <a:path w="5954" h="5954" fill="norm" stroke="1"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5" name="Google Shape;45;p2"/>
            <p:cNvSpPr/>
            <p:nvPr/>
          </p:nvSpPr>
          <p:spPr bwMode="auto">
            <a:xfrm>
              <a:off x="179009" y="2429863"/>
              <a:ext cx="190870" cy="191254"/>
            </a:xfrm>
            <a:custGeom>
              <a:avLst/>
              <a:gdLst/>
              <a:ahLst/>
              <a:cxnLst/>
              <a:rect l="l" t="t" r="r" b="b"/>
              <a:pathLst>
                <a:path w="5954" h="5966" fill="norm" stroke="1"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46" name="Google Shape;46;p2"/>
          <p:cNvSpPr/>
          <p:nvPr/>
        </p:nvSpPr>
        <p:spPr bwMode="auto">
          <a:xfrm rot="5400000" flipH="1">
            <a:off x="143520" y="3786033"/>
            <a:ext cx="299680" cy="300226"/>
          </a:xfrm>
          <a:custGeom>
            <a:avLst/>
            <a:gdLst/>
            <a:ahLst/>
            <a:cxnLst/>
            <a:rect l="l" t="t" r="r" b="b"/>
            <a:pathLst>
              <a:path w="5883" h="5894" fill="norm" stroke="1" extrusionOk="0">
                <a:moveTo>
                  <a:pt x="1" y="0"/>
                </a:moveTo>
                <a:lnTo>
                  <a:pt x="1" y="5894"/>
                </a:lnTo>
                <a:lnTo>
                  <a:pt x="5882" y="5894"/>
                </a:lnTo>
                <a:lnTo>
                  <a:pt x="5882" y="0"/>
                </a:ln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47" name="Google Shape;47;p2"/>
          <p:cNvGrpSpPr/>
          <p:nvPr/>
        </p:nvGrpSpPr>
        <p:grpSpPr bwMode="auto">
          <a:xfrm flipH="1">
            <a:off x="154042" y="2195508"/>
            <a:ext cx="135900" cy="390284"/>
            <a:chOff x="179009" y="2072967"/>
            <a:chExt cx="190870" cy="548151"/>
          </a:xfrm>
        </p:grpSpPr>
        <p:sp>
          <p:nvSpPr>
            <p:cNvPr id="48" name="Google Shape;48;p2"/>
            <p:cNvSpPr/>
            <p:nvPr/>
          </p:nvSpPr>
          <p:spPr bwMode="auto">
            <a:xfrm>
              <a:off x="179009" y="2072967"/>
              <a:ext cx="190870" cy="190870"/>
            </a:xfrm>
            <a:custGeom>
              <a:avLst/>
              <a:gdLst/>
              <a:ahLst/>
              <a:cxnLst/>
              <a:rect l="l" t="t" r="r" b="b"/>
              <a:pathLst>
                <a:path w="5954" h="5954" fill="norm" stroke="1"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9" name="Google Shape;49;p2"/>
            <p:cNvSpPr/>
            <p:nvPr/>
          </p:nvSpPr>
          <p:spPr bwMode="auto">
            <a:xfrm>
              <a:off x="179009" y="2429863"/>
              <a:ext cx="190870" cy="191254"/>
            </a:xfrm>
            <a:custGeom>
              <a:avLst/>
              <a:gdLst/>
              <a:ahLst/>
              <a:cxnLst/>
              <a:rect l="l" t="t" r="r" b="b"/>
              <a:pathLst>
                <a:path w="5954" h="5966" fill="norm" stroke="1"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50" name="Google Shape;50;p2"/>
          <p:cNvGrpSpPr/>
          <p:nvPr/>
        </p:nvGrpSpPr>
        <p:grpSpPr bwMode="auto">
          <a:xfrm rot="-5400000">
            <a:off x="8626967" y="56406"/>
            <a:ext cx="137396" cy="393815"/>
            <a:chOff x="8846561" y="2782361"/>
            <a:chExt cx="154517" cy="442886"/>
          </a:xfrm>
        </p:grpSpPr>
        <p:sp>
          <p:nvSpPr>
            <p:cNvPr id="51" name="Google Shape;51;p2"/>
            <p:cNvSpPr/>
            <p:nvPr/>
          </p:nvSpPr>
          <p:spPr bwMode="auto">
            <a:xfrm>
              <a:off x="8846561" y="2782361"/>
              <a:ext cx="154517" cy="154132"/>
            </a:xfrm>
            <a:custGeom>
              <a:avLst/>
              <a:gdLst/>
              <a:ahLst/>
              <a:cxnLst/>
              <a:rect l="l" t="t" r="r" b="b"/>
              <a:pathLst>
                <a:path w="4823" h="4811" fill="norm" stroke="1" extrusionOk="0">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2" name="Google Shape;52;p2"/>
            <p:cNvSpPr/>
            <p:nvPr/>
          </p:nvSpPr>
          <p:spPr bwMode="auto">
            <a:xfrm>
              <a:off x="8846561" y="3070730"/>
              <a:ext cx="154517" cy="154517"/>
            </a:xfrm>
            <a:custGeom>
              <a:avLst/>
              <a:gdLst/>
              <a:ahLst/>
              <a:cxnLst/>
              <a:rect l="l" t="t" r="r" b="b"/>
              <a:pathLst>
                <a:path w="4823" h="4823" fill="norm" stroke="1" extrusionOk="0">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53" name="Google Shape;53;p2"/>
          <p:cNvGrpSpPr/>
          <p:nvPr/>
        </p:nvGrpSpPr>
        <p:grpSpPr bwMode="auto">
          <a:xfrm>
            <a:off x="8822996" y="1251181"/>
            <a:ext cx="161109" cy="262684"/>
            <a:chOff x="8814523" y="4301099"/>
            <a:chExt cx="181204" cy="295450"/>
          </a:xfrm>
        </p:grpSpPr>
        <p:sp>
          <p:nvSpPr>
            <p:cNvPr id="54" name="Google Shape;54;p2"/>
            <p:cNvSpPr/>
            <p:nvPr/>
          </p:nvSpPr>
          <p:spPr bwMode="auto">
            <a:xfrm>
              <a:off x="8814523" y="4429633"/>
              <a:ext cx="44660" cy="37996"/>
            </a:xfrm>
            <a:custGeom>
              <a:avLst/>
              <a:gdLst/>
              <a:ahLst/>
              <a:cxnLst/>
              <a:rect l="l" t="t" r="r" b="b"/>
              <a:pathLst>
                <a:path w="1394" h="1186" fill="norm" stroke="1"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5" name="Google Shape;55;p2"/>
            <p:cNvSpPr/>
            <p:nvPr/>
          </p:nvSpPr>
          <p:spPr bwMode="auto">
            <a:xfrm>
              <a:off x="8951067" y="4429633"/>
              <a:ext cx="44660" cy="37996"/>
            </a:xfrm>
            <a:custGeom>
              <a:avLst/>
              <a:gdLst/>
              <a:ahLst/>
              <a:cxnLst/>
              <a:rect l="l" t="t" r="r" b="b"/>
              <a:pathLst>
                <a:path w="1394" h="1186" fill="norm" stroke="1"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6" name="Google Shape;56;p2"/>
            <p:cNvSpPr/>
            <p:nvPr/>
          </p:nvSpPr>
          <p:spPr bwMode="auto">
            <a:xfrm>
              <a:off x="8814523" y="4301099"/>
              <a:ext cx="44660" cy="37964"/>
            </a:xfrm>
            <a:custGeom>
              <a:avLst/>
              <a:gdLst/>
              <a:ahLst/>
              <a:cxnLst/>
              <a:rect l="l" t="t" r="r" b="b"/>
              <a:pathLst>
                <a:path w="1394" h="1185" fill="norm" stroke="1"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7" name="Google Shape;57;p2"/>
            <p:cNvSpPr/>
            <p:nvPr/>
          </p:nvSpPr>
          <p:spPr bwMode="auto">
            <a:xfrm>
              <a:off x="8951067" y="4301099"/>
              <a:ext cx="44660" cy="37964"/>
            </a:xfrm>
            <a:custGeom>
              <a:avLst/>
              <a:gdLst/>
              <a:ahLst/>
              <a:cxnLst/>
              <a:rect l="l" t="t" r="r" b="b"/>
              <a:pathLst>
                <a:path w="1394" h="1185" fill="norm" stroke="1"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8" name="Google Shape;58;p2"/>
            <p:cNvSpPr/>
            <p:nvPr/>
          </p:nvSpPr>
          <p:spPr bwMode="auto">
            <a:xfrm>
              <a:off x="8814523" y="4558328"/>
              <a:ext cx="44660" cy="38221"/>
            </a:xfrm>
            <a:custGeom>
              <a:avLst/>
              <a:gdLst/>
              <a:ahLst/>
              <a:cxnLst/>
              <a:rect l="l" t="t" r="r" b="b"/>
              <a:pathLst>
                <a:path w="1394" h="1193" fill="norm" stroke="1"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9" name="Google Shape;59;p2"/>
            <p:cNvSpPr/>
            <p:nvPr/>
          </p:nvSpPr>
          <p:spPr bwMode="auto">
            <a:xfrm>
              <a:off x="8951067" y="4558328"/>
              <a:ext cx="44660" cy="38221"/>
            </a:xfrm>
            <a:custGeom>
              <a:avLst/>
              <a:gdLst/>
              <a:ahLst/>
              <a:cxnLst/>
              <a:rect l="l" t="t" r="r" b="b"/>
              <a:pathLst>
                <a:path w="1394" h="1193" fill="norm" stroke="1"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60" name="Google Shape;60;p2"/>
          <p:cNvSpPr/>
          <p:nvPr/>
        </p:nvSpPr>
        <p:spPr bwMode="auto">
          <a:xfrm rot="5400000">
            <a:off x="8564093" y="3768811"/>
            <a:ext cx="600135" cy="81778"/>
          </a:xfrm>
          <a:custGeom>
            <a:avLst/>
            <a:gdLst/>
            <a:ahLst/>
            <a:cxnLst/>
            <a:rect l="l" t="t" r="r" b="b"/>
            <a:pathLst>
              <a:path w="18706" h="2549" fill="norm" stroke="1"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1" name="Google Shape;61;p2"/>
          <p:cNvSpPr/>
          <p:nvPr/>
        </p:nvSpPr>
        <p:spPr bwMode="auto">
          <a:xfrm rot="2464182">
            <a:off x="1630557" y="4832234"/>
            <a:ext cx="150487" cy="150487"/>
          </a:xfrm>
          <a:custGeom>
            <a:avLst/>
            <a:gdLst/>
            <a:ahLst/>
            <a:cxnLst/>
            <a:rect l="l" t="t" r="r" b="b"/>
            <a:pathLst>
              <a:path w="5954" h="5954" fill="norm" stroke="1"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2" name="Google Shape;62;p2"/>
          <p:cNvSpPr/>
          <p:nvPr/>
        </p:nvSpPr>
        <p:spPr bwMode="auto">
          <a:xfrm>
            <a:off x="4647914" y="4733984"/>
            <a:ext cx="150487" cy="150791"/>
          </a:xfrm>
          <a:custGeom>
            <a:avLst/>
            <a:gdLst/>
            <a:ahLst/>
            <a:cxnLst/>
            <a:rect l="l" t="t" r="r" b="b"/>
            <a:pathLst>
              <a:path w="5954" h="5966" fill="norm" stroke="1"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3" name="Google Shape;63;p2"/>
          <p:cNvSpPr/>
          <p:nvPr/>
        </p:nvSpPr>
        <p:spPr bwMode="auto">
          <a:xfrm>
            <a:off x="2248404" y="124738"/>
            <a:ext cx="150474" cy="150474"/>
          </a:xfrm>
          <a:custGeom>
            <a:avLst/>
            <a:gdLst/>
            <a:ahLst/>
            <a:cxnLst/>
            <a:rect l="l" t="t" r="r" b="b"/>
            <a:pathLst>
              <a:path w="6395" h="6395" fill="norm" stroke="1" extrusionOk="0">
                <a:moveTo>
                  <a:pt x="2596" y="1"/>
                </a:moveTo>
                <a:lnTo>
                  <a:pt x="2596" y="2596"/>
                </a:lnTo>
                <a:lnTo>
                  <a:pt x="1" y="2596"/>
                </a:lnTo>
                <a:lnTo>
                  <a:pt x="1" y="3799"/>
                </a:lnTo>
                <a:lnTo>
                  <a:pt x="2596" y="3799"/>
                </a:lnTo>
                <a:lnTo>
                  <a:pt x="2596" y="6394"/>
                </a:lnTo>
                <a:lnTo>
                  <a:pt x="3799" y="6394"/>
                </a:lnTo>
                <a:lnTo>
                  <a:pt x="3799" y="3799"/>
                </a:lnTo>
                <a:lnTo>
                  <a:pt x="6394" y="3799"/>
                </a:lnTo>
                <a:lnTo>
                  <a:pt x="6394" y="2596"/>
                </a:lnTo>
                <a:lnTo>
                  <a:pt x="3799" y="2596"/>
                </a:lnTo>
                <a:lnTo>
                  <a:pt x="3799" y="1"/>
                </a:ln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4" name="Google Shape;64;p2"/>
          <p:cNvSpPr/>
          <p:nvPr/>
        </p:nvSpPr>
        <p:spPr bwMode="auto">
          <a:xfrm rot="5400000">
            <a:off x="5155419" y="4630761"/>
            <a:ext cx="357249" cy="357249"/>
          </a:xfrm>
          <a:custGeom>
            <a:avLst/>
            <a:gdLst/>
            <a:ahLst/>
            <a:cxnLst/>
            <a:rect l="l" t="t" r="r" b="b"/>
            <a:pathLst>
              <a:path w="2596" h="2596" fill="norm" stroke="1" extrusionOk="0">
                <a:moveTo>
                  <a:pt x="0" y="0"/>
                </a:moveTo>
                <a:lnTo>
                  <a:pt x="0" y="2596"/>
                </a:lnTo>
                <a:lnTo>
                  <a:pt x="2596" y="2596"/>
                </a:lnTo>
                <a:lnTo>
                  <a:pt x="2596" y="0"/>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5" name="Google Shape;65;p2"/>
          <p:cNvSpPr/>
          <p:nvPr/>
        </p:nvSpPr>
        <p:spPr bwMode="auto">
          <a:xfrm rot="5400129">
            <a:off x="8118521" y="4617124"/>
            <a:ext cx="345748" cy="345729"/>
          </a:xfrm>
          <a:custGeom>
            <a:avLst/>
            <a:gdLst/>
            <a:ahLst/>
            <a:cxnLst/>
            <a:rect l="l" t="t" r="r" b="b"/>
            <a:pathLst>
              <a:path w="2596" h="2596" fill="norm" stroke="1" extrusionOk="0">
                <a:moveTo>
                  <a:pt x="0" y="0"/>
                </a:moveTo>
                <a:lnTo>
                  <a:pt x="0" y="2596"/>
                </a:lnTo>
                <a:lnTo>
                  <a:pt x="2596" y="2596"/>
                </a:lnTo>
                <a:lnTo>
                  <a:pt x="2596" y="0"/>
                </a:ln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6" name="Google Shape;66;p2"/>
          <p:cNvSpPr/>
          <p:nvPr/>
        </p:nvSpPr>
        <p:spPr bwMode="auto">
          <a:xfrm rot="10800000">
            <a:off x="1289121" y="4829079"/>
            <a:ext cx="156805" cy="156805"/>
          </a:xfrm>
          <a:custGeom>
            <a:avLst/>
            <a:gdLst/>
            <a:ahLst/>
            <a:cxnLst/>
            <a:rect l="l" t="t" r="r" b="b"/>
            <a:pathLst>
              <a:path w="2596" h="2596" fill="norm" stroke="1" extrusionOk="0">
                <a:moveTo>
                  <a:pt x="0" y="0"/>
                </a:moveTo>
                <a:lnTo>
                  <a:pt x="0" y="2596"/>
                </a:lnTo>
                <a:lnTo>
                  <a:pt x="2596" y="2596"/>
                </a:lnTo>
                <a:lnTo>
                  <a:pt x="2596" y="0"/>
                </a:ln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7" name="Google Shape;67;p2"/>
          <p:cNvSpPr/>
          <p:nvPr/>
        </p:nvSpPr>
        <p:spPr bwMode="auto">
          <a:xfrm rot="150">
            <a:off x="5078186" y="186787"/>
            <a:ext cx="296372" cy="296366"/>
          </a:xfrm>
          <a:custGeom>
            <a:avLst/>
            <a:gdLst/>
            <a:ahLst/>
            <a:cxnLst/>
            <a:rect l="l" t="t" r="r" b="b"/>
            <a:pathLst>
              <a:path w="2596" h="2596" fill="norm" stroke="1" extrusionOk="0">
                <a:moveTo>
                  <a:pt x="0" y="0"/>
                </a:moveTo>
                <a:lnTo>
                  <a:pt x="0" y="2596"/>
                </a:lnTo>
                <a:lnTo>
                  <a:pt x="2596" y="2596"/>
                </a:lnTo>
                <a:lnTo>
                  <a:pt x="259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8" name="Google Shape;68;p2"/>
          <p:cNvSpPr/>
          <p:nvPr/>
        </p:nvSpPr>
        <p:spPr bwMode="auto">
          <a:xfrm>
            <a:off x="7014154" y="4774277"/>
            <a:ext cx="171524" cy="171524"/>
          </a:xfrm>
          <a:custGeom>
            <a:avLst/>
            <a:gdLst/>
            <a:ahLst/>
            <a:cxnLst/>
            <a:rect l="l" t="t" r="r" b="b"/>
            <a:pathLst>
              <a:path w="2596" h="2596" fill="norm" stroke="1" extrusionOk="0">
                <a:moveTo>
                  <a:pt x="0" y="0"/>
                </a:moveTo>
                <a:lnTo>
                  <a:pt x="0" y="2596"/>
                </a:lnTo>
                <a:lnTo>
                  <a:pt x="2596" y="2596"/>
                </a:lnTo>
                <a:lnTo>
                  <a:pt x="259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9" name="Google Shape;69;p2"/>
          <p:cNvSpPr/>
          <p:nvPr/>
        </p:nvSpPr>
        <p:spPr bwMode="auto">
          <a:xfrm>
            <a:off x="6409415" y="137073"/>
            <a:ext cx="150487" cy="150458"/>
          </a:xfrm>
          <a:custGeom>
            <a:avLst/>
            <a:gdLst/>
            <a:ahLst/>
            <a:cxnLst/>
            <a:rect l="l" t="t" r="r" b="b"/>
            <a:pathLst>
              <a:path w="5954" h="5954" fill="norm" stroke="1"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0" name="Google Shape;70;p2"/>
          <p:cNvSpPr/>
          <p:nvPr/>
        </p:nvSpPr>
        <p:spPr bwMode="auto">
          <a:xfrm>
            <a:off x="4678341" y="124737"/>
            <a:ext cx="150472" cy="150472"/>
          </a:xfrm>
          <a:custGeom>
            <a:avLst/>
            <a:gdLst/>
            <a:ahLst/>
            <a:cxnLst/>
            <a:rect l="l" t="t" r="r" b="b"/>
            <a:pathLst>
              <a:path w="5954" h="5954" fill="norm" stroke="1"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1" name="Google Shape;71;p2"/>
          <p:cNvSpPr/>
          <p:nvPr/>
        </p:nvSpPr>
        <p:spPr bwMode="auto">
          <a:xfrm>
            <a:off x="898000" y="187264"/>
            <a:ext cx="600182" cy="81785"/>
          </a:xfrm>
          <a:custGeom>
            <a:avLst/>
            <a:gdLst/>
            <a:ahLst/>
            <a:cxnLst/>
            <a:rect l="l" t="t" r="r" b="b"/>
            <a:pathLst>
              <a:path w="18706" h="2549" fill="norm" stroke="1"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2" name="Google Shape;72;p2"/>
          <p:cNvSpPr/>
          <p:nvPr/>
        </p:nvSpPr>
        <p:spPr bwMode="auto">
          <a:xfrm>
            <a:off x="6881446" y="203582"/>
            <a:ext cx="600135" cy="81778"/>
          </a:xfrm>
          <a:custGeom>
            <a:avLst/>
            <a:gdLst/>
            <a:ahLst/>
            <a:cxnLst/>
            <a:rect l="l" t="t" r="r" b="b"/>
            <a:pathLst>
              <a:path w="18706" h="2549" fill="norm" stroke="1"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3" name="Google Shape;73;p2"/>
          <p:cNvSpPr/>
          <p:nvPr/>
        </p:nvSpPr>
        <p:spPr bwMode="auto">
          <a:xfrm>
            <a:off x="3887176" y="212389"/>
            <a:ext cx="600135" cy="81778"/>
          </a:xfrm>
          <a:custGeom>
            <a:avLst/>
            <a:gdLst/>
            <a:ahLst/>
            <a:cxnLst/>
            <a:rect l="l" t="t" r="r" b="b"/>
            <a:pathLst>
              <a:path w="18706" h="2549" fill="norm" stroke="1"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74" name="Google Shape;74;p2"/>
          <p:cNvGrpSpPr/>
          <p:nvPr/>
        </p:nvGrpSpPr>
        <p:grpSpPr bwMode="auto">
          <a:xfrm rot="-5376033">
            <a:off x="7409190" y="4769803"/>
            <a:ext cx="161149" cy="262750"/>
            <a:chOff x="8814523" y="4301099"/>
            <a:chExt cx="181204" cy="295450"/>
          </a:xfrm>
        </p:grpSpPr>
        <p:sp>
          <p:nvSpPr>
            <p:cNvPr id="75" name="Google Shape;75;p2"/>
            <p:cNvSpPr/>
            <p:nvPr/>
          </p:nvSpPr>
          <p:spPr bwMode="auto">
            <a:xfrm>
              <a:off x="8814523" y="4429633"/>
              <a:ext cx="44660" cy="37996"/>
            </a:xfrm>
            <a:custGeom>
              <a:avLst/>
              <a:gdLst/>
              <a:ahLst/>
              <a:cxnLst/>
              <a:rect l="l" t="t" r="r" b="b"/>
              <a:pathLst>
                <a:path w="1394" h="1186" fill="norm" stroke="1"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6" name="Google Shape;76;p2"/>
            <p:cNvSpPr/>
            <p:nvPr/>
          </p:nvSpPr>
          <p:spPr bwMode="auto">
            <a:xfrm>
              <a:off x="8951067" y="4429633"/>
              <a:ext cx="44660" cy="37996"/>
            </a:xfrm>
            <a:custGeom>
              <a:avLst/>
              <a:gdLst/>
              <a:ahLst/>
              <a:cxnLst/>
              <a:rect l="l" t="t" r="r" b="b"/>
              <a:pathLst>
                <a:path w="1394" h="1186" fill="norm" stroke="1"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7" name="Google Shape;77;p2"/>
            <p:cNvSpPr/>
            <p:nvPr/>
          </p:nvSpPr>
          <p:spPr bwMode="auto">
            <a:xfrm>
              <a:off x="8814523" y="4301099"/>
              <a:ext cx="44660" cy="37964"/>
            </a:xfrm>
            <a:custGeom>
              <a:avLst/>
              <a:gdLst/>
              <a:ahLst/>
              <a:cxnLst/>
              <a:rect l="l" t="t" r="r" b="b"/>
              <a:pathLst>
                <a:path w="1394" h="1185" fill="norm" stroke="1"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8" name="Google Shape;78;p2"/>
            <p:cNvSpPr/>
            <p:nvPr/>
          </p:nvSpPr>
          <p:spPr bwMode="auto">
            <a:xfrm>
              <a:off x="8951067" y="4301099"/>
              <a:ext cx="44660" cy="37964"/>
            </a:xfrm>
            <a:custGeom>
              <a:avLst/>
              <a:gdLst/>
              <a:ahLst/>
              <a:cxnLst/>
              <a:rect l="l" t="t" r="r" b="b"/>
              <a:pathLst>
                <a:path w="1394" h="1185" fill="norm" stroke="1"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9" name="Google Shape;79;p2"/>
            <p:cNvSpPr/>
            <p:nvPr/>
          </p:nvSpPr>
          <p:spPr bwMode="auto">
            <a:xfrm>
              <a:off x="8814523" y="4558328"/>
              <a:ext cx="44660" cy="38221"/>
            </a:xfrm>
            <a:custGeom>
              <a:avLst/>
              <a:gdLst/>
              <a:ahLst/>
              <a:cxnLst/>
              <a:rect l="l" t="t" r="r" b="b"/>
              <a:pathLst>
                <a:path w="1394" h="1193" fill="norm" stroke="1"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0" name="Google Shape;80;p2"/>
            <p:cNvSpPr/>
            <p:nvPr/>
          </p:nvSpPr>
          <p:spPr bwMode="auto">
            <a:xfrm>
              <a:off x="8951067" y="4558328"/>
              <a:ext cx="44660" cy="38221"/>
            </a:xfrm>
            <a:custGeom>
              <a:avLst/>
              <a:gdLst/>
              <a:ahLst/>
              <a:cxnLst/>
              <a:rect l="l" t="t" r="r" b="b"/>
              <a:pathLst>
                <a:path w="1394" h="1193" fill="norm" stroke="1"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81" name="Google Shape;81;p2"/>
          <p:cNvGrpSpPr/>
          <p:nvPr/>
        </p:nvGrpSpPr>
        <p:grpSpPr bwMode="auto">
          <a:xfrm rot="2879974">
            <a:off x="21018" y="2996397"/>
            <a:ext cx="544938" cy="529260"/>
            <a:chOff x="493977" y="4202564"/>
            <a:chExt cx="544967" cy="529288"/>
          </a:xfrm>
        </p:grpSpPr>
        <p:sp>
          <p:nvSpPr>
            <p:cNvPr id="82" name="Google Shape;82;p2"/>
            <p:cNvSpPr/>
            <p:nvPr/>
          </p:nvSpPr>
          <p:spPr bwMode="auto">
            <a:xfrm rot="2549225" flipH="1">
              <a:off x="574668" y="4292653"/>
              <a:ext cx="38160" cy="32686"/>
            </a:xfrm>
            <a:custGeom>
              <a:avLst/>
              <a:gdLst/>
              <a:ahLst/>
              <a:cxnLst/>
              <a:rect l="l" t="t" r="r" b="b"/>
              <a:pathLst>
                <a:path w="1192" h="1021" fill="norm" stroke="1" extrusionOk="0">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3" name="Google Shape;83;p2"/>
            <p:cNvSpPr/>
            <p:nvPr/>
          </p:nvSpPr>
          <p:spPr bwMode="auto">
            <a:xfrm rot="2549225" flipH="1">
              <a:off x="661236" y="4371942"/>
              <a:ext cx="38160" cy="32686"/>
            </a:xfrm>
            <a:custGeom>
              <a:avLst/>
              <a:gdLst/>
              <a:ahLst/>
              <a:cxnLst/>
              <a:rect l="l" t="t" r="r" b="b"/>
              <a:pathLst>
                <a:path w="1192" h="1021" fill="norm" stroke="1" extrusionOk="0">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4" name="Google Shape;84;p2"/>
            <p:cNvSpPr/>
            <p:nvPr/>
          </p:nvSpPr>
          <p:spPr bwMode="auto">
            <a:xfrm rot="2549225" flipH="1">
              <a:off x="747549" y="4450984"/>
              <a:ext cx="38128" cy="32686"/>
            </a:xfrm>
            <a:custGeom>
              <a:avLst/>
              <a:gdLst/>
              <a:ahLst/>
              <a:cxnLst/>
              <a:rect l="l" t="t" r="r" b="b"/>
              <a:pathLst>
                <a:path w="1191" h="1021" fill="norm" stroke="1" extrusionOk="0">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5" name="Google Shape;85;p2"/>
            <p:cNvSpPr/>
            <p:nvPr/>
          </p:nvSpPr>
          <p:spPr bwMode="auto">
            <a:xfrm rot="2549225" flipH="1">
              <a:off x="833830" y="4530025"/>
              <a:ext cx="38160" cy="32686"/>
            </a:xfrm>
            <a:custGeom>
              <a:avLst/>
              <a:gdLst/>
              <a:ahLst/>
              <a:cxnLst/>
              <a:rect l="l" t="t" r="r" b="b"/>
              <a:pathLst>
                <a:path w="1192" h="1021" fill="norm" stroke="1" extrusionOk="0">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6" name="Google Shape;86;p2"/>
            <p:cNvSpPr/>
            <p:nvPr/>
          </p:nvSpPr>
          <p:spPr bwMode="auto">
            <a:xfrm rot="2549225" flipH="1">
              <a:off x="920115" y="4609055"/>
              <a:ext cx="38160" cy="32686"/>
            </a:xfrm>
            <a:custGeom>
              <a:avLst/>
              <a:gdLst/>
              <a:ahLst/>
              <a:cxnLst/>
              <a:rect l="l" t="t" r="r" b="b"/>
              <a:pathLst>
                <a:path w="1192" h="1021" fill="norm" stroke="1" extrusionOk="0">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7" name="Google Shape;87;p2"/>
            <p:cNvSpPr/>
            <p:nvPr/>
          </p:nvSpPr>
          <p:spPr bwMode="auto">
            <a:xfrm rot="2549225" flipH="1">
              <a:off x="649189" y="4211114"/>
              <a:ext cx="38160" cy="33038"/>
            </a:xfrm>
            <a:custGeom>
              <a:avLst/>
              <a:gdLst/>
              <a:ahLst/>
              <a:cxnLst/>
              <a:rect l="l" t="t" r="r" b="b"/>
              <a:pathLst>
                <a:path w="1192" h="1032" fill="norm" stroke="1" extrusionOk="0">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8" name="Google Shape;88;p2"/>
            <p:cNvSpPr/>
            <p:nvPr/>
          </p:nvSpPr>
          <p:spPr bwMode="auto">
            <a:xfrm rot="2549225" flipH="1">
              <a:off x="735758" y="4290404"/>
              <a:ext cx="38160" cy="33038"/>
            </a:xfrm>
            <a:custGeom>
              <a:avLst/>
              <a:gdLst/>
              <a:ahLst/>
              <a:cxnLst/>
              <a:rect l="l" t="t" r="r" b="b"/>
              <a:pathLst>
                <a:path w="1192" h="1032" fill="norm" stroke="1" extrusionOk="0">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9" name="Google Shape;89;p2"/>
            <p:cNvSpPr/>
            <p:nvPr/>
          </p:nvSpPr>
          <p:spPr bwMode="auto">
            <a:xfrm rot="2549225" flipH="1">
              <a:off x="822071" y="4369445"/>
              <a:ext cx="38128" cy="33038"/>
            </a:xfrm>
            <a:custGeom>
              <a:avLst/>
              <a:gdLst/>
              <a:ahLst/>
              <a:cxnLst/>
              <a:rect l="l" t="t" r="r" b="b"/>
              <a:pathLst>
                <a:path w="1191" h="1032" fill="norm" stroke="1" extrusionOk="0">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0" name="Google Shape;90;p2"/>
            <p:cNvSpPr/>
            <p:nvPr/>
          </p:nvSpPr>
          <p:spPr bwMode="auto">
            <a:xfrm rot="2549225" flipH="1">
              <a:off x="908352" y="4448486"/>
              <a:ext cx="38160" cy="33038"/>
            </a:xfrm>
            <a:custGeom>
              <a:avLst/>
              <a:gdLst/>
              <a:ahLst/>
              <a:cxnLst/>
              <a:rect l="l" t="t" r="r" b="b"/>
              <a:pathLst>
                <a:path w="1192" h="1032" fill="norm" stroke="1" extrusionOk="0">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1" name="Google Shape;91;p2"/>
            <p:cNvSpPr/>
            <p:nvPr/>
          </p:nvSpPr>
          <p:spPr bwMode="auto">
            <a:xfrm rot="2549225" flipH="1">
              <a:off x="994637" y="4527517"/>
              <a:ext cx="38160" cy="33038"/>
            </a:xfrm>
            <a:custGeom>
              <a:avLst/>
              <a:gdLst/>
              <a:ahLst/>
              <a:cxnLst/>
              <a:rect l="l" t="t" r="r" b="b"/>
              <a:pathLst>
                <a:path w="1192" h="1032" fill="norm" stroke="1" extrusionOk="0">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2" name="Google Shape;92;p2"/>
            <p:cNvSpPr/>
            <p:nvPr/>
          </p:nvSpPr>
          <p:spPr bwMode="auto">
            <a:xfrm rot="2549225" flipH="1">
              <a:off x="500103" y="4373918"/>
              <a:ext cx="38160" cy="32974"/>
            </a:xfrm>
            <a:custGeom>
              <a:avLst/>
              <a:gdLst/>
              <a:ahLst/>
              <a:cxnLst/>
              <a:rect l="l" t="t" r="r" b="b"/>
              <a:pathLst>
                <a:path w="1192" h="1030" fill="norm" stroke="1" extrusionOk="0">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3" name="Google Shape;93;p2"/>
            <p:cNvSpPr/>
            <p:nvPr/>
          </p:nvSpPr>
          <p:spPr bwMode="auto">
            <a:xfrm rot="2549225" flipH="1">
              <a:off x="586671" y="4453208"/>
              <a:ext cx="38160" cy="32974"/>
            </a:xfrm>
            <a:custGeom>
              <a:avLst/>
              <a:gdLst/>
              <a:ahLst/>
              <a:cxnLst/>
              <a:rect l="l" t="t" r="r" b="b"/>
              <a:pathLst>
                <a:path w="1192" h="1030" fill="norm" stroke="1" extrusionOk="0">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4" name="Google Shape;94;p2"/>
            <p:cNvSpPr/>
            <p:nvPr/>
          </p:nvSpPr>
          <p:spPr bwMode="auto">
            <a:xfrm rot="2549225" flipH="1">
              <a:off x="672984" y="4532249"/>
              <a:ext cx="38128" cy="32974"/>
            </a:xfrm>
            <a:custGeom>
              <a:avLst/>
              <a:gdLst/>
              <a:ahLst/>
              <a:cxnLst/>
              <a:rect l="l" t="t" r="r" b="b"/>
              <a:pathLst>
                <a:path w="1191" h="1030" fill="norm" stroke="1" extrusionOk="0">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5" name="Google Shape;95;p2"/>
            <p:cNvSpPr/>
            <p:nvPr/>
          </p:nvSpPr>
          <p:spPr bwMode="auto">
            <a:xfrm rot="2549225" flipH="1">
              <a:off x="759265" y="4611290"/>
              <a:ext cx="38160" cy="32974"/>
            </a:xfrm>
            <a:custGeom>
              <a:avLst/>
              <a:gdLst/>
              <a:ahLst/>
              <a:cxnLst/>
              <a:rect l="l" t="t" r="r" b="b"/>
              <a:pathLst>
                <a:path w="1192" h="1030" fill="norm" stroke="1" extrusionOk="0">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6" name="Google Shape;96;p2"/>
            <p:cNvSpPr/>
            <p:nvPr/>
          </p:nvSpPr>
          <p:spPr bwMode="auto">
            <a:xfrm rot="2549225" flipH="1">
              <a:off x="845550" y="4690321"/>
              <a:ext cx="38160" cy="32974"/>
            </a:xfrm>
            <a:custGeom>
              <a:avLst/>
              <a:gdLst/>
              <a:ahLst/>
              <a:cxnLst/>
              <a:rect l="l" t="t" r="r" b="b"/>
              <a:pathLst>
                <a:path w="1192" h="1030" fill="norm" stroke="1" extrusionOk="0">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97" name="Google Shape;97;p2"/>
          <p:cNvSpPr/>
          <p:nvPr/>
        </p:nvSpPr>
        <p:spPr bwMode="auto">
          <a:xfrm rot="5400000" flipH="1">
            <a:off x="-70574" y="1245089"/>
            <a:ext cx="585138" cy="79685"/>
          </a:xfrm>
          <a:custGeom>
            <a:avLst/>
            <a:gdLst/>
            <a:ahLst/>
            <a:cxnLst/>
            <a:rect l="l" t="t" r="r" b="b"/>
            <a:pathLst>
              <a:path w="18277" h="2489" fill="norm" stroke="1" extrusionOk="0">
                <a:moveTo>
                  <a:pt x="1882" y="0"/>
                </a:moveTo>
                <a:lnTo>
                  <a:pt x="1" y="1893"/>
                </a:lnTo>
                <a:lnTo>
                  <a:pt x="334" y="2215"/>
                </a:lnTo>
                <a:lnTo>
                  <a:pt x="1882" y="655"/>
                </a:lnTo>
                <a:lnTo>
                  <a:pt x="3691" y="2489"/>
                </a:lnTo>
                <a:lnTo>
                  <a:pt x="5513" y="655"/>
                </a:lnTo>
                <a:lnTo>
                  <a:pt x="7323" y="2489"/>
                </a:lnTo>
                <a:lnTo>
                  <a:pt x="9145" y="655"/>
                </a:lnTo>
                <a:lnTo>
                  <a:pt x="10966" y="2489"/>
                </a:lnTo>
                <a:lnTo>
                  <a:pt x="12776" y="655"/>
                </a:lnTo>
                <a:lnTo>
                  <a:pt x="14598" y="2489"/>
                </a:lnTo>
                <a:lnTo>
                  <a:pt x="16407" y="655"/>
                </a:lnTo>
                <a:lnTo>
                  <a:pt x="17955" y="2215"/>
                </a:lnTo>
                <a:lnTo>
                  <a:pt x="18277" y="1893"/>
                </a:lnTo>
                <a:lnTo>
                  <a:pt x="16407" y="0"/>
                </a:lnTo>
                <a:lnTo>
                  <a:pt x="14598" y="1834"/>
                </a:lnTo>
                <a:lnTo>
                  <a:pt x="12776" y="0"/>
                </a:lnTo>
                <a:lnTo>
                  <a:pt x="10966" y="1846"/>
                </a:lnTo>
                <a:lnTo>
                  <a:pt x="9145" y="0"/>
                </a:lnTo>
                <a:lnTo>
                  <a:pt x="7323" y="1834"/>
                </a:lnTo>
                <a:lnTo>
                  <a:pt x="5513" y="0"/>
                </a:lnTo>
                <a:lnTo>
                  <a:pt x="3691" y="1846"/>
                </a:lnTo>
                <a:lnTo>
                  <a:pt x="1882" y="0"/>
                </a:ln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8" name="Google Shape;98;p2"/>
          <p:cNvSpPr/>
          <p:nvPr/>
        </p:nvSpPr>
        <p:spPr bwMode="auto">
          <a:xfrm rot="5400000" flipH="1">
            <a:off x="160418" y="4379828"/>
            <a:ext cx="123120" cy="123152"/>
          </a:xfrm>
          <a:custGeom>
            <a:avLst/>
            <a:gdLst/>
            <a:ahLst/>
            <a:cxnLst/>
            <a:rect l="l" t="t" r="r" b="b"/>
            <a:pathLst>
              <a:path w="3846" h="3847" fill="norm" stroke="1" extrusionOk="0">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99" name="Google Shape;99;p2"/>
          <p:cNvGrpSpPr/>
          <p:nvPr/>
        </p:nvGrpSpPr>
        <p:grpSpPr bwMode="auto">
          <a:xfrm rot="-2609567">
            <a:off x="3048255" y="-10752"/>
            <a:ext cx="544996" cy="529317"/>
            <a:chOff x="493977" y="4202564"/>
            <a:chExt cx="544967" cy="529288"/>
          </a:xfrm>
        </p:grpSpPr>
        <p:sp>
          <p:nvSpPr>
            <p:cNvPr id="100" name="Google Shape;100;p2"/>
            <p:cNvSpPr/>
            <p:nvPr/>
          </p:nvSpPr>
          <p:spPr bwMode="auto">
            <a:xfrm rot="2549225" flipH="1">
              <a:off x="574668" y="4292653"/>
              <a:ext cx="38160" cy="32686"/>
            </a:xfrm>
            <a:custGeom>
              <a:avLst/>
              <a:gdLst/>
              <a:ahLst/>
              <a:cxnLst/>
              <a:rect l="l" t="t" r="r" b="b"/>
              <a:pathLst>
                <a:path w="1192" h="1021" fill="norm" stroke="1" extrusionOk="0">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1" name="Google Shape;101;p2"/>
            <p:cNvSpPr/>
            <p:nvPr/>
          </p:nvSpPr>
          <p:spPr bwMode="auto">
            <a:xfrm rot="2549225" flipH="1">
              <a:off x="661236" y="4371942"/>
              <a:ext cx="38160" cy="32686"/>
            </a:xfrm>
            <a:custGeom>
              <a:avLst/>
              <a:gdLst/>
              <a:ahLst/>
              <a:cxnLst/>
              <a:rect l="l" t="t" r="r" b="b"/>
              <a:pathLst>
                <a:path w="1192" h="1021" fill="norm" stroke="1" extrusionOk="0">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2" name="Google Shape;102;p2"/>
            <p:cNvSpPr/>
            <p:nvPr/>
          </p:nvSpPr>
          <p:spPr bwMode="auto">
            <a:xfrm rot="2549225" flipH="1">
              <a:off x="747549" y="4450984"/>
              <a:ext cx="38128" cy="32686"/>
            </a:xfrm>
            <a:custGeom>
              <a:avLst/>
              <a:gdLst/>
              <a:ahLst/>
              <a:cxnLst/>
              <a:rect l="l" t="t" r="r" b="b"/>
              <a:pathLst>
                <a:path w="1191" h="1021" fill="norm" stroke="1" extrusionOk="0">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3" name="Google Shape;103;p2"/>
            <p:cNvSpPr/>
            <p:nvPr/>
          </p:nvSpPr>
          <p:spPr bwMode="auto">
            <a:xfrm rot="2549225" flipH="1">
              <a:off x="833830" y="4530025"/>
              <a:ext cx="38160" cy="32686"/>
            </a:xfrm>
            <a:custGeom>
              <a:avLst/>
              <a:gdLst/>
              <a:ahLst/>
              <a:cxnLst/>
              <a:rect l="l" t="t" r="r" b="b"/>
              <a:pathLst>
                <a:path w="1192" h="1021" fill="norm" stroke="1" extrusionOk="0">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4" name="Google Shape;104;p2"/>
            <p:cNvSpPr/>
            <p:nvPr/>
          </p:nvSpPr>
          <p:spPr bwMode="auto">
            <a:xfrm rot="2549225" flipH="1">
              <a:off x="920115" y="4609055"/>
              <a:ext cx="38160" cy="32686"/>
            </a:xfrm>
            <a:custGeom>
              <a:avLst/>
              <a:gdLst/>
              <a:ahLst/>
              <a:cxnLst/>
              <a:rect l="l" t="t" r="r" b="b"/>
              <a:pathLst>
                <a:path w="1192" h="1021" fill="norm" stroke="1" extrusionOk="0">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5" name="Google Shape;105;p2"/>
            <p:cNvSpPr/>
            <p:nvPr/>
          </p:nvSpPr>
          <p:spPr bwMode="auto">
            <a:xfrm rot="2549225" flipH="1">
              <a:off x="649189" y="4211114"/>
              <a:ext cx="38160" cy="33038"/>
            </a:xfrm>
            <a:custGeom>
              <a:avLst/>
              <a:gdLst/>
              <a:ahLst/>
              <a:cxnLst/>
              <a:rect l="l" t="t" r="r" b="b"/>
              <a:pathLst>
                <a:path w="1192" h="1032" fill="norm" stroke="1" extrusionOk="0">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6" name="Google Shape;106;p2"/>
            <p:cNvSpPr/>
            <p:nvPr/>
          </p:nvSpPr>
          <p:spPr bwMode="auto">
            <a:xfrm rot="2549225" flipH="1">
              <a:off x="735758" y="4290404"/>
              <a:ext cx="38160" cy="33038"/>
            </a:xfrm>
            <a:custGeom>
              <a:avLst/>
              <a:gdLst/>
              <a:ahLst/>
              <a:cxnLst/>
              <a:rect l="l" t="t" r="r" b="b"/>
              <a:pathLst>
                <a:path w="1192" h="1032" fill="norm" stroke="1" extrusionOk="0">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7" name="Google Shape;107;p2"/>
            <p:cNvSpPr/>
            <p:nvPr/>
          </p:nvSpPr>
          <p:spPr bwMode="auto">
            <a:xfrm rot="2549225" flipH="1">
              <a:off x="822071" y="4369445"/>
              <a:ext cx="38128" cy="33038"/>
            </a:xfrm>
            <a:custGeom>
              <a:avLst/>
              <a:gdLst/>
              <a:ahLst/>
              <a:cxnLst/>
              <a:rect l="l" t="t" r="r" b="b"/>
              <a:pathLst>
                <a:path w="1191" h="1032" fill="norm" stroke="1" extrusionOk="0">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8" name="Google Shape;108;p2"/>
            <p:cNvSpPr/>
            <p:nvPr/>
          </p:nvSpPr>
          <p:spPr bwMode="auto">
            <a:xfrm rot="2549225" flipH="1">
              <a:off x="908352" y="4448486"/>
              <a:ext cx="38160" cy="33038"/>
            </a:xfrm>
            <a:custGeom>
              <a:avLst/>
              <a:gdLst/>
              <a:ahLst/>
              <a:cxnLst/>
              <a:rect l="l" t="t" r="r" b="b"/>
              <a:pathLst>
                <a:path w="1192" h="1032" fill="norm" stroke="1" extrusionOk="0">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9" name="Google Shape;109;p2"/>
            <p:cNvSpPr/>
            <p:nvPr/>
          </p:nvSpPr>
          <p:spPr bwMode="auto">
            <a:xfrm rot="2549225" flipH="1">
              <a:off x="994637" y="4527517"/>
              <a:ext cx="38160" cy="33038"/>
            </a:xfrm>
            <a:custGeom>
              <a:avLst/>
              <a:gdLst/>
              <a:ahLst/>
              <a:cxnLst/>
              <a:rect l="l" t="t" r="r" b="b"/>
              <a:pathLst>
                <a:path w="1192" h="1032" fill="norm" stroke="1" extrusionOk="0">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0" name="Google Shape;110;p2"/>
            <p:cNvSpPr/>
            <p:nvPr/>
          </p:nvSpPr>
          <p:spPr bwMode="auto">
            <a:xfrm rot="2549225" flipH="1">
              <a:off x="500103" y="4373918"/>
              <a:ext cx="38160" cy="32974"/>
            </a:xfrm>
            <a:custGeom>
              <a:avLst/>
              <a:gdLst/>
              <a:ahLst/>
              <a:cxnLst/>
              <a:rect l="l" t="t" r="r" b="b"/>
              <a:pathLst>
                <a:path w="1192" h="1030" fill="norm" stroke="1" extrusionOk="0">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1" name="Google Shape;111;p2"/>
            <p:cNvSpPr/>
            <p:nvPr/>
          </p:nvSpPr>
          <p:spPr bwMode="auto">
            <a:xfrm rot="2549225" flipH="1">
              <a:off x="586671" y="4453208"/>
              <a:ext cx="38160" cy="32974"/>
            </a:xfrm>
            <a:custGeom>
              <a:avLst/>
              <a:gdLst/>
              <a:ahLst/>
              <a:cxnLst/>
              <a:rect l="l" t="t" r="r" b="b"/>
              <a:pathLst>
                <a:path w="1192" h="1030" fill="norm" stroke="1" extrusionOk="0">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2" name="Google Shape;112;p2"/>
            <p:cNvSpPr/>
            <p:nvPr/>
          </p:nvSpPr>
          <p:spPr bwMode="auto">
            <a:xfrm rot="2549225" flipH="1">
              <a:off x="672984" y="4532249"/>
              <a:ext cx="38128" cy="32974"/>
            </a:xfrm>
            <a:custGeom>
              <a:avLst/>
              <a:gdLst/>
              <a:ahLst/>
              <a:cxnLst/>
              <a:rect l="l" t="t" r="r" b="b"/>
              <a:pathLst>
                <a:path w="1191" h="1030" fill="norm" stroke="1" extrusionOk="0">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3" name="Google Shape;113;p2"/>
            <p:cNvSpPr/>
            <p:nvPr/>
          </p:nvSpPr>
          <p:spPr bwMode="auto">
            <a:xfrm rot="2549225" flipH="1">
              <a:off x="759265" y="4611290"/>
              <a:ext cx="38160" cy="32974"/>
            </a:xfrm>
            <a:custGeom>
              <a:avLst/>
              <a:gdLst/>
              <a:ahLst/>
              <a:cxnLst/>
              <a:rect l="l" t="t" r="r" b="b"/>
              <a:pathLst>
                <a:path w="1192" h="1030" fill="norm" stroke="1" extrusionOk="0">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4" name="Google Shape;114;p2"/>
            <p:cNvSpPr/>
            <p:nvPr/>
          </p:nvSpPr>
          <p:spPr bwMode="auto">
            <a:xfrm rot="2549225" flipH="1">
              <a:off x="845550" y="4690321"/>
              <a:ext cx="38160" cy="32974"/>
            </a:xfrm>
            <a:custGeom>
              <a:avLst/>
              <a:gdLst/>
              <a:ahLst/>
              <a:cxnLst/>
              <a:rect l="l" t="t" r="r" b="b"/>
              <a:pathLst>
                <a:path w="1192" h="1030" fill="norm" stroke="1" extrusionOk="0">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15" name="Google Shape;115;p2"/>
          <p:cNvSpPr/>
          <p:nvPr/>
        </p:nvSpPr>
        <p:spPr bwMode="auto">
          <a:xfrm rot="5405776">
            <a:off x="1765728" y="66763"/>
            <a:ext cx="178500" cy="3228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6" name="Google Shape;116;p2"/>
          <p:cNvSpPr/>
          <p:nvPr/>
        </p:nvSpPr>
        <p:spPr bwMode="auto">
          <a:xfrm>
            <a:off x="2620213" y="249463"/>
            <a:ext cx="171000" cy="1710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7" name="Google Shape;117;p2"/>
          <p:cNvSpPr/>
          <p:nvPr/>
        </p:nvSpPr>
        <p:spPr bwMode="auto">
          <a:xfrm>
            <a:off x="5673825" y="114475"/>
            <a:ext cx="171000" cy="1710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8" name="Google Shape;118;p2"/>
          <p:cNvSpPr/>
          <p:nvPr/>
        </p:nvSpPr>
        <p:spPr bwMode="auto">
          <a:xfrm rot="10800000">
            <a:off x="7988959" y="126538"/>
            <a:ext cx="171524" cy="171524"/>
          </a:xfrm>
          <a:custGeom>
            <a:avLst/>
            <a:gdLst/>
            <a:ahLst/>
            <a:cxnLst/>
            <a:rect l="l" t="t" r="r" b="b"/>
            <a:pathLst>
              <a:path w="2596" h="2596" fill="norm" stroke="1" extrusionOk="0">
                <a:moveTo>
                  <a:pt x="0" y="0"/>
                </a:moveTo>
                <a:lnTo>
                  <a:pt x="0" y="2596"/>
                </a:lnTo>
                <a:lnTo>
                  <a:pt x="2596" y="2596"/>
                </a:lnTo>
                <a:lnTo>
                  <a:pt x="2596" y="0"/>
                </a:lnTo>
                <a:close/>
              </a:path>
            </a:pathLst>
          </a:cu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19" name="Google Shape;119;p2"/>
          <p:cNvGrpSpPr/>
          <p:nvPr/>
        </p:nvGrpSpPr>
        <p:grpSpPr bwMode="auto">
          <a:xfrm flipH="1">
            <a:off x="5800007" y="4759540"/>
            <a:ext cx="279631" cy="259804"/>
            <a:chOff x="6672" y="3464315"/>
            <a:chExt cx="279631" cy="259804"/>
          </a:xfrm>
        </p:grpSpPr>
        <p:sp>
          <p:nvSpPr>
            <p:cNvPr id="120" name="Google Shape;120;p2"/>
            <p:cNvSpPr/>
            <p:nvPr/>
          </p:nvSpPr>
          <p:spPr bwMode="auto">
            <a:xfrm>
              <a:off x="246938" y="3577534"/>
              <a:ext cx="39365" cy="33526"/>
            </a:xfrm>
            <a:custGeom>
              <a:avLst/>
              <a:gdLst/>
              <a:ahLst/>
              <a:cxnLst/>
              <a:rect l="l" t="t" r="r" b="b"/>
              <a:pathLst>
                <a:path w="1227" h="1045" fill="norm" stroke="1"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1" name="Google Shape;121;p2"/>
            <p:cNvSpPr/>
            <p:nvPr/>
          </p:nvSpPr>
          <p:spPr bwMode="auto">
            <a:xfrm>
              <a:off x="126982" y="3577534"/>
              <a:ext cx="39011" cy="33526"/>
            </a:xfrm>
            <a:custGeom>
              <a:avLst/>
              <a:gdLst/>
              <a:ahLst/>
              <a:cxnLst/>
              <a:rect l="l" t="t" r="r" b="b"/>
              <a:pathLst>
                <a:path w="1216" h="1045" fill="norm" stroke="1"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2" name="Google Shape;122;p2"/>
            <p:cNvSpPr/>
            <p:nvPr/>
          </p:nvSpPr>
          <p:spPr bwMode="auto">
            <a:xfrm>
              <a:off x="6672" y="3577374"/>
              <a:ext cx="39365" cy="33687"/>
            </a:xfrm>
            <a:custGeom>
              <a:avLst/>
              <a:gdLst/>
              <a:ahLst/>
              <a:cxnLst/>
              <a:rect l="l" t="t" r="r" b="b"/>
              <a:pathLst>
                <a:path w="1227" h="1050" fill="norm" stroke="1"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3" name="Google Shape;123;p2"/>
            <p:cNvSpPr/>
            <p:nvPr/>
          </p:nvSpPr>
          <p:spPr bwMode="auto">
            <a:xfrm>
              <a:off x="246938" y="3464315"/>
              <a:ext cx="39365" cy="33655"/>
            </a:xfrm>
            <a:custGeom>
              <a:avLst/>
              <a:gdLst/>
              <a:ahLst/>
              <a:cxnLst/>
              <a:rect l="l" t="t" r="r" b="b"/>
              <a:pathLst>
                <a:path w="1227" h="1049" fill="norm" stroke="1"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4" name="Google Shape;124;p2"/>
            <p:cNvSpPr/>
            <p:nvPr/>
          </p:nvSpPr>
          <p:spPr bwMode="auto">
            <a:xfrm>
              <a:off x="126982" y="3464315"/>
              <a:ext cx="39011" cy="33655"/>
            </a:xfrm>
            <a:custGeom>
              <a:avLst/>
              <a:gdLst/>
              <a:ahLst/>
              <a:cxnLst/>
              <a:rect l="l" t="t" r="r" b="b"/>
              <a:pathLst>
                <a:path w="1216" h="1049" fill="norm" stroke="1"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5" name="Google Shape;125;p2"/>
            <p:cNvSpPr/>
            <p:nvPr/>
          </p:nvSpPr>
          <p:spPr bwMode="auto">
            <a:xfrm>
              <a:off x="6672" y="3464315"/>
              <a:ext cx="39365" cy="33655"/>
            </a:xfrm>
            <a:custGeom>
              <a:avLst/>
              <a:gdLst/>
              <a:ahLst/>
              <a:cxnLst/>
              <a:rect l="l" t="t" r="r" b="b"/>
              <a:pathLst>
                <a:path w="1227" h="1049" fill="norm" stroke="1"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6" name="Google Shape;126;p2"/>
            <p:cNvSpPr/>
            <p:nvPr/>
          </p:nvSpPr>
          <p:spPr bwMode="auto">
            <a:xfrm>
              <a:off x="246938" y="3690721"/>
              <a:ext cx="39365" cy="33398"/>
            </a:xfrm>
            <a:custGeom>
              <a:avLst/>
              <a:gdLst/>
              <a:ahLst/>
              <a:cxnLst/>
              <a:rect l="l" t="t" r="r" b="b"/>
              <a:pathLst>
                <a:path w="1227" h="1041" fill="norm" stroke="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7" name="Google Shape;127;p2"/>
            <p:cNvSpPr/>
            <p:nvPr/>
          </p:nvSpPr>
          <p:spPr bwMode="auto">
            <a:xfrm>
              <a:off x="126982" y="3690625"/>
              <a:ext cx="39011" cy="33494"/>
            </a:xfrm>
            <a:custGeom>
              <a:avLst/>
              <a:gdLst/>
              <a:ahLst/>
              <a:cxnLst/>
              <a:rect l="l" t="t" r="r" b="b"/>
              <a:pathLst>
                <a:path w="1216" h="1044" fill="norm" stroke="1"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8" name="Google Shape;128;p2"/>
            <p:cNvSpPr/>
            <p:nvPr/>
          </p:nvSpPr>
          <p:spPr bwMode="auto">
            <a:xfrm>
              <a:off x="6672" y="3690625"/>
              <a:ext cx="39365" cy="33494"/>
            </a:xfrm>
            <a:custGeom>
              <a:avLst/>
              <a:gdLst/>
              <a:ahLst/>
              <a:cxnLst/>
              <a:rect l="l" t="t" r="r" b="b"/>
              <a:pathLst>
                <a:path w="1227" h="1044" fill="norm" stroke="1"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29" name="Google Shape;129;p2"/>
          <p:cNvSpPr/>
          <p:nvPr/>
        </p:nvSpPr>
        <p:spPr bwMode="auto">
          <a:xfrm>
            <a:off x="295168" y="522655"/>
            <a:ext cx="336300" cy="318899"/>
          </a:xfrm>
          <a:prstGeom prst="rect">
            <a:avLst/>
          </a:pr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0" name="Google Shape;130;p2"/>
          <p:cNvSpPr/>
          <p:nvPr/>
        </p:nvSpPr>
        <p:spPr bwMode="auto">
          <a:xfrm rot="177">
            <a:off x="8595833" y="674092"/>
            <a:ext cx="375161" cy="375148"/>
          </a:xfrm>
          <a:custGeom>
            <a:avLst/>
            <a:gdLst/>
            <a:ahLst/>
            <a:cxnLst/>
            <a:rect l="l" t="t" r="r" b="b"/>
            <a:pathLst>
              <a:path w="2596" h="2596" fill="norm" stroke="1" extrusionOk="0">
                <a:moveTo>
                  <a:pt x="0" y="0"/>
                </a:moveTo>
                <a:lnTo>
                  <a:pt x="0" y="2596"/>
                </a:lnTo>
                <a:lnTo>
                  <a:pt x="2596" y="2596"/>
                </a:lnTo>
                <a:lnTo>
                  <a:pt x="2596" y="0"/>
                </a:ln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1" name="Google Shape;131;p2"/>
          <p:cNvSpPr txBox="1">
            <a:spLocks noGrp="1"/>
          </p:cNvSpPr>
          <p:nvPr>
            <p:ph type="ctrTitle"/>
          </p:nvPr>
        </p:nvSpPr>
        <p:spPr bwMode="auto">
          <a:xfrm>
            <a:off x="1616400" y="2238450"/>
            <a:ext cx="5911200" cy="666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a:defRPr/>
            </a:pPr>
            <a:endParaRPr/>
          </a:p>
        </p:txBody>
      </p:sp>
      <p:sp>
        <p:nvSpPr>
          <p:cNvPr id="132" name="Google Shape;132;p2"/>
          <p:cNvSpPr txBox="1">
            <a:spLocks noGrp="1"/>
          </p:cNvSpPr>
          <p:nvPr>
            <p:ph type="subTitle" idx="1"/>
          </p:nvPr>
        </p:nvSpPr>
        <p:spPr bwMode="auto">
          <a:xfrm>
            <a:off x="1616400" y="3008700"/>
            <a:ext cx="5911200" cy="53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grpSp>
        <p:nvGrpSpPr>
          <p:cNvPr id="133" name="Google Shape;133;p2"/>
          <p:cNvGrpSpPr/>
          <p:nvPr/>
        </p:nvGrpSpPr>
        <p:grpSpPr bwMode="auto">
          <a:xfrm rot="10800000">
            <a:off x="6037785" y="111027"/>
            <a:ext cx="161145" cy="262744"/>
            <a:chOff x="8814523" y="4301099"/>
            <a:chExt cx="181204" cy="295450"/>
          </a:xfrm>
        </p:grpSpPr>
        <p:sp>
          <p:nvSpPr>
            <p:cNvPr id="134" name="Google Shape;134;p2"/>
            <p:cNvSpPr/>
            <p:nvPr/>
          </p:nvSpPr>
          <p:spPr bwMode="auto">
            <a:xfrm>
              <a:off x="8814523" y="4429633"/>
              <a:ext cx="44660" cy="37996"/>
            </a:xfrm>
            <a:custGeom>
              <a:avLst/>
              <a:gdLst/>
              <a:ahLst/>
              <a:cxnLst/>
              <a:rect l="l" t="t" r="r" b="b"/>
              <a:pathLst>
                <a:path w="1394" h="1186" fill="norm" stroke="1"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5" name="Google Shape;135;p2"/>
            <p:cNvSpPr/>
            <p:nvPr/>
          </p:nvSpPr>
          <p:spPr bwMode="auto">
            <a:xfrm>
              <a:off x="8951067" y="4429633"/>
              <a:ext cx="44660" cy="37996"/>
            </a:xfrm>
            <a:custGeom>
              <a:avLst/>
              <a:gdLst/>
              <a:ahLst/>
              <a:cxnLst/>
              <a:rect l="l" t="t" r="r" b="b"/>
              <a:pathLst>
                <a:path w="1394" h="1186" fill="norm" stroke="1"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6" name="Google Shape;136;p2"/>
            <p:cNvSpPr/>
            <p:nvPr/>
          </p:nvSpPr>
          <p:spPr bwMode="auto">
            <a:xfrm>
              <a:off x="8814523" y="4301099"/>
              <a:ext cx="44660" cy="37964"/>
            </a:xfrm>
            <a:custGeom>
              <a:avLst/>
              <a:gdLst/>
              <a:ahLst/>
              <a:cxnLst/>
              <a:rect l="l" t="t" r="r" b="b"/>
              <a:pathLst>
                <a:path w="1394" h="1185" fill="norm" stroke="1"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7" name="Google Shape;137;p2"/>
            <p:cNvSpPr/>
            <p:nvPr/>
          </p:nvSpPr>
          <p:spPr bwMode="auto">
            <a:xfrm>
              <a:off x="8951067" y="4301099"/>
              <a:ext cx="44660" cy="37964"/>
            </a:xfrm>
            <a:custGeom>
              <a:avLst/>
              <a:gdLst/>
              <a:ahLst/>
              <a:cxnLst/>
              <a:rect l="l" t="t" r="r" b="b"/>
              <a:pathLst>
                <a:path w="1394" h="1185" fill="norm" stroke="1"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8" name="Google Shape;138;p2"/>
            <p:cNvSpPr/>
            <p:nvPr/>
          </p:nvSpPr>
          <p:spPr bwMode="auto">
            <a:xfrm>
              <a:off x="8814523" y="4558328"/>
              <a:ext cx="44660" cy="38221"/>
            </a:xfrm>
            <a:custGeom>
              <a:avLst/>
              <a:gdLst/>
              <a:ahLst/>
              <a:cxnLst/>
              <a:rect l="l" t="t" r="r" b="b"/>
              <a:pathLst>
                <a:path w="1394" h="1193" fill="norm" stroke="1"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9" name="Google Shape;139;p2"/>
            <p:cNvSpPr/>
            <p:nvPr/>
          </p:nvSpPr>
          <p:spPr bwMode="auto">
            <a:xfrm>
              <a:off x="8951067" y="4558328"/>
              <a:ext cx="44660" cy="38221"/>
            </a:xfrm>
            <a:custGeom>
              <a:avLst/>
              <a:gdLst/>
              <a:ahLst/>
              <a:cxnLst/>
              <a:rect l="l" t="t" r="r" b="b"/>
              <a:pathLst>
                <a:path w="1394" h="1193" fill="norm" stroke="1"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four columns 1" preserve="0" showMasterPhAnim="0" userDrawn="1">
  <p:cSld name="CUSTOM_12">
    <p:spTree>
      <p:nvGrpSpPr>
        <p:cNvPr id="1" name=""/>
        <p:cNvGrpSpPr/>
        <p:nvPr/>
      </p:nvGrpSpPr>
      <p:grpSpPr bwMode="auto">
        <a:xfrm>
          <a:off x="0" y="0"/>
          <a:ext cx="0" cy="0"/>
          <a:chOff x="0" y="0"/>
          <a:chExt cx="0" cy="0"/>
        </a:xfrm>
      </p:grpSpPr>
      <p:sp>
        <p:nvSpPr>
          <p:cNvPr id="1367" name="Google Shape;1367;p31"/>
          <p:cNvSpPr txBox="1">
            <a:spLocks noGrp="1"/>
          </p:cNvSpPr>
          <p:nvPr>
            <p:ph type="title"/>
          </p:nvPr>
        </p:nvSpPr>
        <p:spPr bwMode="auto">
          <a:xfrm>
            <a:off x="713225" y="539500"/>
            <a:ext cx="7717500" cy="6774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pPr>
              <a:defRPr/>
            </a:pPr>
            <a:endParaRPr/>
          </a:p>
        </p:txBody>
      </p:sp>
      <p:cxnSp>
        <p:nvCxnSpPr>
          <p:cNvPr id="1368" name="Google Shape;1368;p31"/>
          <p:cNvCxnSpPr>
            <a:cxnSpLocks/>
          </p:cNvCxnSpPr>
          <p:nvPr/>
        </p:nvCxnSpPr>
        <p:spPr bwMode="auto">
          <a:xfrm>
            <a:off x="388900" y="4775"/>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1369" name="Google Shape;1369;p31"/>
          <p:cNvCxnSpPr>
            <a:cxnSpLocks/>
          </p:cNvCxnSpPr>
          <p:nvPr/>
        </p:nvCxnSpPr>
        <p:spPr bwMode="auto">
          <a:xfrm>
            <a:off x="8755100" y="4775"/>
            <a:ext cx="0" cy="5143500"/>
          </a:xfrm>
          <a:prstGeom prst="straightConnector1">
            <a:avLst/>
          </a:prstGeom>
          <a:noFill/>
          <a:ln w="19050" cap="flat" cmpd="sng">
            <a:solidFill>
              <a:schemeClr val="accent5"/>
            </a:solidFill>
            <a:prstDash val="solid"/>
            <a:round/>
            <a:headEnd type="none" w="med" len="med"/>
            <a:tailEnd type="none" w="med" len="med"/>
          </a:ln>
        </p:spPr>
      </p:cxnSp>
      <p:sp>
        <p:nvSpPr>
          <p:cNvPr id="1370" name="Google Shape;1370;p31"/>
          <p:cNvSpPr/>
          <p:nvPr/>
        </p:nvSpPr>
        <p:spPr bwMode="auto">
          <a:xfrm rot="10800000">
            <a:off x="123072" y="4824013"/>
            <a:ext cx="129912" cy="129876"/>
          </a:xfrm>
          <a:custGeom>
            <a:avLst/>
            <a:gdLst/>
            <a:ahLst/>
            <a:cxnLst/>
            <a:rect l="l" t="t" r="r" b="b"/>
            <a:pathLst>
              <a:path w="7907" h="7906" fill="norm" stroke="1" extrusionOk="0">
                <a:moveTo>
                  <a:pt x="3203" y="0"/>
                </a:moveTo>
                <a:lnTo>
                  <a:pt x="3203" y="3203"/>
                </a:lnTo>
                <a:lnTo>
                  <a:pt x="1" y="3203"/>
                </a:lnTo>
                <a:lnTo>
                  <a:pt x="1" y="4691"/>
                </a:lnTo>
                <a:lnTo>
                  <a:pt x="3203" y="4691"/>
                </a:lnTo>
                <a:lnTo>
                  <a:pt x="3203" y="7906"/>
                </a:lnTo>
                <a:lnTo>
                  <a:pt x="4704" y="7906"/>
                </a:lnTo>
                <a:lnTo>
                  <a:pt x="4704" y="4691"/>
                </a:lnTo>
                <a:lnTo>
                  <a:pt x="7906" y="4691"/>
                </a:lnTo>
                <a:lnTo>
                  <a:pt x="7906" y="3203"/>
                </a:lnTo>
                <a:lnTo>
                  <a:pt x="4704" y="3203"/>
                </a:lnTo>
                <a:lnTo>
                  <a:pt x="4704" y="0"/>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371" name="Google Shape;1371;p31"/>
          <p:cNvGrpSpPr/>
          <p:nvPr/>
        </p:nvGrpSpPr>
        <p:grpSpPr bwMode="auto">
          <a:xfrm rot="10800000">
            <a:off x="116725" y="3327817"/>
            <a:ext cx="118484" cy="339650"/>
            <a:chOff x="8846561" y="2782361"/>
            <a:chExt cx="154517" cy="442886"/>
          </a:xfrm>
        </p:grpSpPr>
        <p:sp>
          <p:nvSpPr>
            <p:cNvPr id="1372" name="Google Shape;1372;p31"/>
            <p:cNvSpPr/>
            <p:nvPr/>
          </p:nvSpPr>
          <p:spPr bwMode="auto">
            <a:xfrm>
              <a:off x="8846561" y="2782361"/>
              <a:ext cx="154517" cy="154132"/>
            </a:xfrm>
            <a:custGeom>
              <a:avLst/>
              <a:gdLst/>
              <a:ahLst/>
              <a:cxnLst/>
              <a:rect l="l" t="t" r="r" b="b"/>
              <a:pathLst>
                <a:path w="4823" h="4811" fill="norm" stroke="1" extrusionOk="0">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73" name="Google Shape;1373;p31"/>
            <p:cNvSpPr/>
            <p:nvPr/>
          </p:nvSpPr>
          <p:spPr bwMode="auto">
            <a:xfrm>
              <a:off x="8846561" y="3070730"/>
              <a:ext cx="154517" cy="154517"/>
            </a:xfrm>
            <a:custGeom>
              <a:avLst/>
              <a:gdLst/>
              <a:ahLst/>
              <a:cxnLst/>
              <a:rect l="l" t="t" r="r" b="b"/>
              <a:pathLst>
                <a:path w="4823" h="4823" fill="norm" stroke="1" extrusionOk="0">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374" name="Google Shape;1374;p31"/>
          <p:cNvGrpSpPr/>
          <p:nvPr/>
        </p:nvGrpSpPr>
        <p:grpSpPr bwMode="auto">
          <a:xfrm rot="10800000">
            <a:off x="121858" y="1468928"/>
            <a:ext cx="181204" cy="295450"/>
            <a:chOff x="8814523" y="4301099"/>
            <a:chExt cx="181204" cy="295450"/>
          </a:xfrm>
        </p:grpSpPr>
        <p:sp>
          <p:nvSpPr>
            <p:cNvPr id="1375" name="Google Shape;1375;p31"/>
            <p:cNvSpPr/>
            <p:nvPr/>
          </p:nvSpPr>
          <p:spPr bwMode="auto">
            <a:xfrm>
              <a:off x="8814523" y="4429633"/>
              <a:ext cx="44660" cy="37996"/>
            </a:xfrm>
            <a:custGeom>
              <a:avLst/>
              <a:gdLst/>
              <a:ahLst/>
              <a:cxnLst/>
              <a:rect l="l" t="t" r="r" b="b"/>
              <a:pathLst>
                <a:path w="1394" h="1186" fill="norm" stroke="1"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76" name="Google Shape;1376;p31"/>
            <p:cNvSpPr/>
            <p:nvPr/>
          </p:nvSpPr>
          <p:spPr bwMode="auto">
            <a:xfrm>
              <a:off x="8951067" y="4429633"/>
              <a:ext cx="44660" cy="37996"/>
            </a:xfrm>
            <a:custGeom>
              <a:avLst/>
              <a:gdLst/>
              <a:ahLst/>
              <a:cxnLst/>
              <a:rect l="l" t="t" r="r" b="b"/>
              <a:pathLst>
                <a:path w="1394" h="1186" fill="norm" stroke="1"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77" name="Google Shape;1377;p31"/>
            <p:cNvSpPr/>
            <p:nvPr/>
          </p:nvSpPr>
          <p:spPr bwMode="auto">
            <a:xfrm>
              <a:off x="8814523" y="4301099"/>
              <a:ext cx="44660" cy="37964"/>
            </a:xfrm>
            <a:custGeom>
              <a:avLst/>
              <a:gdLst/>
              <a:ahLst/>
              <a:cxnLst/>
              <a:rect l="l" t="t" r="r" b="b"/>
              <a:pathLst>
                <a:path w="1394" h="1185" fill="norm" stroke="1"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78" name="Google Shape;1378;p31"/>
            <p:cNvSpPr/>
            <p:nvPr/>
          </p:nvSpPr>
          <p:spPr bwMode="auto">
            <a:xfrm>
              <a:off x="8951067" y="4301099"/>
              <a:ext cx="44660" cy="37964"/>
            </a:xfrm>
            <a:custGeom>
              <a:avLst/>
              <a:gdLst/>
              <a:ahLst/>
              <a:cxnLst/>
              <a:rect l="l" t="t" r="r" b="b"/>
              <a:pathLst>
                <a:path w="1394" h="1185" fill="norm" stroke="1"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79" name="Google Shape;1379;p31"/>
            <p:cNvSpPr/>
            <p:nvPr/>
          </p:nvSpPr>
          <p:spPr bwMode="auto">
            <a:xfrm>
              <a:off x="8814523" y="4558328"/>
              <a:ext cx="44660" cy="38221"/>
            </a:xfrm>
            <a:custGeom>
              <a:avLst/>
              <a:gdLst/>
              <a:ahLst/>
              <a:cxnLst/>
              <a:rect l="l" t="t" r="r" b="b"/>
              <a:pathLst>
                <a:path w="1394" h="1193" fill="norm" stroke="1"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80" name="Google Shape;1380;p31"/>
            <p:cNvSpPr/>
            <p:nvPr/>
          </p:nvSpPr>
          <p:spPr bwMode="auto">
            <a:xfrm>
              <a:off x="8951067" y="4558328"/>
              <a:ext cx="44660" cy="38221"/>
            </a:xfrm>
            <a:custGeom>
              <a:avLst/>
              <a:gdLst/>
              <a:ahLst/>
              <a:cxnLst/>
              <a:rect l="l" t="t" r="r" b="b"/>
              <a:pathLst>
                <a:path w="1394" h="1193" fill="norm" stroke="1"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381" name="Google Shape;1381;p31"/>
          <p:cNvSpPr/>
          <p:nvPr/>
        </p:nvSpPr>
        <p:spPr bwMode="auto">
          <a:xfrm rot="10800000">
            <a:off x="8926132" y="3959961"/>
            <a:ext cx="118489" cy="118206"/>
          </a:xfrm>
          <a:custGeom>
            <a:avLst/>
            <a:gdLst/>
            <a:ahLst/>
            <a:cxnLst/>
            <a:rect l="l" t="t" r="r" b="b"/>
            <a:pathLst>
              <a:path w="4823" h="4811" fill="norm" stroke="1" extrusionOk="0">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382" name="Google Shape;1382;p31"/>
          <p:cNvGrpSpPr/>
          <p:nvPr/>
        </p:nvGrpSpPr>
        <p:grpSpPr bwMode="auto">
          <a:xfrm rot="10800000" flipH="1">
            <a:off x="8920599" y="539506"/>
            <a:ext cx="129525" cy="371975"/>
            <a:chOff x="179009" y="2072967"/>
            <a:chExt cx="190870" cy="548151"/>
          </a:xfrm>
        </p:grpSpPr>
        <p:sp>
          <p:nvSpPr>
            <p:cNvPr id="1383" name="Google Shape;1383;p31"/>
            <p:cNvSpPr/>
            <p:nvPr/>
          </p:nvSpPr>
          <p:spPr bwMode="auto">
            <a:xfrm>
              <a:off x="179009" y="2072967"/>
              <a:ext cx="190870" cy="190870"/>
            </a:xfrm>
            <a:custGeom>
              <a:avLst/>
              <a:gdLst/>
              <a:ahLst/>
              <a:cxnLst/>
              <a:rect l="l" t="t" r="r" b="b"/>
              <a:pathLst>
                <a:path w="5954" h="5954" fill="norm" stroke="1"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84" name="Google Shape;1384;p31"/>
            <p:cNvSpPr/>
            <p:nvPr/>
          </p:nvSpPr>
          <p:spPr bwMode="auto">
            <a:xfrm>
              <a:off x="179009" y="2429863"/>
              <a:ext cx="190870" cy="191254"/>
            </a:xfrm>
            <a:custGeom>
              <a:avLst/>
              <a:gdLst/>
              <a:ahLst/>
              <a:cxnLst/>
              <a:rect l="l" t="t" r="r" b="b"/>
              <a:pathLst>
                <a:path w="5954" h="5966" fill="norm" stroke="1"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385" name="Google Shape;1385;p31"/>
          <p:cNvSpPr/>
          <p:nvPr/>
        </p:nvSpPr>
        <p:spPr bwMode="auto">
          <a:xfrm rot="10800000" flipH="1">
            <a:off x="101962" y="330318"/>
            <a:ext cx="144696" cy="144734"/>
          </a:xfrm>
          <a:custGeom>
            <a:avLst/>
            <a:gdLst/>
            <a:ahLst/>
            <a:cxnLst/>
            <a:rect l="l" t="t" r="r" b="b"/>
            <a:pathLst>
              <a:path w="3846" h="3847" fill="norm" stroke="1" extrusionOk="0">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86" name="Google Shape;1386;p31"/>
          <p:cNvSpPr/>
          <p:nvPr/>
        </p:nvSpPr>
        <p:spPr bwMode="auto">
          <a:xfrm rot="10800000" flipH="1">
            <a:off x="99112" y="92340"/>
            <a:ext cx="150399" cy="150680"/>
          </a:xfrm>
          <a:custGeom>
            <a:avLst/>
            <a:gdLst/>
            <a:ahLst/>
            <a:cxnLst/>
            <a:rect l="l" t="t" r="r" b="b"/>
            <a:pathLst>
              <a:path w="5883" h="5894" fill="norm" stroke="1" extrusionOk="0">
                <a:moveTo>
                  <a:pt x="1" y="0"/>
                </a:moveTo>
                <a:lnTo>
                  <a:pt x="1" y="5894"/>
                </a:lnTo>
                <a:lnTo>
                  <a:pt x="5882" y="5894"/>
                </a:lnTo>
                <a:lnTo>
                  <a:pt x="5882" y="0"/>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87" name="Google Shape;1387;p31"/>
          <p:cNvSpPr/>
          <p:nvPr/>
        </p:nvSpPr>
        <p:spPr bwMode="auto">
          <a:xfrm rot="-8099999" flipH="1">
            <a:off x="8913036" y="2778245"/>
            <a:ext cx="144693" cy="144730"/>
          </a:xfrm>
          <a:custGeom>
            <a:avLst/>
            <a:gdLst/>
            <a:ahLst/>
            <a:cxnLst/>
            <a:rect l="l" t="t" r="r" b="b"/>
            <a:pathLst>
              <a:path w="3846" h="3847" fill="norm" stroke="1" extrusionOk="0">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388" name="Google Shape;1388;p31"/>
          <p:cNvGrpSpPr/>
          <p:nvPr/>
        </p:nvGrpSpPr>
        <p:grpSpPr bwMode="auto">
          <a:xfrm rot="10800000">
            <a:off x="8894770" y="4658453"/>
            <a:ext cx="181204" cy="295450"/>
            <a:chOff x="8814523" y="4301099"/>
            <a:chExt cx="181204" cy="295450"/>
          </a:xfrm>
        </p:grpSpPr>
        <p:sp>
          <p:nvSpPr>
            <p:cNvPr id="1389" name="Google Shape;1389;p31"/>
            <p:cNvSpPr/>
            <p:nvPr/>
          </p:nvSpPr>
          <p:spPr bwMode="auto">
            <a:xfrm>
              <a:off x="8814523" y="4429633"/>
              <a:ext cx="44660" cy="37996"/>
            </a:xfrm>
            <a:custGeom>
              <a:avLst/>
              <a:gdLst/>
              <a:ahLst/>
              <a:cxnLst/>
              <a:rect l="l" t="t" r="r" b="b"/>
              <a:pathLst>
                <a:path w="1394" h="1186" fill="norm" stroke="1"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90" name="Google Shape;1390;p31"/>
            <p:cNvSpPr/>
            <p:nvPr/>
          </p:nvSpPr>
          <p:spPr bwMode="auto">
            <a:xfrm>
              <a:off x="8951067" y="4429633"/>
              <a:ext cx="44660" cy="37996"/>
            </a:xfrm>
            <a:custGeom>
              <a:avLst/>
              <a:gdLst/>
              <a:ahLst/>
              <a:cxnLst/>
              <a:rect l="l" t="t" r="r" b="b"/>
              <a:pathLst>
                <a:path w="1394" h="1186" fill="norm" stroke="1"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91" name="Google Shape;1391;p31"/>
            <p:cNvSpPr/>
            <p:nvPr/>
          </p:nvSpPr>
          <p:spPr bwMode="auto">
            <a:xfrm>
              <a:off x="8814523" y="4301099"/>
              <a:ext cx="44660" cy="37964"/>
            </a:xfrm>
            <a:custGeom>
              <a:avLst/>
              <a:gdLst/>
              <a:ahLst/>
              <a:cxnLst/>
              <a:rect l="l" t="t" r="r" b="b"/>
              <a:pathLst>
                <a:path w="1394" h="1185" fill="norm" stroke="1"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92" name="Google Shape;1392;p31"/>
            <p:cNvSpPr/>
            <p:nvPr/>
          </p:nvSpPr>
          <p:spPr bwMode="auto">
            <a:xfrm>
              <a:off x="8951067" y="4301099"/>
              <a:ext cx="44660" cy="37964"/>
            </a:xfrm>
            <a:custGeom>
              <a:avLst/>
              <a:gdLst/>
              <a:ahLst/>
              <a:cxnLst/>
              <a:rect l="l" t="t" r="r" b="b"/>
              <a:pathLst>
                <a:path w="1394" h="1185" fill="norm" stroke="1"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93" name="Google Shape;1393;p31"/>
            <p:cNvSpPr/>
            <p:nvPr/>
          </p:nvSpPr>
          <p:spPr bwMode="auto">
            <a:xfrm>
              <a:off x="8814523" y="4558328"/>
              <a:ext cx="44660" cy="38221"/>
            </a:xfrm>
            <a:custGeom>
              <a:avLst/>
              <a:gdLst/>
              <a:ahLst/>
              <a:cxnLst/>
              <a:rect l="l" t="t" r="r" b="b"/>
              <a:pathLst>
                <a:path w="1394" h="1193" fill="norm" stroke="1"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94" name="Google Shape;1394;p31"/>
            <p:cNvSpPr/>
            <p:nvPr/>
          </p:nvSpPr>
          <p:spPr bwMode="auto">
            <a:xfrm>
              <a:off x="8951067" y="4558328"/>
              <a:ext cx="44660" cy="38221"/>
            </a:xfrm>
            <a:custGeom>
              <a:avLst/>
              <a:gdLst/>
              <a:ahLst/>
              <a:cxnLst/>
              <a:rect l="l" t="t" r="r" b="b"/>
              <a:pathLst>
                <a:path w="1394" h="1193" fill="norm" stroke="1"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395" name="Google Shape;1395;p31"/>
          <p:cNvSpPr/>
          <p:nvPr/>
        </p:nvSpPr>
        <p:spPr bwMode="auto">
          <a:xfrm rot="-5400000" flipH="1">
            <a:off x="8570756" y="1775254"/>
            <a:ext cx="801739" cy="109250"/>
          </a:xfrm>
          <a:custGeom>
            <a:avLst/>
            <a:gdLst/>
            <a:ahLst/>
            <a:cxnLst/>
            <a:rect l="l" t="t" r="r" b="b"/>
            <a:pathLst>
              <a:path w="18706" h="2549" fill="norm" stroke="1"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96" name="Google Shape;1396;p31"/>
          <p:cNvSpPr/>
          <p:nvPr/>
        </p:nvSpPr>
        <p:spPr bwMode="auto">
          <a:xfrm rot="5400000">
            <a:off x="-226569" y="2594916"/>
            <a:ext cx="801739" cy="109250"/>
          </a:xfrm>
          <a:custGeom>
            <a:avLst/>
            <a:gdLst/>
            <a:ahLst/>
            <a:cxnLst/>
            <a:rect l="l" t="t" r="r" b="b"/>
            <a:pathLst>
              <a:path w="18706" h="2549" fill="norm" stroke="1"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97" name="Google Shape;1397;p31"/>
          <p:cNvSpPr txBox="1">
            <a:spLocks noGrp="1"/>
          </p:cNvSpPr>
          <p:nvPr>
            <p:ph type="subTitle" idx="1"/>
          </p:nvPr>
        </p:nvSpPr>
        <p:spPr bwMode="auto">
          <a:xfrm>
            <a:off x="2935061" y="3163325"/>
            <a:ext cx="1527900" cy="640500"/>
          </a:xfrm>
          <a:prstGeom prst="rect">
            <a:avLst/>
          </a:prstGeom>
        </p:spPr>
        <p:txBody>
          <a:bodyPr spcFirstLastPara="1" wrap="square" lIns="91425" tIns="91425" rIns="91425" bIns="91425" anchor="t" anchorCtr="0">
            <a:noAutofit/>
          </a:bodyPr>
          <a:lstStyle>
            <a:lvl1pPr lvl="0" algn="l">
              <a:spcBef>
                <a:spcPts val="0"/>
              </a:spcBef>
              <a:spcAft>
                <a:spcPts val="0"/>
              </a:spcAft>
              <a:buSzPts val="1600"/>
              <a:buChar char="●"/>
              <a:defRPr sz="1600"/>
            </a:lvl1pPr>
            <a:lvl2pPr lvl="1">
              <a:spcBef>
                <a:spcPts val="1600"/>
              </a:spcBef>
              <a:spcAft>
                <a:spcPts val="0"/>
              </a:spcAft>
              <a:buSzPts val="1600"/>
              <a:buChar char="○"/>
              <a:defRPr sz="1600"/>
            </a:lvl2pPr>
            <a:lvl3pPr lvl="2">
              <a:spcBef>
                <a:spcPts val="1600"/>
              </a:spcBef>
              <a:spcAft>
                <a:spcPts val="0"/>
              </a:spcAft>
              <a:buSzPts val="1600"/>
              <a:buChar char="■"/>
              <a:defRPr sz="1600"/>
            </a:lvl3pPr>
            <a:lvl4pPr lvl="3">
              <a:spcBef>
                <a:spcPts val="1600"/>
              </a:spcBef>
              <a:spcAft>
                <a:spcPts val="0"/>
              </a:spcAft>
              <a:buSzPts val="1600"/>
              <a:buChar char="●"/>
              <a:defRPr sz="1600"/>
            </a:lvl4pPr>
            <a:lvl5pPr lvl="4">
              <a:spcBef>
                <a:spcPts val="1600"/>
              </a:spcBef>
              <a:spcAft>
                <a:spcPts val="0"/>
              </a:spcAft>
              <a:buSzPts val="1600"/>
              <a:buChar char="○"/>
              <a:defRPr sz="1600"/>
            </a:lvl5pPr>
            <a:lvl6pPr lvl="5">
              <a:spcBef>
                <a:spcPts val="1600"/>
              </a:spcBef>
              <a:spcAft>
                <a:spcPts val="0"/>
              </a:spcAft>
              <a:buSzPts val="1600"/>
              <a:buChar char="■"/>
              <a:defRPr sz="1600"/>
            </a:lvl6pPr>
            <a:lvl7pPr lvl="6">
              <a:spcBef>
                <a:spcPts val="1600"/>
              </a:spcBef>
              <a:spcAft>
                <a:spcPts val="0"/>
              </a:spcAft>
              <a:buSzPts val="1600"/>
              <a:buChar char="●"/>
              <a:defRPr sz="1600"/>
            </a:lvl7pPr>
            <a:lvl8pPr lvl="7">
              <a:spcBef>
                <a:spcPts val="1600"/>
              </a:spcBef>
              <a:spcAft>
                <a:spcPts val="0"/>
              </a:spcAft>
              <a:buSzPts val="1600"/>
              <a:buChar char="○"/>
              <a:defRPr sz="1600"/>
            </a:lvl8pPr>
            <a:lvl9pPr lvl="8">
              <a:spcBef>
                <a:spcPts val="1600"/>
              </a:spcBef>
              <a:spcAft>
                <a:spcPts val="1600"/>
              </a:spcAft>
              <a:buSzPts val="1600"/>
              <a:buChar char="■"/>
              <a:defRPr sz="1600"/>
            </a:lvl9pPr>
          </a:lstStyle>
          <a:p>
            <a:pPr>
              <a:defRPr/>
            </a:pPr>
            <a:endParaRPr/>
          </a:p>
        </p:txBody>
      </p:sp>
      <p:sp>
        <p:nvSpPr>
          <p:cNvPr id="1398" name="Google Shape;1398;p31"/>
          <p:cNvSpPr txBox="1">
            <a:spLocks noGrp="1"/>
          </p:cNvSpPr>
          <p:nvPr>
            <p:ph type="subTitle" idx="2"/>
          </p:nvPr>
        </p:nvSpPr>
        <p:spPr bwMode="auto">
          <a:xfrm>
            <a:off x="2935035" y="2833500"/>
            <a:ext cx="1527900" cy="372000"/>
          </a:xfrm>
          <a:prstGeom prst="rect">
            <a:avLst/>
          </a:prstGeom>
        </p:spPr>
        <p:txBody>
          <a:bodyPr spcFirstLastPara="1" wrap="square" lIns="91425" tIns="91425" rIns="91425" bIns="91425" anchor="t" anchorCtr="0">
            <a:noAutofit/>
          </a:bodyPr>
          <a:lstStyle>
            <a:lvl1pPr lvl="0" algn="l">
              <a:spcBef>
                <a:spcPts val="0"/>
              </a:spcBef>
              <a:spcAft>
                <a:spcPts val="0"/>
              </a:spcAft>
              <a:buSzPts val="3000"/>
              <a:buNone/>
              <a:defRPr sz="1800">
                <a:latin typeface="Libre Franklin ExtraBold"/>
                <a:ea typeface="Libre Franklin ExtraBold"/>
                <a:cs typeface="Libre Franklin ExtraBold"/>
              </a:defRPr>
            </a:lvl1pPr>
            <a:lvl2pPr lvl="1">
              <a:spcBef>
                <a:spcPts val="1600"/>
              </a:spcBef>
              <a:spcAft>
                <a:spcPts val="0"/>
              </a:spcAft>
              <a:buSzPts val="3000"/>
              <a:buNone/>
              <a:defRPr sz="3000"/>
            </a:lvl2pPr>
            <a:lvl3pPr lvl="2">
              <a:spcBef>
                <a:spcPts val="1600"/>
              </a:spcBef>
              <a:spcAft>
                <a:spcPts val="0"/>
              </a:spcAft>
              <a:buSzPts val="3000"/>
              <a:buNone/>
              <a:defRPr sz="3000"/>
            </a:lvl3pPr>
            <a:lvl4pPr lvl="3">
              <a:spcBef>
                <a:spcPts val="1600"/>
              </a:spcBef>
              <a:spcAft>
                <a:spcPts val="0"/>
              </a:spcAft>
              <a:buSzPts val="3000"/>
              <a:buNone/>
              <a:defRPr sz="3000"/>
            </a:lvl4pPr>
            <a:lvl5pPr lvl="4">
              <a:spcBef>
                <a:spcPts val="1600"/>
              </a:spcBef>
              <a:spcAft>
                <a:spcPts val="0"/>
              </a:spcAft>
              <a:buSzPts val="3000"/>
              <a:buNone/>
              <a:defRPr sz="3000"/>
            </a:lvl5pPr>
            <a:lvl6pPr lvl="5">
              <a:spcBef>
                <a:spcPts val="1600"/>
              </a:spcBef>
              <a:spcAft>
                <a:spcPts val="0"/>
              </a:spcAft>
              <a:buSzPts val="3000"/>
              <a:buNone/>
              <a:defRPr sz="3000"/>
            </a:lvl6pPr>
            <a:lvl7pPr lvl="6">
              <a:spcBef>
                <a:spcPts val="1600"/>
              </a:spcBef>
              <a:spcAft>
                <a:spcPts val="0"/>
              </a:spcAft>
              <a:buSzPts val="3000"/>
              <a:buNone/>
              <a:defRPr sz="3000"/>
            </a:lvl7pPr>
            <a:lvl8pPr lvl="7">
              <a:spcBef>
                <a:spcPts val="1600"/>
              </a:spcBef>
              <a:spcAft>
                <a:spcPts val="0"/>
              </a:spcAft>
              <a:buSzPts val="3000"/>
              <a:buNone/>
              <a:defRPr sz="3000"/>
            </a:lvl8pPr>
            <a:lvl9pPr lvl="8">
              <a:spcBef>
                <a:spcPts val="1600"/>
              </a:spcBef>
              <a:spcAft>
                <a:spcPts val="1600"/>
              </a:spcAft>
              <a:buSzPts val="3000"/>
              <a:buNone/>
              <a:defRPr sz="3000"/>
            </a:lvl9pPr>
          </a:lstStyle>
          <a:p>
            <a:pPr>
              <a:defRPr/>
            </a:pPr>
            <a:endParaRPr/>
          </a:p>
        </p:txBody>
      </p:sp>
      <p:sp>
        <p:nvSpPr>
          <p:cNvPr id="1399" name="Google Shape;1399;p31"/>
          <p:cNvSpPr txBox="1">
            <a:spLocks noGrp="1"/>
          </p:cNvSpPr>
          <p:nvPr>
            <p:ph type="subTitle" idx="3"/>
          </p:nvPr>
        </p:nvSpPr>
        <p:spPr bwMode="auto">
          <a:xfrm>
            <a:off x="4681104" y="3163325"/>
            <a:ext cx="1527900" cy="640500"/>
          </a:xfrm>
          <a:prstGeom prst="rect">
            <a:avLst/>
          </a:prstGeom>
        </p:spPr>
        <p:txBody>
          <a:bodyPr spcFirstLastPara="1" wrap="square" lIns="91425" tIns="91425" rIns="91425" bIns="91425" anchor="t" anchorCtr="0">
            <a:noAutofit/>
          </a:bodyPr>
          <a:lstStyle>
            <a:lvl1pPr lvl="0" algn="l">
              <a:spcBef>
                <a:spcPts val="0"/>
              </a:spcBef>
              <a:spcAft>
                <a:spcPts val="0"/>
              </a:spcAft>
              <a:buSzPts val="1600"/>
              <a:buChar char="●"/>
              <a:defRPr sz="1600"/>
            </a:lvl1pPr>
            <a:lvl2pPr lvl="1">
              <a:spcBef>
                <a:spcPts val="1600"/>
              </a:spcBef>
              <a:spcAft>
                <a:spcPts val="0"/>
              </a:spcAft>
              <a:buSzPts val="1600"/>
              <a:buChar char="○"/>
              <a:defRPr sz="1600"/>
            </a:lvl2pPr>
            <a:lvl3pPr lvl="2">
              <a:spcBef>
                <a:spcPts val="1600"/>
              </a:spcBef>
              <a:spcAft>
                <a:spcPts val="0"/>
              </a:spcAft>
              <a:buSzPts val="1600"/>
              <a:buChar char="■"/>
              <a:defRPr sz="1600"/>
            </a:lvl3pPr>
            <a:lvl4pPr lvl="3">
              <a:spcBef>
                <a:spcPts val="1600"/>
              </a:spcBef>
              <a:spcAft>
                <a:spcPts val="0"/>
              </a:spcAft>
              <a:buSzPts val="1600"/>
              <a:buChar char="●"/>
              <a:defRPr sz="1600"/>
            </a:lvl4pPr>
            <a:lvl5pPr lvl="4">
              <a:spcBef>
                <a:spcPts val="1600"/>
              </a:spcBef>
              <a:spcAft>
                <a:spcPts val="0"/>
              </a:spcAft>
              <a:buSzPts val="1600"/>
              <a:buChar char="○"/>
              <a:defRPr sz="1600"/>
            </a:lvl5pPr>
            <a:lvl6pPr lvl="5">
              <a:spcBef>
                <a:spcPts val="1600"/>
              </a:spcBef>
              <a:spcAft>
                <a:spcPts val="0"/>
              </a:spcAft>
              <a:buSzPts val="1600"/>
              <a:buChar char="■"/>
              <a:defRPr sz="1600"/>
            </a:lvl6pPr>
            <a:lvl7pPr lvl="6">
              <a:spcBef>
                <a:spcPts val="1600"/>
              </a:spcBef>
              <a:spcAft>
                <a:spcPts val="0"/>
              </a:spcAft>
              <a:buSzPts val="1600"/>
              <a:buChar char="●"/>
              <a:defRPr sz="1600"/>
            </a:lvl7pPr>
            <a:lvl8pPr lvl="7">
              <a:spcBef>
                <a:spcPts val="1600"/>
              </a:spcBef>
              <a:spcAft>
                <a:spcPts val="0"/>
              </a:spcAft>
              <a:buSzPts val="1600"/>
              <a:buChar char="○"/>
              <a:defRPr sz="1600"/>
            </a:lvl8pPr>
            <a:lvl9pPr lvl="8">
              <a:spcBef>
                <a:spcPts val="1600"/>
              </a:spcBef>
              <a:spcAft>
                <a:spcPts val="1600"/>
              </a:spcAft>
              <a:buSzPts val="1600"/>
              <a:buChar char="■"/>
              <a:defRPr sz="1600"/>
            </a:lvl9pPr>
          </a:lstStyle>
          <a:p>
            <a:pPr>
              <a:defRPr/>
            </a:pPr>
            <a:endParaRPr/>
          </a:p>
        </p:txBody>
      </p:sp>
      <p:sp>
        <p:nvSpPr>
          <p:cNvPr id="1400" name="Google Shape;1400;p31"/>
          <p:cNvSpPr txBox="1">
            <a:spLocks noGrp="1"/>
          </p:cNvSpPr>
          <p:nvPr>
            <p:ph type="subTitle" idx="4"/>
          </p:nvPr>
        </p:nvSpPr>
        <p:spPr bwMode="auto">
          <a:xfrm>
            <a:off x="4681077" y="2833500"/>
            <a:ext cx="1527900" cy="372000"/>
          </a:xfrm>
          <a:prstGeom prst="rect">
            <a:avLst/>
          </a:prstGeom>
        </p:spPr>
        <p:txBody>
          <a:bodyPr spcFirstLastPara="1" wrap="square" lIns="91425" tIns="91425" rIns="91425" bIns="91425" anchor="t" anchorCtr="0">
            <a:noAutofit/>
          </a:bodyPr>
          <a:lstStyle>
            <a:lvl1pPr lvl="0" algn="l">
              <a:spcBef>
                <a:spcPts val="0"/>
              </a:spcBef>
              <a:spcAft>
                <a:spcPts val="0"/>
              </a:spcAft>
              <a:buSzPts val="3000"/>
              <a:buNone/>
              <a:defRPr sz="1800">
                <a:latin typeface="Libre Franklin ExtraBold"/>
                <a:ea typeface="Libre Franklin ExtraBold"/>
                <a:cs typeface="Libre Franklin ExtraBold"/>
              </a:defRPr>
            </a:lvl1pPr>
            <a:lvl2pPr lvl="1">
              <a:spcBef>
                <a:spcPts val="1600"/>
              </a:spcBef>
              <a:spcAft>
                <a:spcPts val="0"/>
              </a:spcAft>
              <a:buSzPts val="3000"/>
              <a:buNone/>
              <a:defRPr sz="3000"/>
            </a:lvl2pPr>
            <a:lvl3pPr lvl="2">
              <a:spcBef>
                <a:spcPts val="1600"/>
              </a:spcBef>
              <a:spcAft>
                <a:spcPts val="0"/>
              </a:spcAft>
              <a:buSzPts val="3000"/>
              <a:buNone/>
              <a:defRPr sz="3000"/>
            </a:lvl3pPr>
            <a:lvl4pPr lvl="3">
              <a:spcBef>
                <a:spcPts val="1600"/>
              </a:spcBef>
              <a:spcAft>
                <a:spcPts val="0"/>
              </a:spcAft>
              <a:buSzPts val="3000"/>
              <a:buNone/>
              <a:defRPr sz="3000"/>
            </a:lvl4pPr>
            <a:lvl5pPr lvl="4">
              <a:spcBef>
                <a:spcPts val="1600"/>
              </a:spcBef>
              <a:spcAft>
                <a:spcPts val="0"/>
              </a:spcAft>
              <a:buSzPts val="3000"/>
              <a:buNone/>
              <a:defRPr sz="3000"/>
            </a:lvl5pPr>
            <a:lvl6pPr lvl="5">
              <a:spcBef>
                <a:spcPts val="1600"/>
              </a:spcBef>
              <a:spcAft>
                <a:spcPts val="0"/>
              </a:spcAft>
              <a:buSzPts val="3000"/>
              <a:buNone/>
              <a:defRPr sz="3000"/>
            </a:lvl6pPr>
            <a:lvl7pPr lvl="6">
              <a:spcBef>
                <a:spcPts val="1600"/>
              </a:spcBef>
              <a:spcAft>
                <a:spcPts val="0"/>
              </a:spcAft>
              <a:buSzPts val="3000"/>
              <a:buNone/>
              <a:defRPr sz="3000"/>
            </a:lvl7pPr>
            <a:lvl8pPr lvl="7">
              <a:spcBef>
                <a:spcPts val="1600"/>
              </a:spcBef>
              <a:spcAft>
                <a:spcPts val="0"/>
              </a:spcAft>
              <a:buSzPts val="3000"/>
              <a:buNone/>
              <a:defRPr sz="3000"/>
            </a:lvl8pPr>
            <a:lvl9pPr lvl="8">
              <a:spcBef>
                <a:spcPts val="1600"/>
              </a:spcBef>
              <a:spcAft>
                <a:spcPts val="1600"/>
              </a:spcAft>
              <a:buSzPts val="3000"/>
              <a:buNone/>
              <a:defRPr sz="3000"/>
            </a:lvl9pPr>
          </a:lstStyle>
          <a:p>
            <a:pPr>
              <a:defRPr/>
            </a:pPr>
            <a:endParaRPr/>
          </a:p>
        </p:txBody>
      </p:sp>
      <p:sp>
        <p:nvSpPr>
          <p:cNvPr id="1401" name="Google Shape;1401;p31"/>
          <p:cNvSpPr txBox="1">
            <a:spLocks noGrp="1"/>
          </p:cNvSpPr>
          <p:nvPr>
            <p:ph type="subTitle" idx="5"/>
          </p:nvPr>
        </p:nvSpPr>
        <p:spPr bwMode="auto">
          <a:xfrm>
            <a:off x="6427146" y="3163325"/>
            <a:ext cx="1527900" cy="640500"/>
          </a:xfrm>
          <a:prstGeom prst="rect">
            <a:avLst/>
          </a:prstGeom>
        </p:spPr>
        <p:txBody>
          <a:bodyPr spcFirstLastPara="1" wrap="square" lIns="91425" tIns="91425" rIns="91425" bIns="91425" anchor="t" anchorCtr="0">
            <a:noAutofit/>
          </a:bodyPr>
          <a:lstStyle>
            <a:lvl1pPr lvl="0" algn="l">
              <a:spcBef>
                <a:spcPts val="0"/>
              </a:spcBef>
              <a:spcAft>
                <a:spcPts val="0"/>
              </a:spcAft>
              <a:buSzPts val="1600"/>
              <a:buChar char="●"/>
              <a:defRPr sz="1600"/>
            </a:lvl1pPr>
            <a:lvl2pPr lvl="1">
              <a:spcBef>
                <a:spcPts val="1600"/>
              </a:spcBef>
              <a:spcAft>
                <a:spcPts val="0"/>
              </a:spcAft>
              <a:buSzPts val="1600"/>
              <a:buChar char="○"/>
              <a:defRPr sz="1600"/>
            </a:lvl2pPr>
            <a:lvl3pPr lvl="2">
              <a:spcBef>
                <a:spcPts val="1600"/>
              </a:spcBef>
              <a:spcAft>
                <a:spcPts val="0"/>
              </a:spcAft>
              <a:buSzPts val="1600"/>
              <a:buChar char="■"/>
              <a:defRPr sz="1600"/>
            </a:lvl3pPr>
            <a:lvl4pPr lvl="3">
              <a:spcBef>
                <a:spcPts val="1600"/>
              </a:spcBef>
              <a:spcAft>
                <a:spcPts val="0"/>
              </a:spcAft>
              <a:buSzPts val="1600"/>
              <a:buChar char="●"/>
              <a:defRPr sz="1600"/>
            </a:lvl4pPr>
            <a:lvl5pPr lvl="4">
              <a:spcBef>
                <a:spcPts val="1600"/>
              </a:spcBef>
              <a:spcAft>
                <a:spcPts val="0"/>
              </a:spcAft>
              <a:buSzPts val="1600"/>
              <a:buChar char="○"/>
              <a:defRPr sz="1600"/>
            </a:lvl5pPr>
            <a:lvl6pPr lvl="5">
              <a:spcBef>
                <a:spcPts val="1600"/>
              </a:spcBef>
              <a:spcAft>
                <a:spcPts val="0"/>
              </a:spcAft>
              <a:buSzPts val="1600"/>
              <a:buChar char="■"/>
              <a:defRPr sz="1600"/>
            </a:lvl6pPr>
            <a:lvl7pPr lvl="6">
              <a:spcBef>
                <a:spcPts val="1600"/>
              </a:spcBef>
              <a:spcAft>
                <a:spcPts val="0"/>
              </a:spcAft>
              <a:buSzPts val="1600"/>
              <a:buChar char="●"/>
              <a:defRPr sz="1600"/>
            </a:lvl7pPr>
            <a:lvl8pPr lvl="7">
              <a:spcBef>
                <a:spcPts val="1600"/>
              </a:spcBef>
              <a:spcAft>
                <a:spcPts val="0"/>
              </a:spcAft>
              <a:buSzPts val="1600"/>
              <a:buChar char="○"/>
              <a:defRPr sz="1600"/>
            </a:lvl8pPr>
            <a:lvl9pPr lvl="8">
              <a:spcBef>
                <a:spcPts val="1600"/>
              </a:spcBef>
              <a:spcAft>
                <a:spcPts val="1600"/>
              </a:spcAft>
              <a:buSzPts val="1600"/>
              <a:buChar char="■"/>
              <a:defRPr sz="1600"/>
            </a:lvl9pPr>
          </a:lstStyle>
          <a:p>
            <a:pPr>
              <a:defRPr/>
            </a:pPr>
            <a:endParaRPr/>
          </a:p>
        </p:txBody>
      </p:sp>
      <p:sp>
        <p:nvSpPr>
          <p:cNvPr id="1402" name="Google Shape;1402;p31"/>
          <p:cNvSpPr txBox="1">
            <a:spLocks noGrp="1"/>
          </p:cNvSpPr>
          <p:nvPr>
            <p:ph type="subTitle" idx="6"/>
          </p:nvPr>
        </p:nvSpPr>
        <p:spPr bwMode="auto">
          <a:xfrm>
            <a:off x="6427119" y="2833500"/>
            <a:ext cx="1527900" cy="372000"/>
          </a:xfrm>
          <a:prstGeom prst="rect">
            <a:avLst/>
          </a:prstGeom>
        </p:spPr>
        <p:txBody>
          <a:bodyPr spcFirstLastPara="1" wrap="square" lIns="91425" tIns="91425" rIns="91425" bIns="91425" anchor="t" anchorCtr="0">
            <a:noAutofit/>
          </a:bodyPr>
          <a:lstStyle>
            <a:lvl1pPr lvl="0" algn="l">
              <a:spcBef>
                <a:spcPts val="0"/>
              </a:spcBef>
              <a:spcAft>
                <a:spcPts val="0"/>
              </a:spcAft>
              <a:buSzPts val="3000"/>
              <a:buNone/>
              <a:defRPr sz="1800">
                <a:latin typeface="Libre Franklin ExtraBold"/>
                <a:ea typeface="Libre Franklin ExtraBold"/>
                <a:cs typeface="Libre Franklin ExtraBold"/>
              </a:defRPr>
            </a:lvl1pPr>
            <a:lvl2pPr lvl="1">
              <a:spcBef>
                <a:spcPts val="1600"/>
              </a:spcBef>
              <a:spcAft>
                <a:spcPts val="0"/>
              </a:spcAft>
              <a:buSzPts val="3000"/>
              <a:buNone/>
              <a:defRPr sz="3000"/>
            </a:lvl2pPr>
            <a:lvl3pPr lvl="2">
              <a:spcBef>
                <a:spcPts val="1600"/>
              </a:spcBef>
              <a:spcAft>
                <a:spcPts val="0"/>
              </a:spcAft>
              <a:buSzPts val="3000"/>
              <a:buNone/>
              <a:defRPr sz="3000"/>
            </a:lvl3pPr>
            <a:lvl4pPr lvl="3">
              <a:spcBef>
                <a:spcPts val="1600"/>
              </a:spcBef>
              <a:spcAft>
                <a:spcPts val="0"/>
              </a:spcAft>
              <a:buSzPts val="3000"/>
              <a:buNone/>
              <a:defRPr sz="3000"/>
            </a:lvl4pPr>
            <a:lvl5pPr lvl="4">
              <a:spcBef>
                <a:spcPts val="1600"/>
              </a:spcBef>
              <a:spcAft>
                <a:spcPts val="0"/>
              </a:spcAft>
              <a:buSzPts val="3000"/>
              <a:buNone/>
              <a:defRPr sz="3000"/>
            </a:lvl5pPr>
            <a:lvl6pPr lvl="5">
              <a:spcBef>
                <a:spcPts val="1600"/>
              </a:spcBef>
              <a:spcAft>
                <a:spcPts val="0"/>
              </a:spcAft>
              <a:buSzPts val="3000"/>
              <a:buNone/>
              <a:defRPr sz="3000"/>
            </a:lvl6pPr>
            <a:lvl7pPr lvl="6">
              <a:spcBef>
                <a:spcPts val="1600"/>
              </a:spcBef>
              <a:spcAft>
                <a:spcPts val="0"/>
              </a:spcAft>
              <a:buSzPts val="3000"/>
              <a:buNone/>
              <a:defRPr sz="3000"/>
            </a:lvl7pPr>
            <a:lvl8pPr lvl="7">
              <a:spcBef>
                <a:spcPts val="1600"/>
              </a:spcBef>
              <a:spcAft>
                <a:spcPts val="0"/>
              </a:spcAft>
              <a:buSzPts val="3000"/>
              <a:buNone/>
              <a:defRPr sz="3000"/>
            </a:lvl8pPr>
            <a:lvl9pPr lvl="8">
              <a:spcBef>
                <a:spcPts val="1600"/>
              </a:spcBef>
              <a:spcAft>
                <a:spcPts val="1600"/>
              </a:spcAft>
              <a:buSzPts val="3000"/>
              <a:buNone/>
              <a:defRPr sz="3000"/>
            </a:lvl9pPr>
          </a:lstStyle>
          <a:p>
            <a:pPr>
              <a:defRPr/>
            </a:pPr>
            <a:endParaRPr/>
          </a:p>
        </p:txBody>
      </p:sp>
      <p:sp>
        <p:nvSpPr>
          <p:cNvPr id="1403" name="Google Shape;1403;p31"/>
          <p:cNvSpPr txBox="1">
            <a:spLocks noGrp="1"/>
          </p:cNvSpPr>
          <p:nvPr>
            <p:ph type="subTitle" idx="7"/>
          </p:nvPr>
        </p:nvSpPr>
        <p:spPr bwMode="auto">
          <a:xfrm>
            <a:off x="1189025" y="3163325"/>
            <a:ext cx="1527900" cy="640500"/>
          </a:xfrm>
          <a:prstGeom prst="rect">
            <a:avLst/>
          </a:prstGeom>
        </p:spPr>
        <p:txBody>
          <a:bodyPr spcFirstLastPara="1" wrap="square" lIns="91425" tIns="91425" rIns="91425" bIns="91425" anchor="t" anchorCtr="0">
            <a:noAutofit/>
          </a:bodyPr>
          <a:lstStyle>
            <a:lvl1pPr lvl="0" algn="l">
              <a:spcBef>
                <a:spcPts val="0"/>
              </a:spcBef>
              <a:spcAft>
                <a:spcPts val="0"/>
              </a:spcAft>
              <a:buSzPts val="1600"/>
              <a:buChar char="●"/>
              <a:defRPr sz="1600"/>
            </a:lvl1pPr>
            <a:lvl2pPr lvl="1">
              <a:spcBef>
                <a:spcPts val="1600"/>
              </a:spcBef>
              <a:spcAft>
                <a:spcPts val="0"/>
              </a:spcAft>
              <a:buSzPts val="1600"/>
              <a:buChar char="○"/>
              <a:defRPr sz="1600"/>
            </a:lvl2pPr>
            <a:lvl3pPr lvl="2">
              <a:spcBef>
                <a:spcPts val="1600"/>
              </a:spcBef>
              <a:spcAft>
                <a:spcPts val="0"/>
              </a:spcAft>
              <a:buSzPts val="1600"/>
              <a:buChar char="■"/>
              <a:defRPr sz="1600"/>
            </a:lvl3pPr>
            <a:lvl4pPr lvl="3">
              <a:spcBef>
                <a:spcPts val="1600"/>
              </a:spcBef>
              <a:spcAft>
                <a:spcPts val="0"/>
              </a:spcAft>
              <a:buSzPts val="1600"/>
              <a:buChar char="●"/>
              <a:defRPr sz="1600"/>
            </a:lvl4pPr>
            <a:lvl5pPr lvl="4">
              <a:spcBef>
                <a:spcPts val="1600"/>
              </a:spcBef>
              <a:spcAft>
                <a:spcPts val="0"/>
              </a:spcAft>
              <a:buSzPts val="1600"/>
              <a:buChar char="○"/>
              <a:defRPr sz="1600"/>
            </a:lvl5pPr>
            <a:lvl6pPr lvl="5">
              <a:spcBef>
                <a:spcPts val="1600"/>
              </a:spcBef>
              <a:spcAft>
                <a:spcPts val="0"/>
              </a:spcAft>
              <a:buSzPts val="1600"/>
              <a:buChar char="■"/>
              <a:defRPr sz="1600"/>
            </a:lvl6pPr>
            <a:lvl7pPr lvl="6">
              <a:spcBef>
                <a:spcPts val="1600"/>
              </a:spcBef>
              <a:spcAft>
                <a:spcPts val="0"/>
              </a:spcAft>
              <a:buSzPts val="1600"/>
              <a:buChar char="●"/>
              <a:defRPr sz="1600"/>
            </a:lvl7pPr>
            <a:lvl8pPr lvl="7">
              <a:spcBef>
                <a:spcPts val="1600"/>
              </a:spcBef>
              <a:spcAft>
                <a:spcPts val="0"/>
              </a:spcAft>
              <a:buSzPts val="1600"/>
              <a:buChar char="○"/>
              <a:defRPr sz="1600"/>
            </a:lvl8pPr>
            <a:lvl9pPr lvl="8">
              <a:spcBef>
                <a:spcPts val="1600"/>
              </a:spcBef>
              <a:spcAft>
                <a:spcPts val="1600"/>
              </a:spcAft>
              <a:buSzPts val="1600"/>
              <a:buChar char="■"/>
              <a:defRPr sz="1600"/>
            </a:lvl9pPr>
          </a:lstStyle>
          <a:p>
            <a:pPr>
              <a:defRPr/>
            </a:pPr>
            <a:endParaRPr/>
          </a:p>
        </p:txBody>
      </p:sp>
      <p:sp>
        <p:nvSpPr>
          <p:cNvPr id="1404" name="Google Shape;1404;p31"/>
          <p:cNvSpPr txBox="1">
            <a:spLocks noGrp="1"/>
          </p:cNvSpPr>
          <p:nvPr>
            <p:ph type="subTitle" idx="8"/>
          </p:nvPr>
        </p:nvSpPr>
        <p:spPr bwMode="auto">
          <a:xfrm>
            <a:off x="1188987" y="2833500"/>
            <a:ext cx="1527900" cy="372000"/>
          </a:xfrm>
          <a:prstGeom prst="rect">
            <a:avLst/>
          </a:prstGeom>
        </p:spPr>
        <p:txBody>
          <a:bodyPr spcFirstLastPara="1" wrap="square" lIns="91425" tIns="91425" rIns="91425" bIns="91425" anchor="t" anchorCtr="0">
            <a:noAutofit/>
          </a:bodyPr>
          <a:lstStyle>
            <a:lvl1pPr lvl="0" algn="l">
              <a:spcBef>
                <a:spcPts val="0"/>
              </a:spcBef>
              <a:spcAft>
                <a:spcPts val="0"/>
              </a:spcAft>
              <a:buSzPts val="3000"/>
              <a:buNone/>
              <a:defRPr sz="1800">
                <a:latin typeface="Libre Franklin ExtraBold"/>
                <a:ea typeface="Libre Franklin ExtraBold"/>
                <a:cs typeface="Libre Franklin ExtraBold"/>
              </a:defRPr>
            </a:lvl1pPr>
            <a:lvl2pPr lvl="1">
              <a:spcBef>
                <a:spcPts val="1600"/>
              </a:spcBef>
              <a:spcAft>
                <a:spcPts val="0"/>
              </a:spcAft>
              <a:buSzPts val="3000"/>
              <a:buNone/>
              <a:defRPr sz="3000"/>
            </a:lvl2pPr>
            <a:lvl3pPr lvl="2">
              <a:spcBef>
                <a:spcPts val="1600"/>
              </a:spcBef>
              <a:spcAft>
                <a:spcPts val="0"/>
              </a:spcAft>
              <a:buSzPts val="3000"/>
              <a:buNone/>
              <a:defRPr sz="3000"/>
            </a:lvl3pPr>
            <a:lvl4pPr lvl="3">
              <a:spcBef>
                <a:spcPts val="1600"/>
              </a:spcBef>
              <a:spcAft>
                <a:spcPts val="0"/>
              </a:spcAft>
              <a:buSzPts val="3000"/>
              <a:buNone/>
              <a:defRPr sz="3000"/>
            </a:lvl4pPr>
            <a:lvl5pPr lvl="4">
              <a:spcBef>
                <a:spcPts val="1600"/>
              </a:spcBef>
              <a:spcAft>
                <a:spcPts val="0"/>
              </a:spcAft>
              <a:buSzPts val="3000"/>
              <a:buNone/>
              <a:defRPr sz="3000"/>
            </a:lvl5pPr>
            <a:lvl6pPr lvl="5">
              <a:spcBef>
                <a:spcPts val="1600"/>
              </a:spcBef>
              <a:spcAft>
                <a:spcPts val="0"/>
              </a:spcAft>
              <a:buSzPts val="3000"/>
              <a:buNone/>
              <a:defRPr sz="3000"/>
            </a:lvl6pPr>
            <a:lvl7pPr lvl="6">
              <a:spcBef>
                <a:spcPts val="1600"/>
              </a:spcBef>
              <a:spcAft>
                <a:spcPts val="0"/>
              </a:spcAft>
              <a:buSzPts val="3000"/>
              <a:buNone/>
              <a:defRPr sz="3000"/>
            </a:lvl7pPr>
            <a:lvl8pPr lvl="7">
              <a:spcBef>
                <a:spcPts val="1600"/>
              </a:spcBef>
              <a:spcAft>
                <a:spcPts val="0"/>
              </a:spcAft>
              <a:buSzPts val="3000"/>
              <a:buNone/>
              <a:defRPr sz="3000"/>
            </a:lvl8pPr>
            <a:lvl9pPr lvl="8">
              <a:spcBef>
                <a:spcPts val="1600"/>
              </a:spcBef>
              <a:spcAft>
                <a:spcPts val="1600"/>
              </a:spcAft>
              <a:buSzPts val="3000"/>
              <a:buNone/>
              <a:defRPr sz="3000"/>
            </a:lvl9pPr>
          </a:lstStyle>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hree columns 3 " preserve="0" showMasterPhAnim="0" userDrawn="1">
  <p:cSld name="TITLE_AND_TWO_COLUMNS_1_2_1">
    <p:spTree>
      <p:nvGrpSpPr>
        <p:cNvPr id="1" name=""/>
        <p:cNvGrpSpPr/>
        <p:nvPr/>
      </p:nvGrpSpPr>
      <p:grpSpPr bwMode="auto">
        <a:xfrm>
          <a:off x="0" y="0"/>
          <a:ext cx="0" cy="0"/>
          <a:chOff x="0" y="0"/>
          <a:chExt cx="0" cy="0"/>
        </a:xfrm>
      </p:grpSpPr>
      <p:sp>
        <p:nvSpPr>
          <p:cNvPr id="1635" name="Google Shape;1635;p39"/>
          <p:cNvSpPr txBox="1">
            <a:spLocks noGrp="1"/>
          </p:cNvSpPr>
          <p:nvPr>
            <p:ph type="subTitle" idx="1"/>
          </p:nvPr>
        </p:nvSpPr>
        <p:spPr bwMode="auto">
          <a:xfrm>
            <a:off x="2711085" y="3460125"/>
            <a:ext cx="1693500" cy="568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1800"/>
            </a:lvl1pPr>
            <a:lvl2pPr lvl="1">
              <a:spcBef>
                <a:spcPts val="1600"/>
              </a:spcBef>
              <a:spcAft>
                <a:spcPts val="0"/>
              </a:spcAft>
              <a:buSzPts val="2000"/>
              <a:buNone/>
              <a:defRPr/>
            </a:lvl2pPr>
            <a:lvl3pPr lvl="2">
              <a:spcBef>
                <a:spcPts val="1600"/>
              </a:spcBef>
              <a:spcAft>
                <a:spcPts val="0"/>
              </a:spcAft>
              <a:buSzPts val="2000"/>
              <a:buNone/>
              <a:defRPr/>
            </a:lvl3pPr>
            <a:lvl4pPr lvl="3">
              <a:spcBef>
                <a:spcPts val="1600"/>
              </a:spcBef>
              <a:spcAft>
                <a:spcPts val="0"/>
              </a:spcAft>
              <a:buSzPts val="2000"/>
              <a:buNone/>
              <a:defRPr/>
            </a:lvl4pPr>
            <a:lvl5pPr lvl="4">
              <a:spcBef>
                <a:spcPts val="1600"/>
              </a:spcBef>
              <a:spcAft>
                <a:spcPts val="0"/>
              </a:spcAft>
              <a:buSzPts val="2000"/>
              <a:buNone/>
              <a:defRPr/>
            </a:lvl5pPr>
            <a:lvl6pPr lvl="5">
              <a:spcBef>
                <a:spcPts val="1600"/>
              </a:spcBef>
              <a:spcAft>
                <a:spcPts val="0"/>
              </a:spcAft>
              <a:buSzPts val="2000"/>
              <a:buNone/>
              <a:defRPr/>
            </a:lvl6pPr>
            <a:lvl7pPr lvl="6">
              <a:spcBef>
                <a:spcPts val="1600"/>
              </a:spcBef>
              <a:spcAft>
                <a:spcPts val="0"/>
              </a:spcAft>
              <a:buSzPts val="2000"/>
              <a:buNone/>
              <a:defRPr/>
            </a:lvl7pPr>
            <a:lvl8pPr lvl="7">
              <a:spcBef>
                <a:spcPts val="1600"/>
              </a:spcBef>
              <a:spcAft>
                <a:spcPts val="0"/>
              </a:spcAft>
              <a:buSzPts val="2000"/>
              <a:buNone/>
              <a:defRPr/>
            </a:lvl8pPr>
            <a:lvl9pPr lvl="8">
              <a:spcBef>
                <a:spcPts val="1600"/>
              </a:spcBef>
              <a:spcAft>
                <a:spcPts val="1600"/>
              </a:spcAft>
              <a:buSzPts val="2000"/>
              <a:buNone/>
              <a:defRPr/>
            </a:lvl9pPr>
          </a:lstStyle>
          <a:p>
            <a:pPr>
              <a:defRPr/>
            </a:pPr>
            <a:endParaRPr/>
          </a:p>
        </p:txBody>
      </p:sp>
      <p:sp>
        <p:nvSpPr>
          <p:cNvPr id="1636" name="Google Shape;1636;p39"/>
          <p:cNvSpPr txBox="1">
            <a:spLocks noGrp="1"/>
          </p:cNvSpPr>
          <p:nvPr>
            <p:ph type="subTitle" idx="2"/>
          </p:nvPr>
        </p:nvSpPr>
        <p:spPr bwMode="auto">
          <a:xfrm>
            <a:off x="2711085" y="3123824"/>
            <a:ext cx="1693500" cy="336300"/>
          </a:xfrm>
          <a:prstGeom prst="rect">
            <a:avLst/>
          </a:prstGeom>
        </p:spPr>
        <p:txBody>
          <a:bodyPr spcFirstLastPara="1" wrap="square" lIns="91425" tIns="91425" rIns="91425" bIns="91425" anchor="t" anchorCtr="0">
            <a:noAutofit/>
          </a:bodyPr>
          <a:lstStyle>
            <a:lvl1pPr lvl="0">
              <a:spcBef>
                <a:spcPts val="0"/>
              </a:spcBef>
              <a:spcAft>
                <a:spcPts val="0"/>
              </a:spcAft>
              <a:buSzPts val="2400"/>
              <a:buFont typeface="Libre Franklin ExtraBold"/>
              <a:buNone/>
              <a:defRPr sz="1800">
                <a:latin typeface="Libre Franklin ExtraBold"/>
                <a:ea typeface="Libre Franklin ExtraBold"/>
                <a:cs typeface="Libre Franklin ExtraBold"/>
              </a:defRPr>
            </a:lvl1pPr>
            <a:lvl2pPr lvl="1">
              <a:spcBef>
                <a:spcPts val="1600"/>
              </a:spcBef>
              <a:spcAft>
                <a:spcPts val="0"/>
              </a:spcAft>
              <a:buSzPts val="2400"/>
              <a:buFont typeface="Libre Franklin ExtraBold"/>
              <a:buNone/>
              <a:defRPr sz="2400">
                <a:latin typeface="Libre Franklin ExtraBold"/>
                <a:ea typeface="Libre Franklin ExtraBold"/>
                <a:cs typeface="Libre Franklin ExtraBold"/>
              </a:defRPr>
            </a:lvl2pPr>
            <a:lvl3pPr lvl="2">
              <a:spcBef>
                <a:spcPts val="1600"/>
              </a:spcBef>
              <a:spcAft>
                <a:spcPts val="0"/>
              </a:spcAft>
              <a:buSzPts val="2400"/>
              <a:buFont typeface="Libre Franklin ExtraBold"/>
              <a:buNone/>
              <a:defRPr sz="2400">
                <a:latin typeface="Libre Franklin ExtraBold"/>
                <a:ea typeface="Libre Franklin ExtraBold"/>
                <a:cs typeface="Libre Franklin ExtraBold"/>
              </a:defRPr>
            </a:lvl3pPr>
            <a:lvl4pPr lvl="3">
              <a:spcBef>
                <a:spcPts val="1600"/>
              </a:spcBef>
              <a:spcAft>
                <a:spcPts val="0"/>
              </a:spcAft>
              <a:buSzPts val="2400"/>
              <a:buFont typeface="Libre Franklin ExtraBold"/>
              <a:buNone/>
              <a:defRPr sz="2400">
                <a:latin typeface="Libre Franklin ExtraBold"/>
                <a:ea typeface="Libre Franklin ExtraBold"/>
                <a:cs typeface="Libre Franklin ExtraBold"/>
              </a:defRPr>
            </a:lvl4pPr>
            <a:lvl5pPr lvl="4">
              <a:spcBef>
                <a:spcPts val="1600"/>
              </a:spcBef>
              <a:spcAft>
                <a:spcPts val="0"/>
              </a:spcAft>
              <a:buSzPts val="2400"/>
              <a:buFont typeface="Libre Franklin ExtraBold"/>
              <a:buNone/>
              <a:defRPr sz="2400">
                <a:latin typeface="Libre Franklin ExtraBold"/>
                <a:ea typeface="Libre Franklin ExtraBold"/>
                <a:cs typeface="Libre Franklin ExtraBold"/>
              </a:defRPr>
            </a:lvl5pPr>
            <a:lvl6pPr lvl="5">
              <a:spcBef>
                <a:spcPts val="1600"/>
              </a:spcBef>
              <a:spcAft>
                <a:spcPts val="0"/>
              </a:spcAft>
              <a:buSzPts val="2400"/>
              <a:buFont typeface="Libre Franklin ExtraBold"/>
              <a:buNone/>
              <a:defRPr sz="2400">
                <a:latin typeface="Libre Franklin ExtraBold"/>
                <a:ea typeface="Libre Franklin ExtraBold"/>
                <a:cs typeface="Libre Franklin ExtraBold"/>
              </a:defRPr>
            </a:lvl6pPr>
            <a:lvl7pPr lvl="6">
              <a:spcBef>
                <a:spcPts val="1600"/>
              </a:spcBef>
              <a:spcAft>
                <a:spcPts val="0"/>
              </a:spcAft>
              <a:buSzPts val="2400"/>
              <a:buFont typeface="Libre Franklin ExtraBold"/>
              <a:buNone/>
              <a:defRPr sz="2400">
                <a:latin typeface="Libre Franklin ExtraBold"/>
                <a:ea typeface="Libre Franklin ExtraBold"/>
                <a:cs typeface="Libre Franklin ExtraBold"/>
              </a:defRPr>
            </a:lvl7pPr>
            <a:lvl8pPr lvl="7">
              <a:spcBef>
                <a:spcPts val="1600"/>
              </a:spcBef>
              <a:spcAft>
                <a:spcPts val="0"/>
              </a:spcAft>
              <a:buSzPts val="2400"/>
              <a:buFont typeface="Libre Franklin ExtraBold"/>
              <a:buNone/>
              <a:defRPr sz="2400">
                <a:latin typeface="Libre Franklin ExtraBold"/>
                <a:ea typeface="Libre Franklin ExtraBold"/>
                <a:cs typeface="Libre Franklin ExtraBold"/>
              </a:defRPr>
            </a:lvl8pPr>
            <a:lvl9pPr lvl="8">
              <a:spcBef>
                <a:spcPts val="1600"/>
              </a:spcBef>
              <a:spcAft>
                <a:spcPts val="1600"/>
              </a:spcAft>
              <a:buSzPts val="2400"/>
              <a:buFont typeface="Libre Franklin ExtraBold"/>
              <a:buNone/>
              <a:defRPr sz="2400">
                <a:latin typeface="Libre Franklin ExtraBold"/>
                <a:ea typeface="Libre Franklin ExtraBold"/>
                <a:cs typeface="Libre Franklin ExtraBold"/>
              </a:defRPr>
            </a:lvl9pPr>
          </a:lstStyle>
          <a:p>
            <a:pPr>
              <a:defRPr/>
            </a:pPr>
            <a:endParaRPr/>
          </a:p>
        </p:txBody>
      </p:sp>
      <p:sp>
        <p:nvSpPr>
          <p:cNvPr id="1637" name="Google Shape;1637;p39"/>
          <p:cNvSpPr txBox="1">
            <a:spLocks noGrp="1"/>
          </p:cNvSpPr>
          <p:nvPr>
            <p:ph type="subTitle" idx="3"/>
          </p:nvPr>
        </p:nvSpPr>
        <p:spPr bwMode="auto">
          <a:xfrm>
            <a:off x="713225" y="3460125"/>
            <a:ext cx="1693500" cy="568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1800"/>
            </a:lvl1pPr>
            <a:lvl2pPr lvl="1">
              <a:spcBef>
                <a:spcPts val="1600"/>
              </a:spcBef>
              <a:spcAft>
                <a:spcPts val="0"/>
              </a:spcAft>
              <a:buSzPts val="2000"/>
              <a:buNone/>
              <a:defRPr/>
            </a:lvl2pPr>
            <a:lvl3pPr lvl="2">
              <a:spcBef>
                <a:spcPts val="1600"/>
              </a:spcBef>
              <a:spcAft>
                <a:spcPts val="0"/>
              </a:spcAft>
              <a:buSzPts val="2000"/>
              <a:buNone/>
              <a:defRPr/>
            </a:lvl3pPr>
            <a:lvl4pPr lvl="3">
              <a:spcBef>
                <a:spcPts val="1600"/>
              </a:spcBef>
              <a:spcAft>
                <a:spcPts val="0"/>
              </a:spcAft>
              <a:buSzPts val="2000"/>
              <a:buNone/>
              <a:defRPr/>
            </a:lvl4pPr>
            <a:lvl5pPr lvl="4">
              <a:spcBef>
                <a:spcPts val="1600"/>
              </a:spcBef>
              <a:spcAft>
                <a:spcPts val="0"/>
              </a:spcAft>
              <a:buSzPts val="2000"/>
              <a:buNone/>
              <a:defRPr/>
            </a:lvl5pPr>
            <a:lvl6pPr lvl="5">
              <a:spcBef>
                <a:spcPts val="1600"/>
              </a:spcBef>
              <a:spcAft>
                <a:spcPts val="0"/>
              </a:spcAft>
              <a:buSzPts val="2000"/>
              <a:buNone/>
              <a:defRPr/>
            </a:lvl6pPr>
            <a:lvl7pPr lvl="6">
              <a:spcBef>
                <a:spcPts val="1600"/>
              </a:spcBef>
              <a:spcAft>
                <a:spcPts val="0"/>
              </a:spcAft>
              <a:buSzPts val="2000"/>
              <a:buNone/>
              <a:defRPr/>
            </a:lvl7pPr>
            <a:lvl8pPr lvl="7">
              <a:spcBef>
                <a:spcPts val="1600"/>
              </a:spcBef>
              <a:spcAft>
                <a:spcPts val="0"/>
              </a:spcAft>
              <a:buSzPts val="2000"/>
              <a:buNone/>
              <a:defRPr/>
            </a:lvl8pPr>
            <a:lvl9pPr lvl="8">
              <a:spcBef>
                <a:spcPts val="1600"/>
              </a:spcBef>
              <a:spcAft>
                <a:spcPts val="1600"/>
              </a:spcAft>
              <a:buSzPts val="2000"/>
              <a:buNone/>
              <a:defRPr/>
            </a:lvl9pPr>
          </a:lstStyle>
          <a:p>
            <a:pPr>
              <a:defRPr/>
            </a:pPr>
            <a:endParaRPr/>
          </a:p>
        </p:txBody>
      </p:sp>
      <p:sp>
        <p:nvSpPr>
          <p:cNvPr id="1638" name="Google Shape;1638;p39"/>
          <p:cNvSpPr txBox="1">
            <a:spLocks noGrp="1"/>
          </p:cNvSpPr>
          <p:nvPr>
            <p:ph type="subTitle" idx="4"/>
          </p:nvPr>
        </p:nvSpPr>
        <p:spPr bwMode="auto">
          <a:xfrm>
            <a:off x="713225" y="3123824"/>
            <a:ext cx="1693500" cy="336300"/>
          </a:xfrm>
          <a:prstGeom prst="rect">
            <a:avLst/>
          </a:prstGeom>
        </p:spPr>
        <p:txBody>
          <a:bodyPr spcFirstLastPara="1" wrap="square" lIns="91425" tIns="91425" rIns="91425" bIns="91425" anchor="t" anchorCtr="0">
            <a:noAutofit/>
          </a:bodyPr>
          <a:lstStyle>
            <a:lvl1pPr lvl="0">
              <a:spcBef>
                <a:spcPts val="0"/>
              </a:spcBef>
              <a:spcAft>
                <a:spcPts val="0"/>
              </a:spcAft>
              <a:buSzPts val="2400"/>
              <a:buFont typeface="Libre Franklin ExtraBold"/>
              <a:buNone/>
              <a:defRPr sz="1800">
                <a:latin typeface="Libre Franklin ExtraBold"/>
                <a:ea typeface="Libre Franklin ExtraBold"/>
                <a:cs typeface="Libre Franklin ExtraBold"/>
              </a:defRPr>
            </a:lvl1pPr>
            <a:lvl2pPr lvl="1">
              <a:spcBef>
                <a:spcPts val="1600"/>
              </a:spcBef>
              <a:spcAft>
                <a:spcPts val="0"/>
              </a:spcAft>
              <a:buSzPts val="2400"/>
              <a:buFont typeface="Libre Franklin ExtraBold"/>
              <a:buNone/>
              <a:defRPr sz="2400">
                <a:latin typeface="Libre Franklin ExtraBold"/>
                <a:ea typeface="Libre Franklin ExtraBold"/>
                <a:cs typeface="Libre Franklin ExtraBold"/>
              </a:defRPr>
            </a:lvl2pPr>
            <a:lvl3pPr lvl="2">
              <a:spcBef>
                <a:spcPts val="1600"/>
              </a:spcBef>
              <a:spcAft>
                <a:spcPts val="0"/>
              </a:spcAft>
              <a:buSzPts val="2400"/>
              <a:buFont typeface="Libre Franklin ExtraBold"/>
              <a:buNone/>
              <a:defRPr sz="2400">
                <a:latin typeface="Libre Franklin ExtraBold"/>
                <a:ea typeface="Libre Franklin ExtraBold"/>
                <a:cs typeface="Libre Franklin ExtraBold"/>
              </a:defRPr>
            </a:lvl3pPr>
            <a:lvl4pPr lvl="3">
              <a:spcBef>
                <a:spcPts val="1600"/>
              </a:spcBef>
              <a:spcAft>
                <a:spcPts val="0"/>
              </a:spcAft>
              <a:buSzPts val="2400"/>
              <a:buFont typeface="Libre Franklin ExtraBold"/>
              <a:buNone/>
              <a:defRPr sz="2400">
                <a:latin typeface="Libre Franklin ExtraBold"/>
                <a:ea typeface="Libre Franklin ExtraBold"/>
                <a:cs typeface="Libre Franklin ExtraBold"/>
              </a:defRPr>
            </a:lvl4pPr>
            <a:lvl5pPr lvl="4">
              <a:spcBef>
                <a:spcPts val="1600"/>
              </a:spcBef>
              <a:spcAft>
                <a:spcPts val="0"/>
              </a:spcAft>
              <a:buSzPts val="2400"/>
              <a:buFont typeface="Libre Franklin ExtraBold"/>
              <a:buNone/>
              <a:defRPr sz="2400">
                <a:latin typeface="Libre Franklin ExtraBold"/>
                <a:ea typeface="Libre Franklin ExtraBold"/>
                <a:cs typeface="Libre Franklin ExtraBold"/>
              </a:defRPr>
            </a:lvl5pPr>
            <a:lvl6pPr lvl="5">
              <a:spcBef>
                <a:spcPts val="1600"/>
              </a:spcBef>
              <a:spcAft>
                <a:spcPts val="0"/>
              </a:spcAft>
              <a:buSzPts val="2400"/>
              <a:buFont typeface="Libre Franklin ExtraBold"/>
              <a:buNone/>
              <a:defRPr sz="2400">
                <a:latin typeface="Libre Franklin ExtraBold"/>
                <a:ea typeface="Libre Franklin ExtraBold"/>
                <a:cs typeface="Libre Franklin ExtraBold"/>
              </a:defRPr>
            </a:lvl6pPr>
            <a:lvl7pPr lvl="6">
              <a:spcBef>
                <a:spcPts val="1600"/>
              </a:spcBef>
              <a:spcAft>
                <a:spcPts val="0"/>
              </a:spcAft>
              <a:buSzPts val="2400"/>
              <a:buFont typeface="Libre Franklin ExtraBold"/>
              <a:buNone/>
              <a:defRPr sz="2400">
                <a:latin typeface="Libre Franklin ExtraBold"/>
                <a:ea typeface="Libre Franklin ExtraBold"/>
                <a:cs typeface="Libre Franklin ExtraBold"/>
              </a:defRPr>
            </a:lvl7pPr>
            <a:lvl8pPr lvl="7">
              <a:spcBef>
                <a:spcPts val="1600"/>
              </a:spcBef>
              <a:spcAft>
                <a:spcPts val="0"/>
              </a:spcAft>
              <a:buSzPts val="2400"/>
              <a:buFont typeface="Libre Franklin ExtraBold"/>
              <a:buNone/>
              <a:defRPr sz="2400">
                <a:latin typeface="Libre Franklin ExtraBold"/>
                <a:ea typeface="Libre Franklin ExtraBold"/>
                <a:cs typeface="Libre Franklin ExtraBold"/>
              </a:defRPr>
            </a:lvl8pPr>
            <a:lvl9pPr lvl="8">
              <a:spcBef>
                <a:spcPts val="1600"/>
              </a:spcBef>
              <a:spcAft>
                <a:spcPts val="1600"/>
              </a:spcAft>
              <a:buSzPts val="2400"/>
              <a:buFont typeface="Libre Franklin ExtraBold"/>
              <a:buNone/>
              <a:defRPr sz="2400">
                <a:latin typeface="Libre Franklin ExtraBold"/>
                <a:ea typeface="Libre Franklin ExtraBold"/>
                <a:cs typeface="Libre Franklin ExtraBold"/>
              </a:defRPr>
            </a:lvl9pPr>
          </a:lstStyle>
          <a:p>
            <a:pPr>
              <a:defRPr/>
            </a:pPr>
            <a:endParaRPr/>
          </a:p>
        </p:txBody>
      </p:sp>
      <p:sp>
        <p:nvSpPr>
          <p:cNvPr id="1639" name="Google Shape;1639;p39"/>
          <p:cNvSpPr txBox="1">
            <a:spLocks noGrp="1"/>
          </p:cNvSpPr>
          <p:nvPr>
            <p:ph type="subTitle" idx="5"/>
          </p:nvPr>
        </p:nvSpPr>
        <p:spPr bwMode="auto">
          <a:xfrm>
            <a:off x="4708930" y="3460125"/>
            <a:ext cx="1693500" cy="568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1800"/>
            </a:lvl1pPr>
            <a:lvl2pPr lvl="1">
              <a:spcBef>
                <a:spcPts val="1600"/>
              </a:spcBef>
              <a:spcAft>
                <a:spcPts val="0"/>
              </a:spcAft>
              <a:buSzPts val="2000"/>
              <a:buNone/>
              <a:defRPr/>
            </a:lvl2pPr>
            <a:lvl3pPr lvl="2">
              <a:spcBef>
                <a:spcPts val="1600"/>
              </a:spcBef>
              <a:spcAft>
                <a:spcPts val="0"/>
              </a:spcAft>
              <a:buSzPts val="2000"/>
              <a:buNone/>
              <a:defRPr/>
            </a:lvl3pPr>
            <a:lvl4pPr lvl="3">
              <a:spcBef>
                <a:spcPts val="1600"/>
              </a:spcBef>
              <a:spcAft>
                <a:spcPts val="0"/>
              </a:spcAft>
              <a:buSzPts val="2000"/>
              <a:buNone/>
              <a:defRPr/>
            </a:lvl4pPr>
            <a:lvl5pPr lvl="4">
              <a:spcBef>
                <a:spcPts val="1600"/>
              </a:spcBef>
              <a:spcAft>
                <a:spcPts val="0"/>
              </a:spcAft>
              <a:buSzPts val="2000"/>
              <a:buNone/>
              <a:defRPr/>
            </a:lvl5pPr>
            <a:lvl6pPr lvl="5">
              <a:spcBef>
                <a:spcPts val="1600"/>
              </a:spcBef>
              <a:spcAft>
                <a:spcPts val="0"/>
              </a:spcAft>
              <a:buSzPts val="2000"/>
              <a:buNone/>
              <a:defRPr/>
            </a:lvl6pPr>
            <a:lvl7pPr lvl="6">
              <a:spcBef>
                <a:spcPts val="1600"/>
              </a:spcBef>
              <a:spcAft>
                <a:spcPts val="0"/>
              </a:spcAft>
              <a:buSzPts val="2000"/>
              <a:buNone/>
              <a:defRPr/>
            </a:lvl7pPr>
            <a:lvl8pPr lvl="7">
              <a:spcBef>
                <a:spcPts val="1600"/>
              </a:spcBef>
              <a:spcAft>
                <a:spcPts val="0"/>
              </a:spcAft>
              <a:buSzPts val="2000"/>
              <a:buNone/>
              <a:defRPr/>
            </a:lvl8pPr>
            <a:lvl9pPr lvl="8">
              <a:spcBef>
                <a:spcPts val="1600"/>
              </a:spcBef>
              <a:spcAft>
                <a:spcPts val="1600"/>
              </a:spcAft>
              <a:buSzPts val="2000"/>
              <a:buNone/>
              <a:defRPr/>
            </a:lvl9pPr>
          </a:lstStyle>
          <a:p>
            <a:pPr>
              <a:defRPr/>
            </a:pPr>
            <a:endParaRPr/>
          </a:p>
        </p:txBody>
      </p:sp>
      <p:sp>
        <p:nvSpPr>
          <p:cNvPr id="1640" name="Google Shape;1640;p39"/>
          <p:cNvSpPr txBox="1">
            <a:spLocks noGrp="1"/>
          </p:cNvSpPr>
          <p:nvPr>
            <p:ph type="subTitle" idx="6"/>
          </p:nvPr>
        </p:nvSpPr>
        <p:spPr bwMode="auto">
          <a:xfrm>
            <a:off x="4708930" y="3123824"/>
            <a:ext cx="1693500" cy="336300"/>
          </a:xfrm>
          <a:prstGeom prst="rect">
            <a:avLst/>
          </a:prstGeom>
        </p:spPr>
        <p:txBody>
          <a:bodyPr spcFirstLastPara="1" wrap="square" lIns="91425" tIns="91425" rIns="91425" bIns="91425" anchor="t" anchorCtr="0">
            <a:noAutofit/>
          </a:bodyPr>
          <a:lstStyle>
            <a:lvl1pPr lvl="0">
              <a:spcBef>
                <a:spcPts val="0"/>
              </a:spcBef>
              <a:spcAft>
                <a:spcPts val="0"/>
              </a:spcAft>
              <a:buSzPts val="2400"/>
              <a:buFont typeface="Libre Franklin ExtraBold"/>
              <a:buNone/>
              <a:defRPr sz="1800">
                <a:latin typeface="Libre Franklin ExtraBold"/>
                <a:ea typeface="Libre Franklin ExtraBold"/>
                <a:cs typeface="Libre Franklin ExtraBold"/>
              </a:defRPr>
            </a:lvl1pPr>
            <a:lvl2pPr lvl="1">
              <a:spcBef>
                <a:spcPts val="1600"/>
              </a:spcBef>
              <a:spcAft>
                <a:spcPts val="0"/>
              </a:spcAft>
              <a:buSzPts val="2400"/>
              <a:buFont typeface="Libre Franklin ExtraBold"/>
              <a:buNone/>
              <a:defRPr sz="2400">
                <a:latin typeface="Libre Franklin ExtraBold"/>
                <a:ea typeface="Libre Franklin ExtraBold"/>
                <a:cs typeface="Libre Franklin ExtraBold"/>
              </a:defRPr>
            </a:lvl2pPr>
            <a:lvl3pPr lvl="2">
              <a:spcBef>
                <a:spcPts val="1600"/>
              </a:spcBef>
              <a:spcAft>
                <a:spcPts val="0"/>
              </a:spcAft>
              <a:buSzPts val="2400"/>
              <a:buFont typeface="Libre Franklin ExtraBold"/>
              <a:buNone/>
              <a:defRPr sz="2400">
                <a:latin typeface="Libre Franklin ExtraBold"/>
                <a:ea typeface="Libre Franklin ExtraBold"/>
                <a:cs typeface="Libre Franklin ExtraBold"/>
              </a:defRPr>
            </a:lvl3pPr>
            <a:lvl4pPr lvl="3">
              <a:spcBef>
                <a:spcPts val="1600"/>
              </a:spcBef>
              <a:spcAft>
                <a:spcPts val="0"/>
              </a:spcAft>
              <a:buSzPts val="2400"/>
              <a:buFont typeface="Libre Franklin ExtraBold"/>
              <a:buNone/>
              <a:defRPr sz="2400">
                <a:latin typeface="Libre Franklin ExtraBold"/>
                <a:ea typeface="Libre Franklin ExtraBold"/>
                <a:cs typeface="Libre Franklin ExtraBold"/>
              </a:defRPr>
            </a:lvl4pPr>
            <a:lvl5pPr lvl="4">
              <a:spcBef>
                <a:spcPts val="1600"/>
              </a:spcBef>
              <a:spcAft>
                <a:spcPts val="0"/>
              </a:spcAft>
              <a:buSzPts val="2400"/>
              <a:buFont typeface="Libre Franklin ExtraBold"/>
              <a:buNone/>
              <a:defRPr sz="2400">
                <a:latin typeface="Libre Franklin ExtraBold"/>
                <a:ea typeface="Libre Franklin ExtraBold"/>
                <a:cs typeface="Libre Franklin ExtraBold"/>
              </a:defRPr>
            </a:lvl5pPr>
            <a:lvl6pPr lvl="5">
              <a:spcBef>
                <a:spcPts val="1600"/>
              </a:spcBef>
              <a:spcAft>
                <a:spcPts val="0"/>
              </a:spcAft>
              <a:buSzPts val="2400"/>
              <a:buFont typeface="Libre Franklin ExtraBold"/>
              <a:buNone/>
              <a:defRPr sz="2400">
                <a:latin typeface="Libre Franklin ExtraBold"/>
                <a:ea typeface="Libre Franklin ExtraBold"/>
                <a:cs typeface="Libre Franklin ExtraBold"/>
              </a:defRPr>
            </a:lvl6pPr>
            <a:lvl7pPr lvl="6">
              <a:spcBef>
                <a:spcPts val="1600"/>
              </a:spcBef>
              <a:spcAft>
                <a:spcPts val="0"/>
              </a:spcAft>
              <a:buSzPts val="2400"/>
              <a:buFont typeface="Libre Franklin ExtraBold"/>
              <a:buNone/>
              <a:defRPr sz="2400">
                <a:latin typeface="Libre Franklin ExtraBold"/>
                <a:ea typeface="Libre Franklin ExtraBold"/>
                <a:cs typeface="Libre Franklin ExtraBold"/>
              </a:defRPr>
            </a:lvl7pPr>
            <a:lvl8pPr lvl="7">
              <a:spcBef>
                <a:spcPts val="1600"/>
              </a:spcBef>
              <a:spcAft>
                <a:spcPts val="0"/>
              </a:spcAft>
              <a:buSzPts val="2400"/>
              <a:buFont typeface="Libre Franklin ExtraBold"/>
              <a:buNone/>
              <a:defRPr sz="2400">
                <a:latin typeface="Libre Franklin ExtraBold"/>
                <a:ea typeface="Libre Franklin ExtraBold"/>
                <a:cs typeface="Libre Franklin ExtraBold"/>
              </a:defRPr>
            </a:lvl8pPr>
            <a:lvl9pPr lvl="8">
              <a:spcBef>
                <a:spcPts val="1600"/>
              </a:spcBef>
              <a:spcAft>
                <a:spcPts val="1600"/>
              </a:spcAft>
              <a:buSzPts val="2400"/>
              <a:buFont typeface="Libre Franklin ExtraBold"/>
              <a:buNone/>
              <a:defRPr sz="2400">
                <a:latin typeface="Libre Franklin ExtraBold"/>
                <a:ea typeface="Libre Franklin ExtraBold"/>
                <a:cs typeface="Libre Franklin ExtraBold"/>
              </a:defRPr>
            </a:lvl9pPr>
          </a:lstStyle>
          <a:p>
            <a:pPr>
              <a:defRPr/>
            </a:pPr>
            <a:endParaRPr/>
          </a:p>
        </p:txBody>
      </p:sp>
      <p:sp>
        <p:nvSpPr>
          <p:cNvPr id="1641" name="Google Shape;1641;p39"/>
          <p:cNvSpPr txBox="1">
            <a:spLocks noGrp="1"/>
          </p:cNvSpPr>
          <p:nvPr>
            <p:ph type="title"/>
          </p:nvPr>
        </p:nvSpPr>
        <p:spPr bwMode="auto">
          <a:xfrm>
            <a:off x="713225" y="539500"/>
            <a:ext cx="5689200" cy="6774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pPr>
              <a:defRPr/>
            </a:pPr>
            <a:endParaRPr/>
          </a:p>
        </p:txBody>
      </p:sp>
      <p:sp>
        <p:nvSpPr>
          <p:cNvPr id="1642" name="Google Shape;1642;p39"/>
          <p:cNvSpPr/>
          <p:nvPr/>
        </p:nvSpPr>
        <p:spPr bwMode="auto">
          <a:xfrm rot="10800000" flipH="1">
            <a:off x="8198094" y="806852"/>
            <a:ext cx="83286" cy="83286"/>
          </a:xfrm>
          <a:custGeom>
            <a:avLst/>
            <a:gdLst/>
            <a:ahLst/>
            <a:cxnLst/>
            <a:rect l="l" t="t" r="r" b="b"/>
            <a:pathLst>
              <a:path w="2596" h="2596" fill="norm" stroke="1" extrusionOk="0">
                <a:moveTo>
                  <a:pt x="0" y="0"/>
                </a:moveTo>
                <a:lnTo>
                  <a:pt x="0" y="2596"/>
                </a:lnTo>
                <a:lnTo>
                  <a:pt x="2596" y="2596"/>
                </a:lnTo>
                <a:lnTo>
                  <a:pt x="2596" y="0"/>
                </a:ln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43" name="Google Shape;1643;p39"/>
          <p:cNvSpPr/>
          <p:nvPr/>
        </p:nvSpPr>
        <p:spPr bwMode="auto">
          <a:xfrm rot="10800000" flipH="1">
            <a:off x="8383723" y="806082"/>
            <a:ext cx="600135" cy="81778"/>
          </a:xfrm>
          <a:custGeom>
            <a:avLst/>
            <a:gdLst/>
            <a:ahLst/>
            <a:cxnLst/>
            <a:rect l="l" t="t" r="r" b="b"/>
            <a:pathLst>
              <a:path w="18706" h="2549" fill="norm" stroke="1"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644" name="Google Shape;1644;p39"/>
          <p:cNvGrpSpPr/>
          <p:nvPr/>
        </p:nvGrpSpPr>
        <p:grpSpPr bwMode="auto">
          <a:xfrm rot="10800000" flipH="1">
            <a:off x="8782756" y="166188"/>
            <a:ext cx="213576" cy="348326"/>
            <a:chOff x="191876" y="116083"/>
            <a:chExt cx="213576" cy="348326"/>
          </a:xfrm>
        </p:grpSpPr>
        <p:sp>
          <p:nvSpPr>
            <p:cNvPr id="1645" name="Google Shape;1645;p39"/>
            <p:cNvSpPr/>
            <p:nvPr/>
          </p:nvSpPr>
          <p:spPr bwMode="auto">
            <a:xfrm>
              <a:off x="352794" y="267841"/>
              <a:ext cx="52657" cy="44810"/>
            </a:xfrm>
            <a:custGeom>
              <a:avLst/>
              <a:gdLst/>
              <a:ahLst/>
              <a:cxnLst/>
              <a:rect l="l" t="t" r="r" b="b"/>
              <a:pathLst>
                <a:path w="1644" h="1399" fill="norm" stroke="1" extrusionOk="0">
                  <a:moveTo>
                    <a:pt x="710" y="1"/>
                  </a:moveTo>
                  <a:cubicBezTo>
                    <a:pt x="348" y="1"/>
                    <a:pt x="1" y="278"/>
                    <a:pt x="1" y="696"/>
                  </a:cubicBezTo>
                  <a:cubicBezTo>
                    <a:pt x="1" y="1089"/>
                    <a:pt x="322" y="1398"/>
                    <a:pt x="703" y="1398"/>
                  </a:cubicBezTo>
                  <a:cubicBezTo>
                    <a:pt x="1334" y="1398"/>
                    <a:pt x="1644" y="648"/>
                    <a:pt x="1203" y="208"/>
                  </a:cubicBezTo>
                  <a:cubicBezTo>
                    <a:pt x="1060" y="65"/>
                    <a:pt x="883" y="1"/>
                    <a:pt x="7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46" name="Google Shape;1646;p39"/>
            <p:cNvSpPr/>
            <p:nvPr/>
          </p:nvSpPr>
          <p:spPr bwMode="auto">
            <a:xfrm>
              <a:off x="191876" y="267841"/>
              <a:ext cx="52657" cy="44810"/>
            </a:xfrm>
            <a:custGeom>
              <a:avLst/>
              <a:gdLst/>
              <a:ahLst/>
              <a:cxnLst/>
              <a:rect l="l" t="t" r="r" b="b"/>
              <a:pathLst>
                <a:path w="1644" h="1399" fill="norm" stroke="1" extrusionOk="0">
                  <a:moveTo>
                    <a:pt x="700" y="1"/>
                  </a:moveTo>
                  <a:cubicBezTo>
                    <a:pt x="342" y="1"/>
                    <a:pt x="0" y="278"/>
                    <a:pt x="0" y="696"/>
                  </a:cubicBezTo>
                  <a:cubicBezTo>
                    <a:pt x="0" y="1089"/>
                    <a:pt x="310" y="1398"/>
                    <a:pt x="703" y="1398"/>
                  </a:cubicBezTo>
                  <a:cubicBezTo>
                    <a:pt x="1322" y="1398"/>
                    <a:pt x="1643" y="648"/>
                    <a:pt x="1191" y="208"/>
                  </a:cubicBezTo>
                  <a:cubicBezTo>
                    <a:pt x="1048" y="65"/>
                    <a:pt x="872" y="1"/>
                    <a:pt x="7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47" name="Google Shape;1647;p39"/>
            <p:cNvSpPr/>
            <p:nvPr/>
          </p:nvSpPr>
          <p:spPr bwMode="auto">
            <a:xfrm>
              <a:off x="352794" y="116083"/>
              <a:ext cx="52657" cy="45162"/>
            </a:xfrm>
            <a:custGeom>
              <a:avLst/>
              <a:gdLst/>
              <a:ahLst/>
              <a:cxnLst/>
              <a:rect l="l" t="t" r="r" b="b"/>
              <a:pathLst>
                <a:path w="1644" h="1410" fill="norm" stroke="1" extrusionOk="0">
                  <a:moveTo>
                    <a:pt x="711" y="0"/>
                  </a:moveTo>
                  <a:cubicBezTo>
                    <a:pt x="349" y="0"/>
                    <a:pt x="1" y="280"/>
                    <a:pt x="1" y="707"/>
                  </a:cubicBezTo>
                  <a:cubicBezTo>
                    <a:pt x="1" y="1088"/>
                    <a:pt x="310" y="1409"/>
                    <a:pt x="703" y="1409"/>
                  </a:cubicBezTo>
                  <a:cubicBezTo>
                    <a:pt x="1334" y="1409"/>
                    <a:pt x="1644" y="647"/>
                    <a:pt x="1203" y="207"/>
                  </a:cubicBezTo>
                  <a:cubicBezTo>
                    <a:pt x="1061" y="64"/>
                    <a:pt x="884" y="0"/>
                    <a:pt x="7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48" name="Google Shape;1648;p39"/>
            <p:cNvSpPr/>
            <p:nvPr/>
          </p:nvSpPr>
          <p:spPr bwMode="auto">
            <a:xfrm>
              <a:off x="191876" y="116083"/>
              <a:ext cx="52657" cy="45162"/>
            </a:xfrm>
            <a:custGeom>
              <a:avLst/>
              <a:gdLst/>
              <a:ahLst/>
              <a:cxnLst/>
              <a:rect l="l" t="t" r="r" b="b"/>
              <a:pathLst>
                <a:path w="1644" h="1410" fill="norm" stroke="1" extrusionOk="0">
                  <a:moveTo>
                    <a:pt x="702" y="0"/>
                  </a:moveTo>
                  <a:cubicBezTo>
                    <a:pt x="343" y="0"/>
                    <a:pt x="0" y="280"/>
                    <a:pt x="0" y="707"/>
                  </a:cubicBezTo>
                  <a:cubicBezTo>
                    <a:pt x="0" y="1088"/>
                    <a:pt x="310" y="1409"/>
                    <a:pt x="703" y="1409"/>
                  </a:cubicBezTo>
                  <a:cubicBezTo>
                    <a:pt x="1322" y="1409"/>
                    <a:pt x="1643" y="647"/>
                    <a:pt x="1191" y="207"/>
                  </a:cubicBezTo>
                  <a:cubicBezTo>
                    <a:pt x="1048" y="64"/>
                    <a:pt x="873" y="0"/>
                    <a:pt x="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49" name="Google Shape;1649;p39"/>
            <p:cNvSpPr/>
            <p:nvPr/>
          </p:nvSpPr>
          <p:spPr bwMode="auto">
            <a:xfrm>
              <a:off x="352794" y="419631"/>
              <a:ext cx="52657" cy="44778"/>
            </a:xfrm>
            <a:custGeom>
              <a:avLst/>
              <a:gdLst/>
              <a:ahLst/>
              <a:cxnLst/>
              <a:rect l="l" t="t" r="r" b="b"/>
              <a:pathLst>
                <a:path w="1644" h="1398" fill="norm" stroke="1" extrusionOk="0">
                  <a:moveTo>
                    <a:pt x="711" y="1"/>
                  </a:moveTo>
                  <a:cubicBezTo>
                    <a:pt x="349" y="1"/>
                    <a:pt x="1" y="280"/>
                    <a:pt x="1" y="707"/>
                  </a:cubicBezTo>
                  <a:cubicBezTo>
                    <a:pt x="1" y="1088"/>
                    <a:pt x="322" y="1398"/>
                    <a:pt x="703" y="1398"/>
                  </a:cubicBezTo>
                  <a:cubicBezTo>
                    <a:pt x="1334" y="1398"/>
                    <a:pt x="1644" y="648"/>
                    <a:pt x="1203" y="207"/>
                  </a:cubicBezTo>
                  <a:cubicBezTo>
                    <a:pt x="1061" y="65"/>
                    <a:pt x="884" y="1"/>
                    <a:pt x="7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50" name="Google Shape;1650;p39"/>
            <p:cNvSpPr/>
            <p:nvPr/>
          </p:nvSpPr>
          <p:spPr bwMode="auto">
            <a:xfrm>
              <a:off x="191876" y="419631"/>
              <a:ext cx="52657" cy="44778"/>
            </a:xfrm>
            <a:custGeom>
              <a:avLst/>
              <a:gdLst/>
              <a:ahLst/>
              <a:cxnLst/>
              <a:rect l="l" t="t" r="r" b="b"/>
              <a:pathLst>
                <a:path w="1644" h="1398" fill="norm" stroke="1" extrusionOk="0">
                  <a:moveTo>
                    <a:pt x="702" y="1"/>
                  </a:moveTo>
                  <a:cubicBezTo>
                    <a:pt x="343" y="1"/>
                    <a:pt x="0" y="280"/>
                    <a:pt x="0" y="707"/>
                  </a:cubicBezTo>
                  <a:cubicBezTo>
                    <a:pt x="0" y="1088"/>
                    <a:pt x="310" y="1398"/>
                    <a:pt x="703" y="1398"/>
                  </a:cubicBezTo>
                  <a:cubicBezTo>
                    <a:pt x="1322" y="1398"/>
                    <a:pt x="1643" y="648"/>
                    <a:pt x="1191" y="207"/>
                  </a:cubicBezTo>
                  <a:cubicBezTo>
                    <a:pt x="1048" y="65"/>
                    <a:pt x="873" y="1"/>
                    <a:pt x="7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651" name="Google Shape;1651;p39"/>
          <p:cNvGrpSpPr/>
          <p:nvPr/>
        </p:nvGrpSpPr>
        <p:grpSpPr bwMode="auto">
          <a:xfrm rot="10800000">
            <a:off x="5786466" y="538018"/>
            <a:ext cx="1820679" cy="2004808"/>
            <a:chOff x="143428" y="791782"/>
            <a:chExt cx="1170704" cy="1289099"/>
          </a:xfrm>
        </p:grpSpPr>
        <p:grpSp>
          <p:nvGrpSpPr>
            <p:cNvPr id="1652" name="Google Shape;1652;p39"/>
            <p:cNvGrpSpPr/>
            <p:nvPr/>
          </p:nvGrpSpPr>
          <p:grpSpPr bwMode="auto">
            <a:xfrm>
              <a:off x="143428" y="855893"/>
              <a:ext cx="1165832" cy="1165529"/>
              <a:chOff x="3372319" y="4143117"/>
              <a:chExt cx="1482115" cy="1481730"/>
            </a:xfrm>
          </p:grpSpPr>
          <p:sp>
            <p:nvSpPr>
              <p:cNvPr id="1653" name="Google Shape;1653;p39"/>
              <p:cNvSpPr/>
              <p:nvPr/>
            </p:nvSpPr>
            <p:spPr bwMode="auto">
              <a:xfrm>
                <a:off x="3372319" y="4143117"/>
                <a:ext cx="1482115" cy="1481730"/>
              </a:xfrm>
              <a:custGeom>
                <a:avLst/>
                <a:gdLst/>
                <a:ahLst/>
                <a:cxnLst/>
                <a:rect l="l" t="t" r="r" b="b"/>
                <a:pathLst>
                  <a:path w="46197" h="46185" fill="norm" stroke="1" extrusionOk="0">
                    <a:moveTo>
                      <a:pt x="23099" y="191"/>
                    </a:moveTo>
                    <a:cubicBezTo>
                      <a:pt x="35719" y="191"/>
                      <a:pt x="45994" y="10466"/>
                      <a:pt x="45994" y="23087"/>
                    </a:cubicBezTo>
                    <a:cubicBezTo>
                      <a:pt x="45994" y="35719"/>
                      <a:pt x="35719" y="45994"/>
                      <a:pt x="23099" y="45994"/>
                    </a:cubicBezTo>
                    <a:cubicBezTo>
                      <a:pt x="10466" y="45994"/>
                      <a:pt x="203" y="35719"/>
                      <a:pt x="203" y="23087"/>
                    </a:cubicBezTo>
                    <a:cubicBezTo>
                      <a:pt x="203" y="10466"/>
                      <a:pt x="10466" y="191"/>
                      <a:pt x="23099" y="191"/>
                    </a:cubicBezTo>
                    <a:close/>
                    <a:moveTo>
                      <a:pt x="23099" y="0"/>
                    </a:moveTo>
                    <a:cubicBezTo>
                      <a:pt x="10359" y="0"/>
                      <a:pt x="0" y="10359"/>
                      <a:pt x="0" y="23087"/>
                    </a:cubicBezTo>
                    <a:cubicBezTo>
                      <a:pt x="0" y="35826"/>
                      <a:pt x="10359" y="46185"/>
                      <a:pt x="23099" y="46185"/>
                    </a:cubicBezTo>
                    <a:cubicBezTo>
                      <a:pt x="35826" y="46185"/>
                      <a:pt x="46197" y="35826"/>
                      <a:pt x="46197" y="23087"/>
                    </a:cubicBezTo>
                    <a:cubicBezTo>
                      <a:pt x="46197" y="10359"/>
                      <a:pt x="35838" y="0"/>
                      <a:pt x="230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54" name="Google Shape;1654;p39"/>
              <p:cNvSpPr/>
              <p:nvPr/>
            </p:nvSpPr>
            <p:spPr bwMode="auto">
              <a:xfrm>
                <a:off x="3416240" y="4187038"/>
                <a:ext cx="1394273" cy="1393888"/>
              </a:xfrm>
              <a:custGeom>
                <a:avLst/>
                <a:gdLst/>
                <a:ahLst/>
                <a:cxnLst/>
                <a:rect l="l" t="t" r="r" b="b"/>
                <a:pathLst>
                  <a:path w="43459" h="43447" fill="norm" stroke="1" extrusionOk="0">
                    <a:moveTo>
                      <a:pt x="21730" y="191"/>
                    </a:moveTo>
                    <a:cubicBezTo>
                      <a:pt x="33600" y="191"/>
                      <a:pt x="43256" y="9847"/>
                      <a:pt x="43256" y="21718"/>
                    </a:cubicBezTo>
                    <a:cubicBezTo>
                      <a:pt x="43256" y="33600"/>
                      <a:pt x="33600" y="43256"/>
                      <a:pt x="21730" y="43256"/>
                    </a:cubicBezTo>
                    <a:cubicBezTo>
                      <a:pt x="9859" y="43256"/>
                      <a:pt x="203" y="33600"/>
                      <a:pt x="203" y="21718"/>
                    </a:cubicBezTo>
                    <a:cubicBezTo>
                      <a:pt x="203" y="9847"/>
                      <a:pt x="9859" y="191"/>
                      <a:pt x="21730" y="191"/>
                    </a:cubicBezTo>
                    <a:close/>
                    <a:moveTo>
                      <a:pt x="21730" y="1"/>
                    </a:moveTo>
                    <a:cubicBezTo>
                      <a:pt x="9752" y="1"/>
                      <a:pt x="1" y="9740"/>
                      <a:pt x="1" y="21718"/>
                    </a:cubicBezTo>
                    <a:cubicBezTo>
                      <a:pt x="1" y="33707"/>
                      <a:pt x="9752" y="43446"/>
                      <a:pt x="21730" y="43446"/>
                    </a:cubicBezTo>
                    <a:cubicBezTo>
                      <a:pt x="33707" y="43446"/>
                      <a:pt x="43459" y="33707"/>
                      <a:pt x="43459" y="21718"/>
                    </a:cubicBezTo>
                    <a:cubicBezTo>
                      <a:pt x="43459" y="9740"/>
                      <a:pt x="33707" y="1"/>
                      <a:pt x="217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55" name="Google Shape;1655;p39"/>
              <p:cNvSpPr/>
              <p:nvPr/>
            </p:nvSpPr>
            <p:spPr bwMode="auto">
              <a:xfrm>
                <a:off x="3460161" y="4230959"/>
                <a:ext cx="1306431" cy="1306046"/>
              </a:xfrm>
              <a:custGeom>
                <a:avLst/>
                <a:gdLst/>
                <a:ahLst/>
                <a:cxnLst/>
                <a:rect l="l" t="t" r="r" b="b"/>
                <a:pathLst>
                  <a:path w="40721" h="40709" fill="norm" stroke="1" extrusionOk="0">
                    <a:moveTo>
                      <a:pt x="20361" y="191"/>
                    </a:moveTo>
                    <a:cubicBezTo>
                      <a:pt x="31481" y="191"/>
                      <a:pt x="40518" y="9240"/>
                      <a:pt x="40518" y="20361"/>
                    </a:cubicBezTo>
                    <a:cubicBezTo>
                      <a:pt x="40518" y="31469"/>
                      <a:pt x="31481" y="40518"/>
                      <a:pt x="20361" y="40518"/>
                    </a:cubicBezTo>
                    <a:cubicBezTo>
                      <a:pt x="9240" y="40518"/>
                      <a:pt x="203" y="31469"/>
                      <a:pt x="203" y="20361"/>
                    </a:cubicBezTo>
                    <a:cubicBezTo>
                      <a:pt x="203" y="9240"/>
                      <a:pt x="9240" y="191"/>
                      <a:pt x="20361" y="191"/>
                    </a:cubicBezTo>
                    <a:close/>
                    <a:moveTo>
                      <a:pt x="20361" y="1"/>
                    </a:moveTo>
                    <a:cubicBezTo>
                      <a:pt x="9133" y="1"/>
                      <a:pt x="1" y="9121"/>
                      <a:pt x="1" y="20349"/>
                    </a:cubicBezTo>
                    <a:cubicBezTo>
                      <a:pt x="1" y="31576"/>
                      <a:pt x="9133" y="40708"/>
                      <a:pt x="20361" y="40708"/>
                    </a:cubicBezTo>
                    <a:cubicBezTo>
                      <a:pt x="31588" y="40708"/>
                      <a:pt x="40720" y="31576"/>
                      <a:pt x="40720" y="20349"/>
                    </a:cubicBezTo>
                    <a:cubicBezTo>
                      <a:pt x="40720" y="9133"/>
                      <a:pt x="31588" y="1"/>
                      <a:pt x="203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56" name="Google Shape;1656;p39"/>
              <p:cNvSpPr/>
              <p:nvPr/>
            </p:nvSpPr>
            <p:spPr bwMode="auto">
              <a:xfrm>
                <a:off x="3455958" y="4274751"/>
                <a:ext cx="1266713" cy="1218686"/>
              </a:xfrm>
              <a:custGeom>
                <a:avLst/>
                <a:gdLst/>
                <a:ahLst/>
                <a:cxnLst/>
                <a:rect l="l" t="t" r="r" b="b"/>
                <a:pathLst>
                  <a:path w="39483" h="37986" fill="norm" stroke="1" extrusionOk="0">
                    <a:moveTo>
                      <a:pt x="20492" y="196"/>
                    </a:moveTo>
                    <a:cubicBezTo>
                      <a:pt x="30862" y="208"/>
                      <a:pt x="39268" y="8613"/>
                      <a:pt x="39280" y="18984"/>
                    </a:cubicBezTo>
                    <a:cubicBezTo>
                      <a:pt x="39280" y="26592"/>
                      <a:pt x="34708" y="33438"/>
                      <a:pt x="27683" y="36355"/>
                    </a:cubicBezTo>
                    <a:cubicBezTo>
                      <a:pt x="25358" y="37316"/>
                      <a:pt x="22916" y="37784"/>
                      <a:pt x="20496" y="37784"/>
                    </a:cubicBezTo>
                    <a:cubicBezTo>
                      <a:pt x="15604" y="37784"/>
                      <a:pt x="10797" y="35875"/>
                      <a:pt x="7204" y="32283"/>
                    </a:cubicBezTo>
                    <a:cubicBezTo>
                      <a:pt x="1823" y="26901"/>
                      <a:pt x="215" y="18817"/>
                      <a:pt x="3132" y="11792"/>
                    </a:cubicBezTo>
                    <a:cubicBezTo>
                      <a:pt x="6037" y="4779"/>
                      <a:pt x="12884" y="196"/>
                      <a:pt x="20492" y="196"/>
                    </a:cubicBezTo>
                    <a:close/>
                    <a:moveTo>
                      <a:pt x="20497" y="0"/>
                    </a:moveTo>
                    <a:cubicBezTo>
                      <a:pt x="15553" y="0"/>
                      <a:pt x="10694" y="1932"/>
                      <a:pt x="7061" y="5565"/>
                    </a:cubicBezTo>
                    <a:cubicBezTo>
                      <a:pt x="1632" y="10995"/>
                      <a:pt x="1" y="19162"/>
                      <a:pt x="2942" y="26258"/>
                    </a:cubicBezTo>
                    <a:cubicBezTo>
                      <a:pt x="5883" y="33354"/>
                      <a:pt x="12812" y="37986"/>
                      <a:pt x="20492" y="37986"/>
                    </a:cubicBezTo>
                    <a:cubicBezTo>
                      <a:pt x="30969" y="37962"/>
                      <a:pt x="39470" y="29473"/>
                      <a:pt x="39482" y="18996"/>
                    </a:cubicBezTo>
                    <a:cubicBezTo>
                      <a:pt x="39482" y="11304"/>
                      <a:pt x="34851" y="4387"/>
                      <a:pt x="27754" y="1446"/>
                    </a:cubicBezTo>
                    <a:cubicBezTo>
                      <a:pt x="25406" y="473"/>
                      <a:pt x="22941" y="0"/>
                      <a:pt x="204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57" name="Google Shape;1657;p39"/>
              <p:cNvSpPr/>
              <p:nvPr/>
            </p:nvSpPr>
            <p:spPr bwMode="auto">
              <a:xfrm>
                <a:off x="3503344" y="4318608"/>
                <a:ext cx="1175374" cy="1130908"/>
              </a:xfrm>
              <a:custGeom>
                <a:avLst/>
                <a:gdLst/>
                <a:ahLst/>
                <a:cxnLst/>
                <a:rect l="l" t="t" r="r" b="b"/>
                <a:pathLst>
                  <a:path w="36636" h="35250" fill="norm" stroke="1" extrusionOk="0">
                    <a:moveTo>
                      <a:pt x="19015" y="198"/>
                    </a:moveTo>
                    <a:cubicBezTo>
                      <a:pt x="28635" y="210"/>
                      <a:pt x="36433" y="8008"/>
                      <a:pt x="36433" y="17617"/>
                    </a:cubicBezTo>
                    <a:cubicBezTo>
                      <a:pt x="36433" y="24665"/>
                      <a:pt x="32195" y="31023"/>
                      <a:pt x="25682" y="33726"/>
                    </a:cubicBezTo>
                    <a:cubicBezTo>
                      <a:pt x="23528" y="34616"/>
                      <a:pt x="21266" y="35049"/>
                      <a:pt x="19024" y="35049"/>
                    </a:cubicBezTo>
                    <a:cubicBezTo>
                      <a:pt x="14488" y="35049"/>
                      <a:pt x="10030" y="33278"/>
                      <a:pt x="6692" y="29940"/>
                    </a:cubicBezTo>
                    <a:cubicBezTo>
                      <a:pt x="1703" y="24963"/>
                      <a:pt x="215" y="17462"/>
                      <a:pt x="2917" y="10949"/>
                    </a:cubicBezTo>
                    <a:cubicBezTo>
                      <a:pt x="5608" y="4436"/>
                      <a:pt x="11966" y="198"/>
                      <a:pt x="19015" y="198"/>
                    </a:cubicBezTo>
                    <a:close/>
                    <a:moveTo>
                      <a:pt x="19021" y="1"/>
                    </a:moveTo>
                    <a:cubicBezTo>
                      <a:pt x="14435" y="1"/>
                      <a:pt x="9927" y="1793"/>
                      <a:pt x="6549" y="5163"/>
                    </a:cubicBezTo>
                    <a:cubicBezTo>
                      <a:pt x="1512" y="10199"/>
                      <a:pt x="0" y="17783"/>
                      <a:pt x="2727" y="24367"/>
                    </a:cubicBezTo>
                    <a:cubicBezTo>
                      <a:pt x="5465" y="30952"/>
                      <a:pt x="11883" y="35250"/>
                      <a:pt x="19015" y="35250"/>
                    </a:cubicBezTo>
                    <a:cubicBezTo>
                      <a:pt x="28742" y="35238"/>
                      <a:pt x="36624" y="27356"/>
                      <a:pt x="36636" y="17617"/>
                    </a:cubicBezTo>
                    <a:cubicBezTo>
                      <a:pt x="36636" y="10497"/>
                      <a:pt x="32338" y="4067"/>
                      <a:pt x="25754" y="1341"/>
                    </a:cubicBezTo>
                    <a:cubicBezTo>
                      <a:pt x="23575" y="439"/>
                      <a:pt x="21289" y="1"/>
                      <a:pt x="190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58" name="Google Shape;1658;p39"/>
              <p:cNvSpPr/>
              <p:nvPr/>
            </p:nvSpPr>
            <p:spPr bwMode="auto">
              <a:xfrm>
                <a:off x="3550698" y="4362497"/>
                <a:ext cx="1084100" cy="1043098"/>
              </a:xfrm>
              <a:custGeom>
                <a:avLst/>
                <a:gdLst/>
                <a:ahLst/>
                <a:cxnLst/>
                <a:rect l="l" t="t" r="r" b="b"/>
                <a:pathLst>
                  <a:path w="33791" h="32513" fill="norm" stroke="1" extrusionOk="0">
                    <a:moveTo>
                      <a:pt x="17539" y="199"/>
                    </a:moveTo>
                    <a:cubicBezTo>
                      <a:pt x="26397" y="211"/>
                      <a:pt x="33588" y="7390"/>
                      <a:pt x="33588" y="16249"/>
                    </a:cubicBezTo>
                    <a:cubicBezTo>
                      <a:pt x="33588" y="22749"/>
                      <a:pt x="29683" y="28607"/>
                      <a:pt x="23682" y="31084"/>
                    </a:cubicBezTo>
                    <a:cubicBezTo>
                      <a:pt x="21693" y="31909"/>
                      <a:pt x="19604" y="32310"/>
                      <a:pt x="17533" y="32310"/>
                    </a:cubicBezTo>
                    <a:cubicBezTo>
                      <a:pt x="13357" y="32310"/>
                      <a:pt x="9252" y="30679"/>
                      <a:pt x="6180" y="27607"/>
                    </a:cubicBezTo>
                    <a:cubicBezTo>
                      <a:pt x="1596" y="23011"/>
                      <a:pt x="215" y="16106"/>
                      <a:pt x="2703" y="10105"/>
                    </a:cubicBezTo>
                    <a:cubicBezTo>
                      <a:pt x="5192" y="4104"/>
                      <a:pt x="11038" y="199"/>
                      <a:pt x="17539" y="199"/>
                    </a:cubicBezTo>
                    <a:close/>
                    <a:moveTo>
                      <a:pt x="17544" y="0"/>
                    </a:moveTo>
                    <a:cubicBezTo>
                      <a:pt x="13314" y="0"/>
                      <a:pt x="9156" y="1652"/>
                      <a:pt x="6049" y="4759"/>
                    </a:cubicBezTo>
                    <a:cubicBezTo>
                      <a:pt x="1394" y="9414"/>
                      <a:pt x="1" y="16403"/>
                      <a:pt x="2525" y="22476"/>
                    </a:cubicBezTo>
                    <a:cubicBezTo>
                      <a:pt x="5037" y="28548"/>
                      <a:pt x="10966" y="32513"/>
                      <a:pt x="17539" y="32513"/>
                    </a:cubicBezTo>
                    <a:cubicBezTo>
                      <a:pt x="26516" y="32501"/>
                      <a:pt x="33779" y="25226"/>
                      <a:pt x="33791" y="16249"/>
                    </a:cubicBezTo>
                    <a:cubicBezTo>
                      <a:pt x="33791" y="9676"/>
                      <a:pt x="29826" y="3747"/>
                      <a:pt x="23754" y="1235"/>
                    </a:cubicBezTo>
                    <a:cubicBezTo>
                      <a:pt x="21745" y="404"/>
                      <a:pt x="19636" y="0"/>
                      <a:pt x="17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59" name="Google Shape;1659;p39"/>
              <p:cNvSpPr/>
              <p:nvPr/>
            </p:nvSpPr>
            <p:spPr bwMode="auto">
              <a:xfrm>
                <a:off x="3598084" y="4406354"/>
                <a:ext cx="992793" cy="955320"/>
              </a:xfrm>
              <a:custGeom>
                <a:avLst/>
                <a:gdLst/>
                <a:ahLst/>
                <a:cxnLst/>
                <a:rect l="l" t="t" r="r" b="b"/>
                <a:pathLst>
                  <a:path w="30945" h="29777" fill="norm" stroke="1" extrusionOk="0">
                    <a:moveTo>
                      <a:pt x="16062" y="201"/>
                    </a:moveTo>
                    <a:cubicBezTo>
                      <a:pt x="24170" y="213"/>
                      <a:pt x="30742" y="6773"/>
                      <a:pt x="30754" y="14894"/>
                    </a:cubicBezTo>
                    <a:cubicBezTo>
                      <a:pt x="30754" y="20835"/>
                      <a:pt x="27170" y="26181"/>
                      <a:pt x="21681" y="28455"/>
                    </a:cubicBezTo>
                    <a:cubicBezTo>
                      <a:pt x="19862" y="29209"/>
                      <a:pt x="17950" y="29575"/>
                      <a:pt x="16055" y="29575"/>
                    </a:cubicBezTo>
                    <a:cubicBezTo>
                      <a:pt x="12235" y="29575"/>
                      <a:pt x="8481" y="28085"/>
                      <a:pt x="5679" y="25276"/>
                    </a:cubicBezTo>
                    <a:cubicBezTo>
                      <a:pt x="1476" y="21073"/>
                      <a:pt x="214" y="14751"/>
                      <a:pt x="2488" y="9262"/>
                    </a:cubicBezTo>
                    <a:cubicBezTo>
                      <a:pt x="4763" y="3773"/>
                      <a:pt x="10120" y="201"/>
                      <a:pt x="16062" y="201"/>
                    </a:cubicBezTo>
                    <a:close/>
                    <a:moveTo>
                      <a:pt x="16066" y="1"/>
                    </a:moveTo>
                    <a:cubicBezTo>
                      <a:pt x="12191" y="1"/>
                      <a:pt x="8381" y="1512"/>
                      <a:pt x="5536" y="4357"/>
                    </a:cubicBezTo>
                    <a:cubicBezTo>
                      <a:pt x="1274" y="8619"/>
                      <a:pt x="0" y="15024"/>
                      <a:pt x="2310" y="20585"/>
                    </a:cubicBezTo>
                    <a:cubicBezTo>
                      <a:pt x="4608" y="26145"/>
                      <a:pt x="10037" y="29776"/>
                      <a:pt x="16062" y="29776"/>
                    </a:cubicBezTo>
                    <a:cubicBezTo>
                      <a:pt x="24277" y="29764"/>
                      <a:pt x="30933" y="23109"/>
                      <a:pt x="30944" y="14882"/>
                    </a:cubicBezTo>
                    <a:cubicBezTo>
                      <a:pt x="30944" y="8869"/>
                      <a:pt x="27325" y="3440"/>
                      <a:pt x="21753" y="1130"/>
                    </a:cubicBezTo>
                    <a:cubicBezTo>
                      <a:pt x="19914" y="370"/>
                      <a:pt x="17982" y="1"/>
                      <a:pt x="16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60" name="Google Shape;1660;p39"/>
              <p:cNvSpPr/>
              <p:nvPr/>
            </p:nvSpPr>
            <p:spPr bwMode="auto">
              <a:xfrm>
                <a:off x="3645437" y="4450339"/>
                <a:ext cx="901518" cy="867415"/>
              </a:xfrm>
              <a:custGeom>
                <a:avLst/>
                <a:gdLst/>
                <a:ahLst/>
                <a:cxnLst/>
                <a:rect l="l" t="t" r="r" b="b"/>
                <a:pathLst>
                  <a:path w="28100" h="27037" fill="norm" stroke="1" extrusionOk="0">
                    <a:moveTo>
                      <a:pt x="14586" y="199"/>
                    </a:moveTo>
                    <a:cubicBezTo>
                      <a:pt x="21944" y="199"/>
                      <a:pt x="27897" y="6164"/>
                      <a:pt x="27909" y="13523"/>
                    </a:cubicBezTo>
                    <a:cubicBezTo>
                      <a:pt x="27909" y="18904"/>
                      <a:pt x="24658" y="23762"/>
                      <a:pt x="19681" y="25822"/>
                    </a:cubicBezTo>
                    <a:cubicBezTo>
                      <a:pt x="18031" y="26505"/>
                      <a:pt x="16299" y="26837"/>
                      <a:pt x="14581" y="26837"/>
                    </a:cubicBezTo>
                    <a:cubicBezTo>
                      <a:pt x="11118" y="26837"/>
                      <a:pt x="7714" y="25487"/>
                      <a:pt x="5168" y="22940"/>
                    </a:cubicBezTo>
                    <a:cubicBezTo>
                      <a:pt x="1358" y="19130"/>
                      <a:pt x="215" y="13392"/>
                      <a:pt x="2275" y="8415"/>
                    </a:cubicBezTo>
                    <a:cubicBezTo>
                      <a:pt x="4334" y="3438"/>
                      <a:pt x="9192" y="199"/>
                      <a:pt x="14586" y="199"/>
                    </a:cubicBezTo>
                    <a:close/>
                    <a:moveTo>
                      <a:pt x="14581" y="1"/>
                    </a:moveTo>
                    <a:cubicBezTo>
                      <a:pt x="11067" y="1"/>
                      <a:pt x="7612" y="1375"/>
                      <a:pt x="5025" y="3962"/>
                    </a:cubicBezTo>
                    <a:cubicBezTo>
                      <a:pt x="1155" y="7819"/>
                      <a:pt x="0" y="13642"/>
                      <a:pt x="2096" y="18690"/>
                    </a:cubicBezTo>
                    <a:cubicBezTo>
                      <a:pt x="4191" y="23738"/>
                      <a:pt x="9121" y="27036"/>
                      <a:pt x="14586" y="27036"/>
                    </a:cubicBezTo>
                    <a:cubicBezTo>
                      <a:pt x="22051" y="27024"/>
                      <a:pt x="28099" y="20976"/>
                      <a:pt x="28099" y="13523"/>
                    </a:cubicBezTo>
                    <a:cubicBezTo>
                      <a:pt x="28099" y="8046"/>
                      <a:pt x="24813" y="3116"/>
                      <a:pt x="19753" y="1033"/>
                    </a:cubicBezTo>
                    <a:cubicBezTo>
                      <a:pt x="18080" y="338"/>
                      <a:pt x="16323" y="1"/>
                      <a:pt x="145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61" name="Google Shape;1661;p39"/>
              <p:cNvSpPr/>
              <p:nvPr/>
            </p:nvSpPr>
            <p:spPr bwMode="auto">
              <a:xfrm>
                <a:off x="3692791" y="4494228"/>
                <a:ext cx="810211" cy="779573"/>
              </a:xfrm>
              <a:custGeom>
                <a:avLst/>
                <a:gdLst/>
                <a:ahLst/>
                <a:cxnLst/>
                <a:rect l="l" t="t" r="r" b="b"/>
                <a:pathLst>
                  <a:path w="25254" h="24299" fill="norm" stroke="1"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62" name="Google Shape;1662;p39"/>
              <p:cNvSpPr/>
              <p:nvPr/>
            </p:nvSpPr>
            <p:spPr bwMode="auto">
              <a:xfrm>
                <a:off x="3740177" y="4538084"/>
                <a:ext cx="719290" cy="691795"/>
              </a:xfrm>
              <a:custGeom>
                <a:avLst/>
                <a:gdLst/>
                <a:ahLst/>
                <a:cxnLst/>
                <a:rect l="l" t="t" r="r" b="b"/>
                <a:pathLst>
                  <a:path w="22420" h="21563" fill="norm" stroke="1"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63" name="Google Shape;1663;p39"/>
              <p:cNvSpPr/>
              <p:nvPr/>
            </p:nvSpPr>
            <p:spPr bwMode="auto">
              <a:xfrm>
                <a:off x="3787531" y="4581973"/>
                <a:ext cx="628015" cy="603985"/>
              </a:xfrm>
              <a:custGeom>
                <a:avLst/>
                <a:gdLst/>
                <a:ahLst/>
                <a:cxnLst/>
                <a:rect l="l" t="t" r="r" b="b"/>
                <a:pathLst>
                  <a:path w="19575" h="18826" fill="norm" stroke="1"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64" name="Google Shape;1664;p39"/>
              <p:cNvSpPr/>
              <p:nvPr/>
            </p:nvSpPr>
            <p:spPr bwMode="auto">
              <a:xfrm>
                <a:off x="3834885" y="4625861"/>
                <a:ext cx="536740" cy="516174"/>
              </a:xfrm>
              <a:custGeom>
                <a:avLst/>
                <a:gdLst/>
                <a:ahLst/>
                <a:cxnLst/>
                <a:rect l="l" t="t" r="r" b="b"/>
                <a:pathLst>
                  <a:path w="16730" h="16089" fill="norm" stroke="1"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65" name="Google Shape;1665;p39"/>
              <p:cNvSpPr/>
              <p:nvPr/>
            </p:nvSpPr>
            <p:spPr bwMode="auto">
              <a:xfrm>
                <a:off x="3882270" y="4669558"/>
                <a:ext cx="445401" cy="428558"/>
              </a:xfrm>
              <a:custGeom>
                <a:avLst/>
                <a:gdLst/>
                <a:ahLst/>
                <a:cxnLst/>
                <a:rect l="l" t="t" r="r" b="b"/>
                <a:pathLst>
                  <a:path w="13883" h="13358" fill="norm" stroke="1"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66" name="Google Shape;1666;p39"/>
              <p:cNvSpPr/>
              <p:nvPr/>
            </p:nvSpPr>
            <p:spPr bwMode="auto">
              <a:xfrm>
                <a:off x="3929624" y="4713511"/>
                <a:ext cx="354127" cy="341037"/>
              </a:xfrm>
              <a:custGeom>
                <a:avLst/>
                <a:gdLst/>
                <a:ahLst/>
                <a:cxnLst/>
                <a:rect l="l" t="t" r="r" b="b"/>
                <a:pathLst>
                  <a:path w="11038" h="10630" fill="norm" stroke="1"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67" name="Google Shape;1667;p39"/>
              <p:cNvSpPr/>
              <p:nvPr/>
            </p:nvSpPr>
            <p:spPr bwMode="auto">
              <a:xfrm>
                <a:off x="3944158" y="4757208"/>
                <a:ext cx="295672" cy="253420"/>
              </a:xfrm>
              <a:custGeom>
                <a:avLst/>
                <a:gdLst/>
                <a:ahLst/>
                <a:cxnLst/>
                <a:rect l="l" t="t" r="r" b="b"/>
                <a:pathLst>
                  <a:path w="9216" h="7899" fill="norm" stroke="1"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68" name="Google Shape;1668;p39"/>
              <p:cNvSpPr/>
              <p:nvPr/>
            </p:nvSpPr>
            <p:spPr bwMode="auto">
              <a:xfrm>
                <a:off x="4002965" y="4801193"/>
                <a:ext cx="192944" cy="165514"/>
              </a:xfrm>
              <a:custGeom>
                <a:avLst/>
                <a:gdLst/>
                <a:ahLst/>
                <a:cxnLst/>
                <a:rect l="l" t="t" r="r" b="b"/>
                <a:pathLst>
                  <a:path w="6014" h="5159" fill="norm" stroke="1"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69" name="Google Shape;1669;p39"/>
              <p:cNvSpPr/>
              <p:nvPr/>
            </p:nvSpPr>
            <p:spPr bwMode="auto">
              <a:xfrm>
                <a:off x="4061804" y="4845178"/>
                <a:ext cx="90184" cy="77608"/>
              </a:xfrm>
              <a:custGeom>
                <a:avLst/>
                <a:gdLst/>
                <a:ahLst/>
                <a:cxnLst/>
                <a:rect l="l" t="t" r="r" b="b"/>
                <a:pathLst>
                  <a:path w="2811" h="2419" fill="norm" stroke="1"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70" name="Google Shape;1670;p39"/>
              <p:cNvSpPr/>
              <p:nvPr/>
            </p:nvSpPr>
            <p:spPr bwMode="auto">
              <a:xfrm>
                <a:off x="3784098" y="4578572"/>
                <a:ext cx="634496" cy="610787"/>
              </a:xfrm>
              <a:custGeom>
                <a:avLst/>
                <a:gdLst/>
                <a:ahLst/>
                <a:cxnLst/>
                <a:rect l="l" t="t" r="r" b="b"/>
                <a:pathLst>
                  <a:path w="19777" h="19038" fill="norm" stroke="1"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671" name="Google Shape;1671;p39"/>
            <p:cNvSpPr/>
            <p:nvPr/>
          </p:nvSpPr>
          <p:spPr bwMode="auto">
            <a:xfrm>
              <a:off x="713232" y="791782"/>
              <a:ext cx="600900" cy="1289099"/>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672" name="Google Shape;1672;p39"/>
          <p:cNvGrpSpPr/>
          <p:nvPr/>
        </p:nvGrpSpPr>
        <p:grpSpPr bwMode="auto">
          <a:xfrm rot="-5400000" flipH="1">
            <a:off x="8380837" y="4329261"/>
            <a:ext cx="588555" cy="677357"/>
            <a:chOff x="8369505" y="4354255"/>
            <a:chExt cx="588555" cy="677357"/>
          </a:xfrm>
        </p:grpSpPr>
        <p:sp>
          <p:nvSpPr>
            <p:cNvPr id="1673" name="Google Shape;1673;p39"/>
            <p:cNvSpPr/>
            <p:nvPr/>
          </p:nvSpPr>
          <p:spPr bwMode="auto">
            <a:xfrm>
              <a:off x="8881800" y="4888380"/>
              <a:ext cx="38162" cy="32687"/>
            </a:xfrm>
            <a:custGeom>
              <a:avLst/>
              <a:gdLst/>
              <a:ahLst/>
              <a:cxnLst/>
              <a:rect l="l" t="t" r="r" b="b"/>
              <a:pathLst>
                <a:path w="1192" h="1021" fill="norm" stroke="1" extrusionOk="0">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74" name="Google Shape;1674;p39"/>
            <p:cNvSpPr/>
            <p:nvPr/>
          </p:nvSpPr>
          <p:spPr bwMode="auto">
            <a:xfrm>
              <a:off x="8764403" y="4888380"/>
              <a:ext cx="38162" cy="32687"/>
            </a:xfrm>
            <a:custGeom>
              <a:avLst/>
              <a:gdLst/>
              <a:ahLst/>
              <a:cxnLst/>
              <a:rect l="l" t="t" r="r" b="b"/>
              <a:pathLst>
                <a:path w="1192" h="1021" fill="norm" stroke="1" extrusionOk="0">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75" name="Google Shape;1675;p39"/>
            <p:cNvSpPr/>
            <p:nvPr/>
          </p:nvSpPr>
          <p:spPr bwMode="auto">
            <a:xfrm>
              <a:off x="8647391" y="4888380"/>
              <a:ext cx="38130" cy="32687"/>
            </a:xfrm>
            <a:custGeom>
              <a:avLst/>
              <a:gdLst/>
              <a:ahLst/>
              <a:cxnLst/>
              <a:rect l="l" t="t" r="r" b="b"/>
              <a:pathLst>
                <a:path w="1191" h="1021" fill="norm" stroke="1" extrusionOk="0">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76" name="Google Shape;1676;p39"/>
            <p:cNvSpPr/>
            <p:nvPr/>
          </p:nvSpPr>
          <p:spPr bwMode="auto">
            <a:xfrm>
              <a:off x="8530346" y="4888380"/>
              <a:ext cx="38162" cy="32687"/>
            </a:xfrm>
            <a:custGeom>
              <a:avLst/>
              <a:gdLst/>
              <a:ahLst/>
              <a:cxnLst/>
              <a:rect l="l" t="t" r="r" b="b"/>
              <a:pathLst>
                <a:path w="1192" h="1021" fill="norm" stroke="1" extrusionOk="0">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77" name="Google Shape;1677;p39"/>
            <p:cNvSpPr/>
            <p:nvPr/>
          </p:nvSpPr>
          <p:spPr bwMode="auto">
            <a:xfrm>
              <a:off x="8413333" y="4888380"/>
              <a:ext cx="38162" cy="32687"/>
            </a:xfrm>
            <a:custGeom>
              <a:avLst/>
              <a:gdLst/>
              <a:ahLst/>
              <a:cxnLst/>
              <a:rect l="l" t="t" r="r" b="b"/>
              <a:pathLst>
                <a:path w="1192" h="1021" fill="norm" stroke="1" extrusionOk="0">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78" name="Google Shape;1678;p39"/>
            <p:cNvSpPr/>
            <p:nvPr/>
          </p:nvSpPr>
          <p:spPr bwMode="auto">
            <a:xfrm>
              <a:off x="8881800" y="4777867"/>
              <a:ext cx="38162" cy="33039"/>
            </a:xfrm>
            <a:custGeom>
              <a:avLst/>
              <a:gdLst/>
              <a:ahLst/>
              <a:cxnLst/>
              <a:rect l="l" t="t" r="r" b="b"/>
              <a:pathLst>
                <a:path w="1192" h="1032" fill="norm" stroke="1" extrusionOk="0">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79" name="Google Shape;1679;p39"/>
            <p:cNvSpPr/>
            <p:nvPr/>
          </p:nvSpPr>
          <p:spPr bwMode="auto">
            <a:xfrm>
              <a:off x="8764403" y="4777867"/>
              <a:ext cx="38162" cy="33039"/>
            </a:xfrm>
            <a:custGeom>
              <a:avLst/>
              <a:gdLst/>
              <a:ahLst/>
              <a:cxnLst/>
              <a:rect l="l" t="t" r="r" b="b"/>
              <a:pathLst>
                <a:path w="1192" h="1032" fill="norm" stroke="1" extrusionOk="0">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80" name="Google Shape;1680;p39"/>
            <p:cNvSpPr/>
            <p:nvPr/>
          </p:nvSpPr>
          <p:spPr bwMode="auto">
            <a:xfrm>
              <a:off x="8647391" y="4777867"/>
              <a:ext cx="38130" cy="33039"/>
            </a:xfrm>
            <a:custGeom>
              <a:avLst/>
              <a:gdLst/>
              <a:ahLst/>
              <a:cxnLst/>
              <a:rect l="l" t="t" r="r" b="b"/>
              <a:pathLst>
                <a:path w="1191" h="1032" fill="norm" stroke="1" extrusionOk="0">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81" name="Google Shape;1681;p39"/>
            <p:cNvSpPr/>
            <p:nvPr/>
          </p:nvSpPr>
          <p:spPr bwMode="auto">
            <a:xfrm>
              <a:off x="8530346" y="4777867"/>
              <a:ext cx="38162" cy="33039"/>
            </a:xfrm>
            <a:custGeom>
              <a:avLst/>
              <a:gdLst/>
              <a:ahLst/>
              <a:cxnLst/>
              <a:rect l="l" t="t" r="r" b="b"/>
              <a:pathLst>
                <a:path w="1192" h="1032" fill="norm" stroke="1" extrusionOk="0">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82" name="Google Shape;1682;p39"/>
            <p:cNvSpPr/>
            <p:nvPr/>
          </p:nvSpPr>
          <p:spPr bwMode="auto">
            <a:xfrm>
              <a:off x="8413333" y="4777867"/>
              <a:ext cx="38162" cy="33039"/>
            </a:xfrm>
            <a:custGeom>
              <a:avLst/>
              <a:gdLst/>
              <a:ahLst/>
              <a:cxnLst/>
              <a:rect l="l" t="t" r="r" b="b"/>
              <a:pathLst>
                <a:path w="1192" h="1032" fill="norm" stroke="1" extrusionOk="0">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83" name="Google Shape;1683;p39"/>
            <p:cNvSpPr/>
            <p:nvPr/>
          </p:nvSpPr>
          <p:spPr bwMode="auto">
            <a:xfrm>
              <a:off x="8881800" y="4998637"/>
              <a:ext cx="38162" cy="32975"/>
            </a:xfrm>
            <a:custGeom>
              <a:avLst/>
              <a:gdLst/>
              <a:ahLst/>
              <a:cxnLst/>
              <a:rect l="l" t="t" r="r" b="b"/>
              <a:pathLst>
                <a:path w="1192" h="1030" fill="norm" stroke="1" extrusionOk="0">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84" name="Google Shape;1684;p39"/>
            <p:cNvSpPr/>
            <p:nvPr/>
          </p:nvSpPr>
          <p:spPr bwMode="auto">
            <a:xfrm>
              <a:off x="8764403" y="4998637"/>
              <a:ext cx="38162" cy="32975"/>
            </a:xfrm>
            <a:custGeom>
              <a:avLst/>
              <a:gdLst/>
              <a:ahLst/>
              <a:cxnLst/>
              <a:rect l="l" t="t" r="r" b="b"/>
              <a:pathLst>
                <a:path w="1192" h="1030" fill="norm" stroke="1" extrusionOk="0">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85" name="Google Shape;1685;p39"/>
            <p:cNvSpPr/>
            <p:nvPr/>
          </p:nvSpPr>
          <p:spPr bwMode="auto">
            <a:xfrm>
              <a:off x="8647391" y="4998637"/>
              <a:ext cx="38130" cy="32975"/>
            </a:xfrm>
            <a:custGeom>
              <a:avLst/>
              <a:gdLst/>
              <a:ahLst/>
              <a:cxnLst/>
              <a:rect l="l" t="t" r="r" b="b"/>
              <a:pathLst>
                <a:path w="1191" h="1030" fill="norm" stroke="1" extrusionOk="0">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86" name="Google Shape;1686;p39"/>
            <p:cNvSpPr/>
            <p:nvPr/>
          </p:nvSpPr>
          <p:spPr bwMode="auto">
            <a:xfrm>
              <a:off x="8530346" y="4998637"/>
              <a:ext cx="38162" cy="32975"/>
            </a:xfrm>
            <a:custGeom>
              <a:avLst/>
              <a:gdLst/>
              <a:ahLst/>
              <a:cxnLst/>
              <a:rect l="l" t="t" r="r" b="b"/>
              <a:pathLst>
                <a:path w="1192" h="1030" fill="norm" stroke="1" extrusionOk="0">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87" name="Google Shape;1687;p39"/>
            <p:cNvSpPr/>
            <p:nvPr/>
          </p:nvSpPr>
          <p:spPr bwMode="auto">
            <a:xfrm>
              <a:off x="8413333" y="4998637"/>
              <a:ext cx="38162" cy="32975"/>
            </a:xfrm>
            <a:custGeom>
              <a:avLst/>
              <a:gdLst/>
              <a:ahLst/>
              <a:cxnLst/>
              <a:rect l="l" t="t" r="r" b="b"/>
              <a:pathLst>
                <a:path w="1192" h="1030" fill="norm" stroke="1" extrusionOk="0">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88" name="Google Shape;1688;p39"/>
            <p:cNvSpPr/>
            <p:nvPr/>
          </p:nvSpPr>
          <p:spPr bwMode="auto">
            <a:xfrm>
              <a:off x="8369505" y="4354255"/>
              <a:ext cx="585138" cy="79685"/>
            </a:xfrm>
            <a:custGeom>
              <a:avLst/>
              <a:gdLst/>
              <a:ahLst/>
              <a:cxnLst/>
              <a:rect l="l" t="t" r="r" b="b"/>
              <a:pathLst>
                <a:path w="18277" h="2489" fill="norm" stroke="1" extrusionOk="0">
                  <a:moveTo>
                    <a:pt x="1882" y="0"/>
                  </a:moveTo>
                  <a:lnTo>
                    <a:pt x="1" y="1893"/>
                  </a:lnTo>
                  <a:lnTo>
                    <a:pt x="334" y="2215"/>
                  </a:lnTo>
                  <a:lnTo>
                    <a:pt x="1882" y="655"/>
                  </a:lnTo>
                  <a:lnTo>
                    <a:pt x="3691" y="2489"/>
                  </a:lnTo>
                  <a:lnTo>
                    <a:pt x="5513" y="655"/>
                  </a:lnTo>
                  <a:lnTo>
                    <a:pt x="7323" y="2489"/>
                  </a:lnTo>
                  <a:lnTo>
                    <a:pt x="9145" y="655"/>
                  </a:lnTo>
                  <a:lnTo>
                    <a:pt x="10966" y="2489"/>
                  </a:lnTo>
                  <a:lnTo>
                    <a:pt x="12776" y="655"/>
                  </a:lnTo>
                  <a:lnTo>
                    <a:pt x="14598" y="2489"/>
                  </a:lnTo>
                  <a:lnTo>
                    <a:pt x="16407" y="655"/>
                  </a:lnTo>
                  <a:lnTo>
                    <a:pt x="17955" y="2215"/>
                  </a:lnTo>
                  <a:lnTo>
                    <a:pt x="18277" y="1893"/>
                  </a:lnTo>
                  <a:lnTo>
                    <a:pt x="16407" y="0"/>
                  </a:lnTo>
                  <a:lnTo>
                    <a:pt x="14598" y="1834"/>
                  </a:lnTo>
                  <a:lnTo>
                    <a:pt x="12776" y="0"/>
                  </a:lnTo>
                  <a:lnTo>
                    <a:pt x="10966" y="1846"/>
                  </a:lnTo>
                  <a:lnTo>
                    <a:pt x="9145" y="0"/>
                  </a:lnTo>
                  <a:lnTo>
                    <a:pt x="7323" y="1834"/>
                  </a:lnTo>
                  <a:lnTo>
                    <a:pt x="5513" y="0"/>
                  </a:lnTo>
                  <a:lnTo>
                    <a:pt x="3691" y="1846"/>
                  </a:lnTo>
                  <a:lnTo>
                    <a:pt x="1882"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89" name="Google Shape;1689;p39"/>
            <p:cNvSpPr/>
            <p:nvPr/>
          </p:nvSpPr>
          <p:spPr bwMode="auto">
            <a:xfrm>
              <a:off x="8834931" y="4507091"/>
              <a:ext cx="123130" cy="123162"/>
            </a:xfrm>
            <a:custGeom>
              <a:avLst/>
              <a:gdLst/>
              <a:ahLst/>
              <a:cxnLst/>
              <a:rect l="l" t="t" r="r" b="b"/>
              <a:pathLst>
                <a:path w="3846" h="3847" fill="norm" stroke="1" extrusionOk="0">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690" name="Google Shape;1690;p39"/>
          <p:cNvGrpSpPr/>
          <p:nvPr/>
        </p:nvGrpSpPr>
        <p:grpSpPr bwMode="auto">
          <a:xfrm rot="-5400000">
            <a:off x="8206316" y="4199070"/>
            <a:ext cx="937621" cy="937730"/>
            <a:chOff x="-9" y="1693952"/>
            <a:chExt cx="3445869" cy="3446269"/>
          </a:xfrm>
        </p:grpSpPr>
        <p:sp>
          <p:nvSpPr>
            <p:cNvPr id="1691" name="Google Shape;1691;p39"/>
            <p:cNvSpPr/>
            <p:nvPr/>
          </p:nvSpPr>
          <p:spPr bwMode="auto">
            <a:xfrm>
              <a:off x="-9" y="2194746"/>
              <a:ext cx="2945507" cy="2945475"/>
            </a:xfrm>
            <a:custGeom>
              <a:avLst/>
              <a:gdLst/>
              <a:ahLst/>
              <a:cxnLst/>
              <a:rect l="l" t="t" r="r" b="b"/>
              <a:pathLst>
                <a:path w="91882" h="91881" fill="norm" stroke="1" extrusionOk="0">
                  <a:moveTo>
                    <a:pt x="30623" y="0"/>
                  </a:moveTo>
                  <a:lnTo>
                    <a:pt x="1" y="30635"/>
                  </a:lnTo>
                  <a:lnTo>
                    <a:pt x="61246" y="91881"/>
                  </a:lnTo>
                  <a:lnTo>
                    <a:pt x="91881" y="61258"/>
                  </a:lnTo>
                  <a:lnTo>
                    <a:pt x="30623" y="0"/>
                  </a:ln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92" name="Google Shape;1692;p39"/>
            <p:cNvSpPr/>
            <p:nvPr/>
          </p:nvSpPr>
          <p:spPr bwMode="auto">
            <a:xfrm>
              <a:off x="-9" y="3176828"/>
              <a:ext cx="1963426" cy="1963394"/>
            </a:xfrm>
            <a:custGeom>
              <a:avLst/>
              <a:gdLst/>
              <a:ahLst/>
              <a:cxnLst/>
              <a:rect l="l" t="t" r="r" b="b"/>
              <a:pathLst>
                <a:path w="61247" h="61246" fill="norm" stroke="1" extrusionOk="0">
                  <a:moveTo>
                    <a:pt x="1" y="0"/>
                  </a:moveTo>
                  <a:lnTo>
                    <a:pt x="1" y="61246"/>
                  </a:lnTo>
                  <a:lnTo>
                    <a:pt x="61246" y="61246"/>
                  </a:lnTo>
                  <a:lnTo>
                    <a:pt x="1" y="0"/>
                  </a:ln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93" name="Google Shape;1693;p39"/>
            <p:cNvSpPr/>
            <p:nvPr/>
          </p:nvSpPr>
          <p:spPr bwMode="auto">
            <a:xfrm>
              <a:off x="485094" y="1693952"/>
              <a:ext cx="2960767" cy="2960767"/>
            </a:xfrm>
            <a:custGeom>
              <a:avLst/>
              <a:gdLst/>
              <a:ahLst/>
              <a:cxnLst/>
              <a:rect l="l" t="t" r="r" b="b"/>
              <a:pathLst>
                <a:path w="92358" h="92358" fill="norm" stroke="1" extrusionOk="0">
                  <a:moveTo>
                    <a:pt x="1" y="1"/>
                  </a:moveTo>
                  <a:lnTo>
                    <a:pt x="1" y="92357"/>
                  </a:lnTo>
                  <a:lnTo>
                    <a:pt x="92358" y="92357"/>
                  </a:lnTo>
                  <a:lnTo>
                    <a:pt x="92358" y="1"/>
                  </a:ln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694" name="Google Shape;1694;p39"/>
          <p:cNvSpPr/>
          <p:nvPr/>
        </p:nvSpPr>
        <p:spPr bwMode="auto">
          <a:xfrm rot="-5400000">
            <a:off x="6907432" y="4600677"/>
            <a:ext cx="134279" cy="134531"/>
          </a:xfrm>
          <a:custGeom>
            <a:avLst/>
            <a:gdLst/>
            <a:ahLst/>
            <a:cxnLst/>
            <a:rect l="l" t="t" r="r" b="b"/>
            <a:pathLst>
              <a:path w="5883" h="5894" fill="norm" stroke="1" extrusionOk="0">
                <a:moveTo>
                  <a:pt x="1" y="0"/>
                </a:moveTo>
                <a:lnTo>
                  <a:pt x="1" y="5894"/>
                </a:lnTo>
                <a:lnTo>
                  <a:pt x="5882" y="5894"/>
                </a:lnTo>
                <a:lnTo>
                  <a:pt x="5882" y="0"/>
                </a:ln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95" name="Google Shape;1695;p39"/>
          <p:cNvSpPr/>
          <p:nvPr/>
        </p:nvSpPr>
        <p:spPr bwMode="auto">
          <a:xfrm>
            <a:off x="6836067" y="250255"/>
            <a:ext cx="180477" cy="180454"/>
          </a:xfrm>
          <a:custGeom>
            <a:avLst/>
            <a:gdLst/>
            <a:ahLst/>
            <a:cxnLst/>
            <a:rect l="l" t="t" r="r" b="b"/>
            <a:pathLst>
              <a:path w="7907" h="7906" fill="norm" stroke="1" extrusionOk="0">
                <a:moveTo>
                  <a:pt x="3203" y="0"/>
                </a:moveTo>
                <a:lnTo>
                  <a:pt x="3203" y="3203"/>
                </a:lnTo>
                <a:lnTo>
                  <a:pt x="1" y="3203"/>
                </a:lnTo>
                <a:lnTo>
                  <a:pt x="1" y="4691"/>
                </a:lnTo>
                <a:lnTo>
                  <a:pt x="3203" y="4691"/>
                </a:lnTo>
                <a:lnTo>
                  <a:pt x="3203" y="7906"/>
                </a:lnTo>
                <a:lnTo>
                  <a:pt x="4704" y="7906"/>
                </a:lnTo>
                <a:lnTo>
                  <a:pt x="4704" y="4691"/>
                </a:lnTo>
                <a:lnTo>
                  <a:pt x="7906" y="4691"/>
                </a:lnTo>
                <a:lnTo>
                  <a:pt x="7906" y="3203"/>
                </a:lnTo>
                <a:lnTo>
                  <a:pt x="4704" y="3203"/>
                </a:lnTo>
                <a:lnTo>
                  <a:pt x="4704" y="0"/>
                </a:ln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696" name="Google Shape;1696;p39"/>
          <p:cNvGrpSpPr/>
          <p:nvPr/>
        </p:nvGrpSpPr>
        <p:grpSpPr bwMode="auto">
          <a:xfrm rot="-5400000">
            <a:off x="7034506" y="4756557"/>
            <a:ext cx="135900" cy="390284"/>
            <a:chOff x="179009" y="2072967"/>
            <a:chExt cx="190870" cy="548151"/>
          </a:xfrm>
        </p:grpSpPr>
        <p:sp>
          <p:nvSpPr>
            <p:cNvPr id="1697" name="Google Shape;1697;p39"/>
            <p:cNvSpPr/>
            <p:nvPr/>
          </p:nvSpPr>
          <p:spPr bwMode="auto">
            <a:xfrm>
              <a:off x="179009" y="2072967"/>
              <a:ext cx="190870" cy="190870"/>
            </a:xfrm>
            <a:custGeom>
              <a:avLst/>
              <a:gdLst/>
              <a:ahLst/>
              <a:cxnLst/>
              <a:rect l="l" t="t" r="r" b="b"/>
              <a:pathLst>
                <a:path w="5954" h="5954" fill="norm" stroke="1"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98" name="Google Shape;1698;p39"/>
            <p:cNvSpPr/>
            <p:nvPr/>
          </p:nvSpPr>
          <p:spPr bwMode="auto">
            <a:xfrm>
              <a:off x="179009" y="2429863"/>
              <a:ext cx="190870" cy="191254"/>
            </a:xfrm>
            <a:custGeom>
              <a:avLst/>
              <a:gdLst/>
              <a:ahLst/>
              <a:cxnLst/>
              <a:rect l="l" t="t" r="r" b="b"/>
              <a:pathLst>
                <a:path w="5954" h="5966" fill="norm" stroke="1"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699" name="Google Shape;1699;p39"/>
          <p:cNvGrpSpPr/>
          <p:nvPr/>
        </p:nvGrpSpPr>
        <p:grpSpPr bwMode="auto">
          <a:xfrm rot="-5400000">
            <a:off x="8302924" y="3314211"/>
            <a:ext cx="588555" cy="677357"/>
            <a:chOff x="8369505" y="4354255"/>
            <a:chExt cx="588555" cy="677357"/>
          </a:xfrm>
        </p:grpSpPr>
        <p:sp>
          <p:nvSpPr>
            <p:cNvPr id="1700" name="Google Shape;1700;p39"/>
            <p:cNvSpPr/>
            <p:nvPr/>
          </p:nvSpPr>
          <p:spPr bwMode="auto">
            <a:xfrm>
              <a:off x="8881800" y="4888380"/>
              <a:ext cx="38162" cy="32687"/>
            </a:xfrm>
            <a:custGeom>
              <a:avLst/>
              <a:gdLst/>
              <a:ahLst/>
              <a:cxnLst/>
              <a:rect l="l" t="t" r="r" b="b"/>
              <a:pathLst>
                <a:path w="1192" h="1021" fill="norm" stroke="1" extrusionOk="0">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01" name="Google Shape;1701;p39"/>
            <p:cNvSpPr/>
            <p:nvPr/>
          </p:nvSpPr>
          <p:spPr bwMode="auto">
            <a:xfrm>
              <a:off x="8764403" y="4888380"/>
              <a:ext cx="38162" cy="32687"/>
            </a:xfrm>
            <a:custGeom>
              <a:avLst/>
              <a:gdLst/>
              <a:ahLst/>
              <a:cxnLst/>
              <a:rect l="l" t="t" r="r" b="b"/>
              <a:pathLst>
                <a:path w="1192" h="1021" fill="norm" stroke="1" extrusionOk="0">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02" name="Google Shape;1702;p39"/>
            <p:cNvSpPr/>
            <p:nvPr/>
          </p:nvSpPr>
          <p:spPr bwMode="auto">
            <a:xfrm>
              <a:off x="8647391" y="4888380"/>
              <a:ext cx="38130" cy="32687"/>
            </a:xfrm>
            <a:custGeom>
              <a:avLst/>
              <a:gdLst/>
              <a:ahLst/>
              <a:cxnLst/>
              <a:rect l="l" t="t" r="r" b="b"/>
              <a:pathLst>
                <a:path w="1191" h="1021" fill="norm" stroke="1" extrusionOk="0">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03" name="Google Shape;1703;p39"/>
            <p:cNvSpPr/>
            <p:nvPr/>
          </p:nvSpPr>
          <p:spPr bwMode="auto">
            <a:xfrm>
              <a:off x="8530346" y="4888380"/>
              <a:ext cx="38162" cy="32687"/>
            </a:xfrm>
            <a:custGeom>
              <a:avLst/>
              <a:gdLst/>
              <a:ahLst/>
              <a:cxnLst/>
              <a:rect l="l" t="t" r="r" b="b"/>
              <a:pathLst>
                <a:path w="1192" h="1021" fill="norm" stroke="1" extrusionOk="0">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04" name="Google Shape;1704;p39"/>
            <p:cNvSpPr/>
            <p:nvPr/>
          </p:nvSpPr>
          <p:spPr bwMode="auto">
            <a:xfrm>
              <a:off x="8413333" y="4888380"/>
              <a:ext cx="38162" cy="32687"/>
            </a:xfrm>
            <a:custGeom>
              <a:avLst/>
              <a:gdLst/>
              <a:ahLst/>
              <a:cxnLst/>
              <a:rect l="l" t="t" r="r" b="b"/>
              <a:pathLst>
                <a:path w="1192" h="1021" fill="norm" stroke="1" extrusionOk="0">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05" name="Google Shape;1705;p39"/>
            <p:cNvSpPr/>
            <p:nvPr/>
          </p:nvSpPr>
          <p:spPr bwMode="auto">
            <a:xfrm>
              <a:off x="8881800" y="4777867"/>
              <a:ext cx="38162" cy="33039"/>
            </a:xfrm>
            <a:custGeom>
              <a:avLst/>
              <a:gdLst/>
              <a:ahLst/>
              <a:cxnLst/>
              <a:rect l="l" t="t" r="r" b="b"/>
              <a:pathLst>
                <a:path w="1192" h="1032" fill="norm" stroke="1" extrusionOk="0">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06" name="Google Shape;1706;p39"/>
            <p:cNvSpPr/>
            <p:nvPr/>
          </p:nvSpPr>
          <p:spPr bwMode="auto">
            <a:xfrm>
              <a:off x="8764403" y="4777867"/>
              <a:ext cx="38162" cy="33039"/>
            </a:xfrm>
            <a:custGeom>
              <a:avLst/>
              <a:gdLst/>
              <a:ahLst/>
              <a:cxnLst/>
              <a:rect l="l" t="t" r="r" b="b"/>
              <a:pathLst>
                <a:path w="1192" h="1032" fill="norm" stroke="1" extrusionOk="0">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07" name="Google Shape;1707;p39"/>
            <p:cNvSpPr/>
            <p:nvPr/>
          </p:nvSpPr>
          <p:spPr bwMode="auto">
            <a:xfrm>
              <a:off x="8647391" y="4777867"/>
              <a:ext cx="38130" cy="33039"/>
            </a:xfrm>
            <a:custGeom>
              <a:avLst/>
              <a:gdLst/>
              <a:ahLst/>
              <a:cxnLst/>
              <a:rect l="l" t="t" r="r" b="b"/>
              <a:pathLst>
                <a:path w="1191" h="1032" fill="norm" stroke="1" extrusionOk="0">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08" name="Google Shape;1708;p39"/>
            <p:cNvSpPr/>
            <p:nvPr/>
          </p:nvSpPr>
          <p:spPr bwMode="auto">
            <a:xfrm>
              <a:off x="8530346" y="4777867"/>
              <a:ext cx="38162" cy="33039"/>
            </a:xfrm>
            <a:custGeom>
              <a:avLst/>
              <a:gdLst/>
              <a:ahLst/>
              <a:cxnLst/>
              <a:rect l="l" t="t" r="r" b="b"/>
              <a:pathLst>
                <a:path w="1192" h="1032" fill="norm" stroke="1" extrusionOk="0">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09" name="Google Shape;1709;p39"/>
            <p:cNvSpPr/>
            <p:nvPr/>
          </p:nvSpPr>
          <p:spPr bwMode="auto">
            <a:xfrm>
              <a:off x="8413333" y="4777867"/>
              <a:ext cx="38162" cy="33039"/>
            </a:xfrm>
            <a:custGeom>
              <a:avLst/>
              <a:gdLst/>
              <a:ahLst/>
              <a:cxnLst/>
              <a:rect l="l" t="t" r="r" b="b"/>
              <a:pathLst>
                <a:path w="1192" h="1032" fill="norm" stroke="1" extrusionOk="0">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10" name="Google Shape;1710;p39"/>
            <p:cNvSpPr/>
            <p:nvPr/>
          </p:nvSpPr>
          <p:spPr bwMode="auto">
            <a:xfrm>
              <a:off x="8881800" y="4998637"/>
              <a:ext cx="38162" cy="32975"/>
            </a:xfrm>
            <a:custGeom>
              <a:avLst/>
              <a:gdLst/>
              <a:ahLst/>
              <a:cxnLst/>
              <a:rect l="l" t="t" r="r" b="b"/>
              <a:pathLst>
                <a:path w="1192" h="1030" fill="norm" stroke="1" extrusionOk="0">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11" name="Google Shape;1711;p39"/>
            <p:cNvSpPr/>
            <p:nvPr/>
          </p:nvSpPr>
          <p:spPr bwMode="auto">
            <a:xfrm>
              <a:off x="8764403" y="4998637"/>
              <a:ext cx="38162" cy="32975"/>
            </a:xfrm>
            <a:custGeom>
              <a:avLst/>
              <a:gdLst/>
              <a:ahLst/>
              <a:cxnLst/>
              <a:rect l="l" t="t" r="r" b="b"/>
              <a:pathLst>
                <a:path w="1192" h="1030" fill="norm" stroke="1" extrusionOk="0">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12" name="Google Shape;1712;p39"/>
            <p:cNvSpPr/>
            <p:nvPr/>
          </p:nvSpPr>
          <p:spPr bwMode="auto">
            <a:xfrm>
              <a:off x="8647391" y="4998637"/>
              <a:ext cx="38130" cy="32975"/>
            </a:xfrm>
            <a:custGeom>
              <a:avLst/>
              <a:gdLst/>
              <a:ahLst/>
              <a:cxnLst/>
              <a:rect l="l" t="t" r="r" b="b"/>
              <a:pathLst>
                <a:path w="1191" h="1030" fill="norm" stroke="1" extrusionOk="0">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13" name="Google Shape;1713;p39"/>
            <p:cNvSpPr/>
            <p:nvPr/>
          </p:nvSpPr>
          <p:spPr bwMode="auto">
            <a:xfrm>
              <a:off x="8530346" y="4998637"/>
              <a:ext cx="38162" cy="32975"/>
            </a:xfrm>
            <a:custGeom>
              <a:avLst/>
              <a:gdLst/>
              <a:ahLst/>
              <a:cxnLst/>
              <a:rect l="l" t="t" r="r" b="b"/>
              <a:pathLst>
                <a:path w="1192" h="1030" fill="norm" stroke="1" extrusionOk="0">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14" name="Google Shape;1714;p39"/>
            <p:cNvSpPr/>
            <p:nvPr/>
          </p:nvSpPr>
          <p:spPr bwMode="auto">
            <a:xfrm>
              <a:off x="8413333" y="4998637"/>
              <a:ext cx="38162" cy="32975"/>
            </a:xfrm>
            <a:custGeom>
              <a:avLst/>
              <a:gdLst/>
              <a:ahLst/>
              <a:cxnLst/>
              <a:rect l="l" t="t" r="r" b="b"/>
              <a:pathLst>
                <a:path w="1192" h="1030" fill="norm" stroke="1" extrusionOk="0">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15" name="Google Shape;1715;p39"/>
            <p:cNvSpPr/>
            <p:nvPr/>
          </p:nvSpPr>
          <p:spPr bwMode="auto">
            <a:xfrm>
              <a:off x="8369505" y="4354255"/>
              <a:ext cx="585138" cy="79685"/>
            </a:xfrm>
            <a:custGeom>
              <a:avLst/>
              <a:gdLst/>
              <a:ahLst/>
              <a:cxnLst/>
              <a:rect l="l" t="t" r="r" b="b"/>
              <a:pathLst>
                <a:path w="18277" h="2489" fill="norm" stroke="1" extrusionOk="0">
                  <a:moveTo>
                    <a:pt x="1882" y="0"/>
                  </a:moveTo>
                  <a:lnTo>
                    <a:pt x="1" y="1893"/>
                  </a:lnTo>
                  <a:lnTo>
                    <a:pt x="334" y="2215"/>
                  </a:lnTo>
                  <a:lnTo>
                    <a:pt x="1882" y="655"/>
                  </a:lnTo>
                  <a:lnTo>
                    <a:pt x="3691" y="2489"/>
                  </a:lnTo>
                  <a:lnTo>
                    <a:pt x="5513" y="655"/>
                  </a:lnTo>
                  <a:lnTo>
                    <a:pt x="7323" y="2489"/>
                  </a:lnTo>
                  <a:lnTo>
                    <a:pt x="9145" y="655"/>
                  </a:lnTo>
                  <a:lnTo>
                    <a:pt x="10966" y="2489"/>
                  </a:lnTo>
                  <a:lnTo>
                    <a:pt x="12776" y="655"/>
                  </a:lnTo>
                  <a:lnTo>
                    <a:pt x="14598" y="2489"/>
                  </a:lnTo>
                  <a:lnTo>
                    <a:pt x="16407" y="655"/>
                  </a:lnTo>
                  <a:lnTo>
                    <a:pt x="17955" y="2215"/>
                  </a:lnTo>
                  <a:lnTo>
                    <a:pt x="18277" y="1893"/>
                  </a:lnTo>
                  <a:lnTo>
                    <a:pt x="16407" y="0"/>
                  </a:lnTo>
                  <a:lnTo>
                    <a:pt x="14598" y="1834"/>
                  </a:lnTo>
                  <a:lnTo>
                    <a:pt x="12776" y="0"/>
                  </a:lnTo>
                  <a:lnTo>
                    <a:pt x="10966" y="1846"/>
                  </a:lnTo>
                  <a:lnTo>
                    <a:pt x="9145" y="0"/>
                  </a:lnTo>
                  <a:lnTo>
                    <a:pt x="7323" y="1834"/>
                  </a:lnTo>
                  <a:lnTo>
                    <a:pt x="5513" y="0"/>
                  </a:lnTo>
                  <a:lnTo>
                    <a:pt x="3691" y="1846"/>
                  </a:lnTo>
                  <a:lnTo>
                    <a:pt x="1882" y="0"/>
                  </a:ln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16" name="Google Shape;1716;p39"/>
            <p:cNvSpPr/>
            <p:nvPr/>
          </p:nvSpPr>
          <p:spPr bwMode="auto">
            <a:xfrm>
              <a:off x="8834931" y="4507091"/>
              <a:ext cx="123130" cy="123162"/>
            </a:xfrm>
            <a:custGeom>
              <a:avLst/>
              <a:gdLst/>
              <a:ahLst/>
              <a:cxnLst/>
              <a:rect l="l" t="t" r="r" b="b"/>
              <a:pathLst>
                <a:path w="3846" h="3847" fill="norm" stroke="1" extrusionOk="0">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cxnSp>
        <p:nvCxnSpPr>
          <p:cNvPr id="1717" name="Google Shape;1717;p39"/>
          <p:cNvCxnSpPr>
            <a:cxnSpLocks/>
          </p:cNvCxnSpPr>
          <p:nvPr/>
        </p:nvCxnSpPr>
        <p:spPr bwMode="auto">
          <a:xfrm>
            <a:off x="6725074" y="6751"/>
            <a:ext cx="0" cy="5136600"/>
          </a:xfrm>
          <a:prstGeom prst="straightConnector1">
            <a:avLst/>
          </a:prstGeom>
          <a:noFill/>
          <a:ln w="19050" cap="flat" cmpd="sng">
            <a:solidFill>
              <a:schemeClr val="accent3"/>
            </a:solidFill>
            <a:prstDash val="solid"/>
            <a:round/>
            <a:headEnd type="none" w="med" len="med"/>
            <a:tailEnd type="none" w="med" len="med"/>
          </a:ln>
        </p:spPr>
      </p:cxnSp>
      <p:sp>
        <p:nvSpPr>
          <p:cNvPr id="1718" name="Google Shape;1718;p39"/>
          <p:cNvSpPr/>
          <p:nvPr/>
        </p:nvSpPr>
        <p:spPr bwMode="auto">
          <a:xfrm>
            <a:off x="0" y="4795200"/>
            <a:ext cx="6725100" cy="348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4 " preserve="0" showMasterPhAnim="0" userDrawn="1">
  <p:cSld name="TITLE_ONLY_3_1">
    <p:spTree>
      <p:nvGrpSpPr>
        <p:cNvPr id="1" name=""/>
        <p:cNvGrpSpPr/>
        <p:nvPr/>
      </p:nvGrpSpPr>
      <p:grpSpPr bwMode="auto">
        <a:xfrm>
          <a:off x="0" y="0"/>
          <a:ext cx="0" cy="0"/>
          <a:chOff x="0" y="0"/>
          <a:chExt cx="0" cy="0"/>
        </a:xfrm>
      </p:grpSpPr>
      <p:grpSp>
        <p:nvGrpSpPr>
          <p:cNvPr id="1934" name="Google Shape;1934;p46"/>
          <p:cNvGrpSpPr/>
          <p:nvPr/>
        </p:nvGrpSpPr>
        <p:grpSpPr bwMode="auto">
          <a:xfrm rot="10800000">
            <a:off x="8877767" y="639515"/>
            <a:ext cx="154517" cy="442886"/>
            <a:chOff x="8846561" y="2782361"/>
            <a:chExt cx="154517" cy="442886"/>
          </a:xfrm>
        </p:grpSpPr>
        <p:sp>
          <p:nvSpPr>
            <p:cNvPr id="1935" name="Google Shape;1935;p46"/>
            <p:cNvSpPr/>
            <p:nvPr/>
          </p:nvSpPr>
          <p:spPr bwMode="auto">
            <a:xfrm>
              <a:off x="8846561" y="2782361"/>
              <a:ext cx="154517" cy="154132"/>
            </a:xfrm>
            <a:custGeom>
              <a:avLst/>
              <a:gdLst/>
              <a:ahLst/>
              <a:cxnLst/>
              <a:rect l="l" t="t" r="r" b="b"/>
              <a:pathLst>
                <a:path w="4823" h="4811" fill="norm" stroke="1" extrusionOk="0">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36" name="Google Shape;1936;p46"/>
            <p:cNvSpPr/>
            <p:nvPr/>
          </p:nvSpPr>
          <p:spPr bwMode="auto">
            <a:xfrm>
              <a:off x="8846561" y="3070730"/>
              <a:ext cx="154517" cy="154517"/>
            </a:xfrm>
            <a:custGeom>
              <a:avLst/>
              <a:gdLst/>
              <a:ahLst/>
              <a:cxnLst/>
              <a:rect l="l" t="t" r="r" b="b"/>
              <a:pathLst>
                <a:path w="4823" h="4823" fill="norm" stroke="1" extrusionOk="0">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937" name="Google Shape;1937;p46"/>
          <p:cNvGrpSpPr/>
          <p:nvPr/>
        </p:nvGrpSpPr>
        <p:grpSpPr bwMode="auto">
          <a:xfrm rot="10800000">
            <a:off x="8430719" y="140528"/>
            <a:ext cx="601568" cy="300960"/>
            <a:chOff x="5615619" y="2077286"/>
            <a:chExt cx="601568" cy="300960"/>
          </a:xfrm>
        </p:grpSpPr>
        <p:sp>
          <p:nvSpPr>
            <p:cNvPr id="1938" name="Google Shape;1938;p46"/>
            <p:cNvSpPr/>
            <p:nvPr/>
          </p:nvSpPr>
          <p:spPr bwMode="auto">
            <a:xfrm>
              <a:off x="5615619" y="2208512"/>
              <a:ext cx="45429" cy="38894"/>
            </a:xfrm>
            <a:custGeom>
              <a:avLst/>
              <a:gdLst/>
              <a:ahLst/>
              <a:cxnLst/>
              <a:rect l="l" t="t" r="r" b="b"/>
              <a:pathLst>
                <a:path w="1418" h="1214" fill="norm" stroke="1" extrusionOk="0">
                  <a:moveTo>
                    <a:pt x="804" y="0"/>
                  </a:moveTo>
                  <a:cubicBezTo>
                    <a:pt x="655" y="0"/>
                    <a:pt x="504" y="55"/>
                    <a:pt x="382" y="178"/>
                  </a:cubicBezTo>
                  <a:cubicBezTo>
                    <a:pt x="1" y="559"/>
                    <a:pt x="274" y="1214"/>
                    <a:pt x="810" y="1214"/>
                  </a:cubicBezTo>
                  <a:cubicBezTo>
                    <a:pt x="1144" y="1214"/>
                    <a:pt x="1417" y="940"/>
                    <a:pt x="1417" y="606"/>
                  </a:cubicBezTo>
                  <a:cubicBezTo>
                    <a:pt x="1417" y="243"/>
                    <a:pt x="1116" y="0"/>
                    <a:pt x="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39" name="Google Shape;1939;p46"/>
            <p:cNvSpPr/>
            <p:nvPr/>
          </p:nvSpPr>
          <p:spPr bwMode="auto">
            <a:xfrm>
              <a:off x="5754470" y="2208512"/>
              <a:ext cx="45429" cy="38894"/>
            </a:xfrm>
            <a:custGeom>
              <a:avLst/>
              <a:gdLst/>
              <a:ahLst/>
              <a:cxnLst/>
              <a:rect l="l" t="t" r="r" b="b"/>
              <a:pathLst>
                <a:path w="1418" h="1214" fill="norm" stroke="1" extrusionOk="0">
                  <a:moveTo>
                    <a:pt x="813" y="0"/>
                  </a:moveTo>
                  <a:cubicBezTo>
                    <a:pt x="666" y="0"/>
                    <a:pt x="516" y="55"/>
                    <a:pt x="393" y="178"/>
                  </a:cubicBezTo>
                  <a:cubicBezTo>
                    <a:pt x="0" y="559"/>
                    <a:pt x="274" y="1214"/>
                    <a:pt x="810" y="1214"/>
                  </a:cubicBezTo>
                  <a:cubicBezTo>
                    <a:pt x="1155" y="1214"/>
                    <a:pt x="1417" y="940"/>
                    <a:pt x="1417" y="606"/>
                  </a:cubicBezTo>
                  <a:cubicBezTo>
                    <a:pt x="1417" y="243"/>
                    <a:pt x="1122" y="0"/>
                    <a:pt x="8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40" name="Google Shape;1940;p46"/>
            <p:cNvSpPr/>
            <p:nvPr/>
          </p:nvSpPr>
          <p:spPr bwMode="auto">
            <a:xfrm>
              <a:off x="5893705" y="2208512"/>
              <a:ext cx="45397" cy="38894"/>
            </a:xfrm>
            <a:custGeom>
              <a:avLst/>
              <a:gdLst/>
              <a:ahLst/>
              <a:cxnLst/>
              <a:rect l="l" t="t" r="r" b="b"/>
              <a:pathLst>
                <a:path w="1417" h="1214" fill="norm" stroke="1" extrusionOk="0">
                  <a:moveTo>
                    <a:pt x="803" y="0"/>
                  </a:moveTo>
                  <a:cubicBezTo>
                    <a:pt x="655" y="0"/>
                    <a:pt x="504" y="55"/>
                    <a:pt x="381" y="178"/>
                  </a:cubicBezTo>
                  <a:cubicBezTo>
                    <a:pt x="0" y="559"/>
                    <a:pt x="274" y="1214"/>
                    <a:pt x="810" y="1214"/>
                  </a:cubicBezTo>
                  <a:cubicBezTo>
                    <a:pt x="1143" y="1214"/>
                    <a:pt x="1417" y="940"/>
                    <a:pt x="1417" y="606"/>
                  </a:cubicBezTo>
                  <a:cubicBezTo>
                    <a:pt x="1417" y="243"/>
                    <a:pt x="1116" y="0"/>
                    <a:pt x="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41" name="Google Shape;1941;p46"/>
            <p:cNvSpPr/>
            <p:nvPr/>
          </p:nvSpPr>
          <p:spPr bwMode="auto">
            <a:xfrm>
              <a:off x="6032908" y="2208416"/>
              <a:ext cx="45301" cy="38990"/>
            </a:xfrm>
            <a:custGeom>
              <a:avLst/>
              <a:gdLst/>
              <a:ahLst/>
              <a:cxnLst/>
              <a:rect l="l" t="t" r="r" b="b"/>
              <a:pathLst>
                <a:path w="1414" h="1217" fill="norm" stroke="1" extrusionOk="0">
                  <a:moveTo>
                    <a:pt x="809" y="1"/>
                  </a:moveTo>
                  <a:cubicBezTo>
                    <a:pt x="659" y="1"/>
                    <a:pt x="506" y="57"/>
                    <a:pt x="382" y="181"/>
                  </a:cubicBezTo>
                  <a:cubicBezTo>
                    <a:pt x="1" y="562"/>
                    <a:pt x="263" y="1217"/>
                    <a:pt x="811" y="1217"/>
                  </a:cubicBezTo>
                  <a:cubicBezTo>
                    <a:pt x="1144" y="1217"/>
                    <a:pt x="1406" y="943"/>
                    <a:pt x="1406" y="609"/>
                  </a:cubicBezTo>
                  <a:cubicBezTo>
                    <a:pt x="1414" y="240"/>
                    <a:pt x="1119" y="1"/>
                    <a:pt x="8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42" name="Google Shape;1942;p46"/>
            <p:cNvSpPr/>
            <p:nvPr/>
          </p:nvSpPr>
          <p:spPr bwMode="auto">
            <a:xfrm>
              <a:off x="6171758" y="2208416"/>
              <a:ext cx="45429" cy="38990"/>
            </a:xfrm>
            <a:custGeom>
              <a:avLst/>
              <a:gdLst/>
              <a:ahLst/>
              <a:cxnLst/>
              <a:rect l="l" t="t" r="r" b="b"/>
              <a:pathLst>
                <a:path w="1418" h="1217" fill="norm" stroke="1" extrusionOk="0">
                  <a:moveTo>
                    <a:pt x="809" y="1"/>
                  </a:moveTo>
                  <a:cubicBezTo>
                    <a:pt x="659" y="1"/>
                    <a:pt x="506" y="57"/>
                    <a:pt x="382" y="181"/>
                  </a:cubicBezTo>
                  <a:cubicBezTo>
                    <a:pt x="1" y="562"/>
                    <a:pt x="275" y="1217"/>
                    <a:pt x="810" y="1217"/>
                  </a:cubicBezTo>
                  <a:cubicBezTo>
                    <a:pt x="1144" y="1217"/>
                    <a:pt x="1418" y="943"/>
                    <a:pt x="1418" y="609"/>
                  </a:cubicBezTo>
                  <a:cubicBezTo>
                    <a:pt x="1418" y="240"/>
                    <a:pt x="1120" y="1"/>
                    <a:pt x="8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43" name="Google Shape;1943;p46"/>
            <p:cNvSpPr/>
            <p:nvPr/>
          </p:nvSpPr>
          <p:spPr bwMode="auto">
            <a:xfrm>
              <a:off x="5615619" y="2077286"/>
              <a:ext cx="45429" cy="38894"/>
            </a:xfrm>
            <a:custGeom>
              <a:avLst/>
              <a:gdLst/>
              <a:ahLst/>
              <a:cxnLst/>
              <a:rect l="l" t="t" r="r" b="b"/>
              <a:pathLst>
                <a:path w="1418" h="1214" fill="norm" stroke="1" extrusionOk="0">
                  <a:moveTo>
                    <a:pt x="804" y="0"/>
                  </a:moveTo>
                  <a:cubicBezTo>
                    <a:pt x="655" y="0"/>
                    <a:pt x="504" y="55"/>
                    <a:pt x="382" y="178"/>
                  </a:cubicBezTo>
                  <a:cubicBezTo>
                    <a:pt x="1" y="571"/>
                    <a:pt x="274" y="1214"/>
                    <a:pt x="810" y="1214"/>
                  </a:cubicBezTo>
                  <a:cubicBezTo>
                    <a:pt x="1144" y="1214"/>
                    <a:pt x="1417" y="952"/>
                    <a:pt x="1417" y="607"/>
                  </a:cubicBezTo>
                  <a:cubicBezTo>
                    <a:pt x="1417" y="243"/>
                    <a:pt x="1116" y="0"/>
                    <a:pt x="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44" name="Google Shape;1944;p46"/>
            <p:cNvSpPr/>
            <p:nvPr/>
          </p:nvSpPr>
          <p:spPr bwMode="auto">
            <a:xfrm>
              <a:off x="5754470" y="2077286"/>
              <a:ext cx="45429" cy="38894"/>
            </a:xfrm>
            <a:custGeom>
              <a:avLst/>
              <a:gdLst/>
              <a:ahLst/>
              <a:cxnLst/>
              <a:rect l="l" t="t" r="r" b="b"/>
              <a:pathLst>
                <a:path w="1418" h="1214" fill="norm" stroke="1" extrusionOk="0">
                  <a:moveTo>
                    <a:pt x="813" y="0"/>
                  </a:moveTo>
                  <a:cubicBezTo>
                    <a:pt x="666" y="0"/>
                    <a:pt x="516" y="55"/>
                    <a:pt x="393" y="178"/>
                  </a:cubicBezTo>
                  <a:cubicBezTo>
                    <a:pt x="0" y="571"/>
                    <a:pt x="274" y="1214"/>
                    <a:pt x="810" y="1214"/>
                  </a:cubicBezTo>
                  <a:cubicBezTo>
                    <a:pt x="1155" y="1214"/>
                    <a:pt x="1417" y="952"/>
                    <a:pt x="1417" y="607"/>
                  </a:cubicBezTo>
                  <a:cubicBezTo>
                    <a:pt x="1417" y="243"/>
                    <a:pt x="1122" y="0"/>
                    <a:pt x="8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45" name="Google Shape;1945;p46"/>
            <p:cNvSpPr/>
            <p:nvPr/>
          </p:nvSpPr>
          <p:spPr bwMode="auto">
            <a:xfrm>
              <a:off x="5893705" y="2077413"/>
              <a:ext cx="45397" cy="38765"/>
            </a:xfrm>
            <a:custGeom>
              <a:avLst/>
              <a:gdLst/>
              <a:ahLst/>
              <a:cxnLst/>
              <a:rect l="l" t="t" r="r" b="b"/>
              <a:pathLst>
                <a:path w="1417" h="1210" fill="norm" stroke="1" extrusionOk="0">
                  <a:moveTo>
                    <a:pt x="810" y="0"/>
                  </a:moveTo>
                  <a:cubicBezTo>
                    <a:pt x="660" y="0"/>
                    <a:pt x="506" y="57"/>
                    <a:pt x="381" y="186"/>
                  </a:cubicBezTo>
                  <a:cubicBezTo>
                    <a:pt x="0" y="567"/>
                    <a:pt x="274" y="1210"/>
                    <a:pt x="810" y="1210"/>
                  </a:cubicBezTo>
                  <a:cubicBezTo>
                    <a:pt x="1143" y="1210"/>
                    <a:pt x="1417" y="948"/>
                    <a:pt x="1417" y="603"/>
                  </a:cubicBezTo>
                  <a:cubicBezTo>
                    <a:pt x="1417" y="242"/>
                    <a:pt x="1121" y="0"/>
                    <a:pt x="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46" name="Google Shape;1946;p46"/>
            <p:cNvSpPr/>
            <p:nvPr/>
          </p:nvSpPr>
          <p:spPr bwMode="auto">
            <a:xfrm>
              <a:off x="6032908" y="2077286"/>
              <a:ext cx="45045" cy="38894"/>
            </a:xfrm>
            <a:custGeom>
              <a:avLst/>
              <a:gdLst/>
              <a:ahLst/>
              <a:cxnLst/>
              <a:rect l="l" t="t" r="r" b="b"/>
              <a:pathLst>
                <a:path w="1406" h="1214" fill="norm" stroke="1" extrusionOk="0">
                  <a:moveTo>
                    <a:pt x="801" y="0"/>
                  </a:moveTo>
                  <a:cubicBezTo>
                    <a:pt x="654" y="0"/>
                    <a:pt x="505" y="55"/>
                    <a:pt x="382" y="178"/>
                  </a:cubicBezTo>
                  <a:cubicBezTo>
                    <a:pt x="1" y="571"/>
                    <a:pt x="263" y="1214"/>
                    <a:pt x="811" y="1214"/>
                  </a:cubicBezTo>
                  <a:cubicBezTo>
                    <a:pt x="1144" y="1214"/>
                    <a:pt x="1406" y="952"/>
                    <a:pt x="1406" y="607"/>
                  </a:cubicBezTo>
                  <a:cubicBezTo>
                    <a:pt x="1406" y="243"/>
                    <a:pt x="1110" y="0"/>
                    <a:pt x="8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47" name="Google Shape;1947;p46"/>
            <p:cNvSpPr/>
            <p:nvPr/>
          </p:nvSpPr>
          <p:spPr bwMode="auto">
            <a:xfrm>
              <a:off x="6171758" y="2077286"/>
              <a:ext cx="45429" cy="38894"/>
            </a:xfrm>
            <a:custGeom>
              <a:avLst/>
              <a:gdLst/>
              <a:ahLst/>
              <a:cxnLst/>
              <a:rect l="l" t="t" r="r" b="b"/>
              <a:pathLst>
                <a:path w="1418" h="1214" fill="norm" stroke="1" extrusionOk="0">
                  <a:moveTo>
                    <a:pt x="804" y="0"/>
                  </a:moveTo>
                  <a:cubicBezTo>
                    <a:pt x="656" y="0"/>
                    <a:pt x="505" y="55"/>
                    <a:pt x="382" y="178"/>
                  </a:cubicBezTo>
                  <a:cubicBezTo>
                    <a:pt x="1" y="571"/>
                    <a:pt x="275" y="1214"/>
                    <a:pt x="810" y="1214"/>
                  </a:cubicBezTo>
                  <a:cubicBezTo>
                    <a:pt x="1144" y="1214"/>
                    <a:pt x="1418" y="952"/>
                    <a:pt x="1418" y="607"/>
                  </a:cubicBezTo>
                  <a:cubicBezTo>
                    <a:pt x="1418" y="243"/>
                    <a:pt x="1117" y="0"/>
                    <a:pt x="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48" name="Google Shape;1948;p46"/>
            <p:cNvSpPr/>
            <p:nvPr/>
          </p:nvSpPr>
          <p:spPr bwMode="auto">
            <a:xfrm>
              <a:off x="5615619" y="2339481"/>
              <a:ext cx="45429" cy="38765"/>
            </a:xfrm>
            <a:custGeom>
              <a:avLst/>
              <a:gdLst/>
              <a:ahLst/>
              <a:cxnLst/>
              <a:rect l="l" t="t" r="r" b="b"/>
              <a:pathLst>
                <a:path w="1418" h="1210" fill="norm" stroke="1" extrusionOk="0">
                  <a:moveTo>
                    <a:pt x="809" y="0"/>
                  </a:moveTo>
                  <a:cubicBezTo>
                    <a:pt x="659" y="0"/>
                    <a:pt x="506" y="57"/>
                    <a:pt x="382" y="185"/>
                  </a:cubicBezTo>
                  <a:cubicBezTo>
                    <a:pt x="1" y="566"/>
                    <a:pt x="274" y="1209"/>
                    <a:pt x="810" y="1209"/>
                  </a:cubicBezTo>
                  <a:cubicBezTo>
                    <a:pt x="1144" y="1209"/>
                    <a:pt x="1417" y="947"/>
                    <a:pt x="1417" y="614"/>
                  </a:cubicBezTo>
                  <a:cubicBezTo>
                    <a:pt x="1417" y="245"/>
                    <a:pt x="1120" y="0"/>
                    <a:pt x="8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49" name="Google Shape;1949;p46"/>
            <p:cNvSpPr/>
            <p:nvPr/>
          </p:nvSpPr>
          <p:spPr bwMode="auto">
            <a:xfrm>
              <a:off x="5754854" y="2339641"/>
              <a:ext cx="45045" cy="38605"/>
            </a:xfrm>
            <a:custGeom>
              <a:avLst/>
              <a:gdLst/>
              <a:ahLst/>
              <a:cxnLst/>
              <a:rect l="l" t="t" r="r" b="b"/>
              <a:pathLst>
                <a:path w="1406" h="1205" fill="norm" stroke="1" extrusionOk="0">
                  <a:moveTo>
                    <a:pt x="806" y="0"/>
                  </a:moveTo>
                  <a:cubicBezTo>
                    <a:pt x="657" y="0"/>
                    <a:pt x="505" y="56"/>
                    <a:pt x="381" y="180"/>
                  </a:cubicBezTo>
                  <a:cubicBezTo>
                    <a:pt x="0" y="561"/>
                    <a:pt x="262" y="1204"/>
                    <a:pt x="798" y="1204"/>
                  </a:cubicBezTo>
                  <a:cubicBezTo>
                    <a:pt x="1143" y="1204"/>
                    <a:pt x="1405" y="942"/>
                    <a:pt x="1405" y="609"/>
                  </a:cubicBezTo>
                  <a:cubicBezTo>
                    <a:pt x="1405" y="240"/>
                    <a:pt x="1113" y="0"/>
                    <a:pt x="8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50" name="Google Shape;1950;p46"/>
            <p:cNvSpPr/>
            <p:nvPr/>
          </p:nvSpPr>
          <p:spPr bwMode="auto">
            <a:xfrm>
              <a:off x="5893705" y="2339641"/>
              <a:ext cx="45397" cy="38605"/>
            </a:xfrm>
            <a:custGeom>
              <a:avLst/>
              <a:gdLst/>
              <a:ahLst/>
              <a:cxnLst/>
              <a:rect l="l" t="t" r="r" b="b"/>
              <a:pathLst>
                <a:path w="1417" h="1205" fill="norm" stroke="1" extrusionOk="0">
                  <a:moveTo>
                    <a:pt x="809" y="0"/>
                  </a:moveTo>
                  <a:cubicBezTo>
                    <a:pt x="658" y="0"/>
                    <a:pt x="505" y="56"/>
                    <a:pt x="381" y="180"/>
                  </a:cubicBezTo>
                  <a:cubicBezTo>
                    <a:pt x="0" y="561"/>
                    <a:pt x="274" y="1204"/>
                    <a:pt x="810" y="1204"/>
                  </a:cubicBezTo>
                  <a:cubicBezTo>
                    <a:pt x="1143" y="1204"/>
                    <a:pt x="1417" y="942"/>
                    <a:pt x="1417" y="609"/>
                  </a:cubicBezTo>
                  <a:cubicBezTo>
                    <a:pt x="1417" y="240"/>
                    <a:pt x="1119" y="0"/>
                    <a:pt x="8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51" name="Google Shape;1951;p46"/>
            <p:cNvSpPr/>
            <p:nvPr/>
          </p:nvSpPr>
          <p:spPr bwMode="auto">
            <a:xfrm>
              <a:off x="6032908" y="2339481"/>
              <a:ext cx="45045" cy="38765"/>
            </a:xfrm>
            <a:custGeom>
              <a:avLst/>
              <a:gdLst/>
              <a:ahLst/>
              <a:cxnLst/>
              <a:rect l="l" t="t" r="r" b="b"/>
              <a:pathLst>
                <a:path w="1406" h="1210" fill="norm" stroke="1" extrusionOk="0">
                  <a:moveTo>
                    <a:pt x="807" y="0"/>
                  </a:moveTo>
                  <a:cubicBezTo>
                    <a:pt x="658" y="0"/>
                    <a:pt x="506" y="57"/>
                    <a:pt x="382" y="185"/>
                  </a:cubicBezTo>
                  <a:cubicBezTo>
                    <a:pt x="1" y="566"/>
                    <a:pt x="263" y="1209"/>
                    <a:pt x="811" y="1209"/>
                  </a:cubicBezTo>
                  <a:cubicBezTo>
                    <a:pt x="1144" y="1209"/>
                    <a:pt x="1406" y="947"/>
                    <a:pt x="1406" y="614"/>
                  </a:cubicBezTo>
                  <a:cubicBezTo>
                    <a:pt x="1406" y="245"/>
                    <a:pt x="1114" y="0"/>
                    <a:pt x="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52" name="Google Shape;1952;p46"/>
            <p:cNvSpPr/>
            <p:nvPr/>
          </p:nvSpPr>
          <p:spPr bwMode="auto">
            <a:xfrm>
              <a:off x="6171758" y="2339481"/>
              <a:ext cx="45429" cy="38765"/>
            </a:xfrm>
            <a:custGeom>
              <a:avLst/>
              <a:gdLst/>
              <a:ahLst/>
              <a:cxnLst/>
              <a:rect l="l" t="t" r="r" b="b"/>
              <a:pathLst>
                <a:path w="1418" h="1210" fill="norm" stroke="1" extrusionOk="0">
                  <a:moveTo>
                    <a:pt x="809" y="0"/>
                  </a:moveTo>
                  <a:cubicBezTo>
                    <a:pt x="659" y="0"/>
                    <a:pt x="506" y="57"/>
                    <a:pt x="382" y="185"/>
                  </a:cubicBezTo>
                  <a:cubicBezTo>
                    <a:pt x="1" y="566"/>
                    <a:pt x="275" y="1209"/>
                    <a:pt x="810" y="1209"/>
                  </a:cubicBezTo>
                  <a:cubicBezTo>
                    <a:pt x="1144" y="1209"/>
                    <a:pt x="1418" y="947"/>
                    <a:pt x="1418" y="614"/>
                  </a:cubicBezTo>
                  <a:cubicBezTo>
                    <a:pt x="1418" y="245"/>
                    <a:pt x="1120" y="0"/>
                    <a:pt x="8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953" name="Google Shape;1953;p46"/>
          <p:cNvSpPr/>
          <p:nvPr/>
        </p:nvSpPr>
        <p:spPr bwMode="auto">
          <a:xfrm rot="10800000" flipH="1">
            <a:off x="141491" y="140515"/>
            <a:ext cx="152594" cy="152627"/>
          </a:xfrm>
          <a:custGeom>
            <a:avLst/>
            <a:gdLst/>
            <a:ahLst/>
            <a:cxnLst/>
            <a:rect l="l" t="t" r="r" b="b"/>
            <a:pathLst>
              <a:path w="4763" h="4764" fill="norm" stroke="1" extrusionOk="0">
                <a:moveTo>
                  <a:pt x="0" y="1"/>
                </a:moveTo>
                <a:lnTo>
                  <a:pt x="0" y="4763"/>
                </a:lnTo>
                <a:lnTo>
                  <a:pt x="4763" y="4763"/>
                </a:lnTo>
                <a:lnTo>
                  <a:pt x="4763"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954" name="Google Shape;1954;p46"/>
          <p:cNvGrpSpPr/>
          <p:nvPr/>
        </p:nvGrpSpPr>
        <p:grpSpPr bwMode="auto">
          <a:xfrm rot="10800000" flipH="1">
            <a:off x="127186" y="434639"/>
            <a:ext cx="181204" cy="295450"/>
            <a:chOff x="8814523" y="4301099"/>
            <a:chExt cx="181204" cy="295450"/>
          </a:xfrm>
        </p:grpSpPr>
        <p:sp>
          <p:nvSpPr>
            <p:cNvPr id="1955" name="Google Shape;1955;p46"/>
            <p:cNvSpPr/>
            <p:nvPr/>
          </p:nvSpPr>
          <p:spPr bwMode="auto">
            <a:xfrm>
              <a:off x="8814523" y="4429633"/>
              <a:ext cx="44660" cy="37996"/>
            </a:xfrm>
            <a:custGeom>
              <a:avLst/>
              <a:gdLst/>
              <a:ahLst/>
              <a:cxnLst/>
              <a:rect l="l" t="t" r="r" b="b"/>
              <a:pathLst>
                <a:path w="1394" h="1186" fill="norm" stroke="1"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56" name="Google Shape;1956;p46"/>
            <p:cNvSpPr/>
            <p:nvPr/>
          </p:nvSpPr>
          <p:spPr bwMode="auto">
            <a:xfrm>
              <a:off x="8951067" y="4429633"/>
              <a:ext cx="44660" cy="37996"/>
            </a:xfrm>
            <a:custGeom>
              <a:avLst/>
              <a:gdLst/>
              <a:ahLst/>
              <a:cxnLst/>
              <a:rect l="l" t="t" r="r" b="b"/>
              <a:pathLst>
                <a:path w="1394" h="1186" fill="norm" stroke="1"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57" name="Google Shape;1957;p46"/>
            <p:cNvSpPr/>
            <p:nvPr/>
          </p:nvSpPr>
          <p:spPr bwMode="auto">
            <a:xfrm>
              <a:off x="8814523" y="4301099"/>
              <a:ext cx="44660" cy="37964"/>
            </a:xfrm>
            <a:custGeom>
              <a:avLst/>
              <a:gdLst/>
              <a:ahLst/>
              <a:cxnLst/>
              <a:rect l="l" t="t" r="r" b="b"/>
              <a:pathLst>
                <a:path w="1394" h="1185" fill="norm" stroke="1"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58" name="Google Shape;1958;p46"/>
            <p:cNvSpPr/>
            <p:nvPr/>
          </p:nvSpPr>
          <p:spPr bwMode="auto">
            <a:xfrm>
              <a:off x="8951067" y="4301099"/>
              <a:ext cx="44660" cy="37964"/>
            </a:xfrm>
            <a:custGeom>
              <a:avLst/>
              <a:gdLst/>
              <a:ahLst/>
              <a:cxnLst/>
              <a:rect l="l" t="t" r="r" b="b"/>
              <a:pathLst>
                <a:path w="1394" h="1185" fill="norm" stroke="1"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59" name="Google Shape;1959;p46"/>
            <p:cNvSpPr/>
            <p:nvPr/>
          </p:nvSpPr>
          <p:spPr bwMode="auto">
            <a:xfrm>
              <a:off x="8814523" y="4558328"/>
              <a:ext cx="44660" cy="38221"/>
            </a:xfrm>
            <a:custGeom>
              <a:avLst/>
              <a:gdLst/>
              <a:ahLst/>
              <a:cxnLst/>
              <a:rect l="l" t="t" r="r" b="b"/>
              <a:pathLst>
                <a:path w="1394" h="1193" fill="norm" stroke="1"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60" name="Google Shape;1960;p46"/>
            <p:cNvSpPr/>
            <p:nvPr/>
          </p:nvSpPr>
          <p:spPr bwMode="auto">
            <a:xfrm>
              <a:off x="8951067" y="4558328"/>
              <a:ext cx="44660" cy="38221"/>
            </a:xfrm>
            <a:custGeom>
              <a:avLst/>
              <a:gdLst/>
              <a:ahLst/>
              <a:cxnLst/>
              <a:rect l="l" t="t" r="r" b="b"/>
              <a:pathLst>
                <a:path w="1394" h="1193" fill="norm" stroke="1"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961" name="Google Shape;1961;p46"/>
          <p:cNvSpPr/>
          <p:nvPr/>
        </p:nvSpPr>
        <p:spPr bwMode="auto">
          <a:xfrm rot="10800000" flipH="1">
            <a:off x="-575" y="4654964"/>
            <a:ext cx="9145168" cy="488536"/>
          </a:xfrm>
          <a:custGeom>
            <a:avLst/>
            <a:gdLst/>
            <a:ahLst/>
            <a:cxnLst/>
            <a:rect l="l" t="t" r="r" b="b"/>
            <a:pathLst>
              <a:path w="285608" h="27683" fill="norm" stroke="1" extrusionOk="0">
                <a:moveTo>
                  <a:pt x="0" y="0"/>
                </a:moveTo>
                <a:lnTo>
                  <a:pt x="0" y="27682"/>
                </a:lnTo>
                <a:lnTo>
                  <a:pt x="285607" y="27682"/>
                </a:lnTo>
                <a:lnTo>
                  <a:pt x="285607" y="0"/>
                </a:ln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62" name="Google Shape;1962;p46"/>
          <p:cNvSpPr txBox="1">
            <a:spLocks noGrp="1"/>
          </p:cNvSpPr>
          <p:nvPr>
            <p:ph type="title"/>
          </p:nvPr>
        </p:nvSpPr>
        <p:spPr bwMode="auto">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3 " preserve="0" showMasterPhAnim="0" userDrawn="1">
  <p:cSld name="TITLE_ONLY_2_2">
    <p:spTree>
      <p:nvGrpSpPr>
        <p:cNvPr id="1" name=""/>
        <p:cNvGrpSpPr/>
        <p:nvPr/>
      </p:nvGrpSpPr>
      <p:grpSpPr bwMode="auto">
        <a:xfrm>
          <a:off x="0" y="0"/>
          <a:ext cx="0" cy="0"/>
          <a:chOff x="0" y="0"/>
          <a:chExt cx="0" cy="0"/>
        </a:xfrm>
      </p:grpSpPr>
      <p:grpSp>
        <p:nvGrpSpPr>
          <p:cNvPr id="1964" name="Google Shape;1964;p47"/>
          <p:cNvGrpSpPr/>
          <p:nvPr/>
        </p:nvGrpSpPr>
        <p:grpSpPr bwMode="auto">
          <a:xfrm flipH="1">
            <a:off x="68040" y="2798211"/>
            <a:ext cx="154517" cy="442886"/>
            <a:chOff x="8846561" y="2782361"/>
            <a:chExt cx="154517" cy="442886"/>
          </a:xfrm>
        </p:grpSpPr>
        <p:sp>
          <p:nvSpPr>
            <p:cNvPr id="1965" name="Google Shape;1965;p47"/>
            <p:cNvSpPr/>
            <p:nvPr/>
          </p:nvSpPr>
          <p:spPr bwMode="auto">
            <a:xfrm>
              <a:off x="8846561" y="2782361"/>
              <a:ext cx="154517" cy="154132"/>
            </a:xfrm>
            <a:custGeom>
              <a:avLst/>
              <a:gdLst/>
              <a:ahLst/>
              <a:cxnLst/>
              <a:rect l="l" t="t" r="r" b="b"/>
              <a:pathLst>
                <a:path w="4823" h="4811" fill="norm" stroke="1" extrusionOk="0">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66" name="Google Shape;1966;p47"/>
            <p:cNvSpPr/>
            <p:nvPr/>
          </p:nvSpPr>
          <p:spPr bwMode="auto">
            <a:xfrm>
              <a:off x="8846561" y="3070730"/>
              <a:ext cx="154517" cy="154517"/>
            </a:xfrm>
            <a:custGeom>
              <a:avLst/>
              <a:gdLst/>
              <a:ahLst/>
              <a:cxnLst/>
              <a:rect l="l" t="t" r="r" b="b"/>
              <a:pathLst>
                <a:path w="4823" h="4823" fill="norm" stroke="1" extrusionOk="0">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967" name="Google Shape;1967;p47"/>
          <p:cNvGrpSpPr/>
          <p:nvPr/>
        </p:nvGrpSpPr>
        <p:grpSpPr bwMode="auto">
          <a:xfrm flipH="1">
            <a:off x="54697" y="4316949"/>
            <a:ext cx="181204" cy="295450"/>
            <a:chOff x="8814523" y="4301099"/>
            <a:chExt cx="181204" cy="295450"/>
          </a:xfrm>
        </p:grpSpPr>
        <p:sp>
          <p:nvSpPr>
            <p:cNvPr id="1968" name="Google Shape;1968;p47"/>
            <p:cNvSpPr/>
            <p:nvPr/>
          </p:nvSpPr>
          <p:spPr bwMode="auto">
            <a:xfrm>
              <a:off x="8814523" y="4429633"/>
              <a:ext cx="44660" cy="37996"/>
            </a:xfrm>
            <a:custGeom>
              <a:avLst/>
              <a:gdLst/>
              <a:ahLst/>
              <a:cxnLst/>
              <a:rect l="l" t="t" r="r" b="b"/>
              <a:pathLst>
                <a:path w="1394" h="1186" fill="norm" stroke="1"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69" name="Google Shape;1969;p47"/>
            <p:cNvSpPr/>
            <p:nvPr/>
          </p:nvSpPr>
          <p:spPr bwMode="auto">
            <a:xfrm>
              <a:off x="8951067" y="4429633"/>
              <a:ext cx="44660" cy="37996"/>
            </a:xfrm>
            <a:custGeom>
              <a:avLst/>
              <a:gdLst/>
              <a:ahLst/>
              <a:cxnLst/>
              <a:rect l="l" t="t" r="r" b="b"/>
              <a:pathLst>
                <a:path w="1394" h="1186" fill="norm" stroke="1"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70" name="Google Shape;1970;p47"/>
            <p:cNvSpPr/>
            <p:nvPr/>
          </p:nvSpPr>
          <p:spPr bwMode="auto">
            <a:xfrm>
              <a:off x="8814523" y="4301099"/>
              <a:ext cx="44660" cy="37964"/>
            </a:xfrm>
            <a:custGeom>
              <a:avLst/>
              <a:gdLst/>
              <a:ahLst/>
              <a:cxnLst/>
              <a:rect l="l" t="t" r="r" b="b"/>
              <a:pathLst>
                <a:path w="1394" h="1185" fill="norm" stroke="1"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71" name="Google Shape;1971;p47"/>
            <p:cNvSpPr/>
            <p:nvPr/>
          </p:nvSpPr>
          <p:spPr bwMode="auto">
            <a:xfrm>
              <a:off x="8951067" y="4301099"/>
              <a:ext cx="44660" cy="37964"/>
            </a:xfrm>
            <a:custGeom>
              <a:avLst/>
              <a:gdLst/>
              <a:ahLst/>
              <a:cxnLst/>
              <a:rect l="l" t="t" r="r" b="b"/>
              <a:pathLst>
                <a:path w="1394" h="1185" fill="norm" stroke="1"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72" name="Google Shape;1972;p47"/>
            <p:cNvSpPr/>
            <p:nvPr/>
          </p:nvSpPr>
          <p:spPr bwMode="auto">
            <a:xfrm>
              <a:off x="8814523" y="4558328"/>
              <a:ext cx="44660" cy="38221"/>
            </a:xfrm>
            <a:custGeom>
              <a:avLst/>
              <a:gdLst/>
              <a:ahLst/>
              <a:cxnLst/>
              <a:rect l="l" t="t" r="r" b="b"/>
              <a:pathLst>
                <a:path w="1394" h="1193" fill="norm" stroke="1"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73" name="Google Shape;1973;p47"/>
            <p:cNvSpPr/>
            <p:nvPr/>
          </p:nvSpPr>
          <p:spPr bwMode="auto">
            <a:xfrm>
              <a:off x="8951067" y="4558328"/>
              <a:ext cx="44660" cy="38221"/>
            </a:xfrm>
            <a:custGeom>
              <a:avLst/>
              <a:gdLst/>
              <a:ahLst/>
              <a:cxnLst/>
              <a:rect l="l" t="t" r="r" b="b"/>
              <a:pathLst>
                <a:path w="1394" h="1193" fill="norm" stroke="1"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974" name="Google Shape;1974;p47"/>
          <p:cNvSpPr/>
          <p:nvPr/>
        </p:nvSpPr>
        <p:spPr bwMode="auto">
          <a:xfrm flipH="1">
            <a:off x="8904733" y="230154"/>
            <a:ext cx="188594" cy="188947"/>
          </a:xfrm>
          <a:custGeom>
            <a:avLst/>
            <a:gdLst/>
            <a:ahLst/>
            <a:cxnLst/>
            <a:rect l="l" t="t" r="r" b="b"/>
            <a:pathLst>
              <a:path w="5883" h="5894" fill="norm" stroke="1" extrusionOk="0">
                <a:moveTo>
                  <a:pt x="1" y="0"/>
                </a:moveTo>
                <a:lnTo>
                  <a:pt x="1" y="5894"/>
                </a:lnTo>
                <a:lnTo>
                  <a:pt x="5882" y="5894"/>
                </a:lnTo>
                <a:lnTo>
                  <a:pt x="5882"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975" name="Google Shape;1975;p47"/>
          <p:cNvGrpSpPr/>
          <p:nvPr/>
        </p:nvGrpSpPr>
        <p:grpSpPr bwMode="auto">
          <a:xfrm flipH="1">
            <a:off x="8903595" y="1099618"/>
            <a:ext cx="190870" cy="548151"/>
            <a:chOff x="179009" y="2072967"/>
            <a:chExt cx="190870" cy="548151"/>
          </a:xfrm>
        </p:grpSpPr>
        <p:sp>
          <p:nvSpPr>
            <p:cNvPr id="1976" name="Google Shape;1976;p47"/>
            <p:cNvSpPr/>
            <p:nvPr/>
          </p:nvSpPr>
          <p:spPr bwMode="auto">
            <a:xfrm>
              <a:off x="179009" y="2072967"/>
              <a:ext cx="190870" cy="190870"/>
            </a:xfrm>
            <a:custGeom>
              <a:avLst/>
              <a:gdLst/>
              <a:ahLst/>
              <a:cxnLst/>
              <a:rect l="l" t="t" r="r" b="b"/>
              <a:pathLst>
                <a:path w="5954" h="5954" fill="norm" stroke="1"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77" name="Google Shape;1977;p47"/>
            <p:cNvSpPr/>
            <p:nvPr/>
          </p:nvSpPr>
          <p:spPr bwMode="auto">
            <a:xfrm>
              <a:off x="179009" y="2429863"/>
              <a:ext cx="190870" cy="191254"/>
            </a:xfrm>
            <a:custGeom>
              <a:avLst/>
              <a:gdLst/>
              <a:ahLst/>
              <a:cxnLst/>
              <a:rect l="l" t="t" r="r" b="b"/>
              <a:pathLst>
                <a:path w="5954" h="5966" fill="norm" stroke="1"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978" name="Google Shape;1978;p47"/>
          <p:cNvSpPr/>
          <p:nvPr/>
        </p:nvSpPr>
        <p:spPr bwMode="auto">
          <a:xfrm rot="10800000" flipH="1">
            <a:off x="8853724" y="3120565"/>
            <a:ext cx="290606" cy="2022935"/>
          </a:xfrm>
          <a:custGeom>
            <a:avLst/>
            <a:gdLst/>
            <a:ahLst/>
            <a:cxnLst/>
            <a:rect l="l" t="t" r="r" b="b"/>
            <a:pathLst>
              <a:path w="285608" h="27683" fill="norm" stroke="1" extrusionOk="0">
                <a:moveTo>
                  <a:pt x="0" y="0"/>
                </a:moveTo>
                <a:lnTo>
                  <a:pt x="0" y="27682"/>
                </a:lnTo>
                <a:lnTo>
                  <a:pt x="285607" y="27682"/>
                </a:lnTo>
                <a:lnTo>
                  <a:pt x="285607" y="0"/>
                </a:ln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79" name="Google Shape;1979;p47"/>
          <p:cNvSpPr/>
          <p:nvPr/>
        </p:nvSpPr>
        <p:spPr bwMode="auto">
          <a:xfrm rot="10800000" flipH="1">
            <a:off x="-4" y="-10"/>
            <a:ext cx="290606" cy="2022935"/>
          </a:xfrm>
          <a:custGeom>
            <a:avLst/>
            <a:gdLst/>
            <a:ahLst/>
            <a:cxnLst/>
            <a:rect l="l" t="t" r="r" b="b"/>
            <a:pathLst>
              <a:path w="285608" h="27683" fill="norm" stroke="1" extrusionOk="0">
                <a:moveTo>
                  <a:pt x="0" y="0"/>
                </a:moveTo>
                <a:lnTo>
                  <a:pt x="0" y="27682"/>
                </a:lnTo>
                <a:lnTo>
                  <a:pt x="285607" y="27682"/>
                </a:lnTo>
                <a:lnTo>
                  <a:pt x="285607" y="0"/>
                </a:ln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80" name="Google Shape;1980;p47"/>
          <p:cNvSpPr txBox="1">
            <a:spLocks noGrp="1"/>
          </p:cNvSpPr>
          <p:nvPr>
            <p:ph type="title"/>
          </p:nvPr>
        </p:nvSpPr>
        <p:spPr bwMode="auto">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pPr>
              <a:defRPr/>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Numbers and text " preserve="0" showMasterPhAnim="0" userDrawn="1">
  <p:cSld name="BIG_NUMBER_1_2">
    <p:spTree>
      <p:nvGrpSpPr>
        <p:cNvPr id="1" name=""/>
        <p:cNvGrpSpPr/>
        <p:nvPr/>
      </p:nvGrpSpPr>
      <p:grpSpPr bwMode="auto">
        <a:xfrm>
          <a:off x="0" y="0"/>
          <a:ext cx="0" cy="0"/>
          <a:chOff x="0" y="0"/>
          <a:chExt cx="0" cy="0"/>
        </a:xfrm>
      </p:grpSpPr>
      <p:sp>
        <p:nvSpPr>
          <p:cNvPr id="2183" name="Google Shape;2183;p53"/>
          <p:cNvSpPr/>
          <p:nvPr/>
        </p:nvSpPr>
        <p:spPr bwMode="auto">
          <a:xfrm rot="8099999">
            <a:off x="-89695" y="-168428"/>
            <a:ext cx="885439" cy="1017810"/>
          </a:xfrm>
          <a:prstGeom prst="rect">
            <a:avLst/>
          </a:pr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84" name="Google Shape;2184;p53"/>
          <p:cNvSpPr/>
          <p:nvPr/>
        </p:nvSpPr>
        <p:spPr bwMode="auto">
          <a:xfrm flipH="1">
            <a:off x="0" y="0"/>
            <a:ext cx="1452708" cy="1461757"/>
          </a:xfrm>
          <a:custGeom>
            <a:avLst/>
            <a:gdLst/>
            <a:ahLst/>
            <a:cxnLst/>
            <a:rect l="l" t="t" r="r" b="b"/>
            <a:pathLst>
              <a:path w="45344" h="45630" fill="norm" stroke="1" extrusionOk="0">
                <a:moveTo>
                  <a:pt x="19487" y="0"/>
                </a:moveTo>
                <a:lnTo>
                  <a:pt x="12928" y="6559"/>
                </a:lnTo>
                <a:lnTo>
                  <a:pt x="0" y="6559"/>
                </a:lnTo>
                <a:lnTo>
                  <a:pt x="0" y="45630"/>
                </a:lnTo>
                <a:lnTo>
                  <a:pt x="38690" y="45630"/>
                </a:lnTo>
                <a:lnTo>
                  <a:pt x="38690" y="32511"/>
                </a:lnTo>
                <a:lnTo>
                  <a:pt x="45344" y="25857"/>
                </a:lnTo>
                <a:lnTo>
                  <a:pt x="45344" y="95"/>
                </a:lnTo>
                <a:close/>
              </a:path>
            </a:pathLst>
          </a:custGeom>
          <a:noFill/>
          <a:ln w="19050" cap="flat" cmpd="sng">
            <a:solidFill>
              <a:schemeClr val="accent4"/>
            </a:solidFill>
            <a:prstDash val="solid"/>
            <a:round/>
            <a:headEnd type="none" w="med" len="med"/>
            <a:tailEnd type="none" w="med" len="med"/>
          </a:ln>
        </p:spPr>
      </p:sp>
      <p:sp>
        <p:nvSpPr>
          <p:cNvPr id="2185" name="Google Shape;2185;p53"/>
          <p:cNvSpPr/>
          <p:nvPr/>
        </p:nvSpPr>
        <p:spPr bwMode="auto">
          <a:xfrm>
            <a:off x="378225" y="355568"/>
            <a:ext cx="885299" cy="934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86" name="Google Shape;2186;p53"/>
          <p:cNvSpPr txBox="1">
            <a:spLocks noGrp="1"/>
          </p:cNvSpPr>
          <p:nvPr>
            <p:ph type="subTitle" idx="1"/>
          </p:nvPr>
        </p:nvSpPr>
        <p:spPr bwMode="auto">
          <a:xfrm>
            <a:off x="2117725" y="2761175"/>
            <a:ext cx="4908600" cy="386399"/>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sz="18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pPr>
              <a:defRPr/>
            </a:pPr>
            <a:endParaRPr/>
          </a:p>
        </p:txBody>
      </p:sp>
      <p:sp>
        <p:nvSpPr>
          <p:cNvPr id="2187" name="Google Shape;2187;p53"/>
          <p:cNvSpPr txBox="1">
            <a:spLocks noGrp="1"/>
          </p:cNvSpPr>
          <p:nvPr>
            <p:ph type="title" hasCustomPrompt="1"/>
          </p:nvPr>
        </p:nvSpPr>
        <p:spPr bwMode="auto">
          <a:xfrm>
            <a:off x="2117725" y="2072975"/>
            <a:ext cx="4908600" cy="688200"/>
          </a:xfrm>
          <a:prstGeom prst="rect">
            <a:avLst/>
          </a:prstGeom>
        </p:spPr>
        <p:txBody>
          <a:bodyPr spcFirstLastPara="1" wrap="square" lIns="91425" tIns="91425" rIns="91425" bIns="91425" anchor="ctr" anchorCtr="0">
            <a:noAutofit/>
          </a:bodyPr>
          <a:lstStyle>
            <a:lvl1pPr lvl="0">
              <a:spcBef>
                <a:spcPts val="0"/>
              </a:spcBef>
              <a:spcAft>
                <a:spcPts val="0"/>
              </a:spcAft>
              <a:buSzPts val="12000"/>
              <a:buNone/>
              <a:defRPr sz="4800" b="1">
                <a:latin typeface="Libre Franklin"/>
                <a:ea typeface="Libre Franklin"/>
                <a:cs typeface="Libre Franklin"/>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a:defRPr/>
            </a:pPr>
            <a:r>
              <a:rPr/>
              <a:t>xx%</a:t>
            </a:r>
            <a:endParaRPr/>
          </a:p>
        </p:txBody>
      </p:sp>
      <p:sp>
        <p:nvSpPr>
          <p:cNvPr id="2188" name="Google Shape;2188;p53"/>
          <p:cNvSpPr txBox="1">
            <a:spLocks noGrp="1"/>
          </p:cNvSpPr>
          <p:nvPr>
            <p:ph type="subTitle" idx="2"/>
          </p:nvPr>
        </p:nvSpPr>
        <p:spPr bwMode="auto">
          <a:xfrm>
            <a:off x="2117725" y="1227699"/>
            <a:ext cx="4908600" cy="386399"/>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sz="18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pPr>
              <a:defRPr/>
            </a:pPr>
            <a:endParaRPr/>
          </a:p>
        </p:txBody>
      </p:sp>
      <p:sp>
        <p:nvSpPr>
          <p:cNvPr id="2189" name="Google Shape;2189;p53"/>
          <p:cNvSpPr txBox="1">
            <a:spLocks noGrp="1"/>
          </p:cNvSpPr>
          <p:nvPr>
            <p:ph type="title" idx="3" hasCustomPrompt="1"/>
          </p:nvPr>
        </p:nvSpPr>
        <p:spPr bwMode="auto">
          <a:xfrm>
            <a:off x="2117725" y="539500"/>
            <a:ext cx="4908600" cy="688200"/>
          </a:xfrm>
          <a:prstGeom prst="rect">
            <a:avLst/>
          </a:prstGeom>
        </p:spPr>
        <p:txBody>
          <a:bodyPr spcFirstLastPara="1" wrap="square" lIns="91425" tIns="91425" rIns="91425" bIns="91425" anchor="ctr" anchorCtr="0">
            <a:noAutofit/>
          </a:bodyPr>
          <a:lstStyle>
            <a:lvl1pPr lvl="0">
              <a:spcBef>
                <a:spcPts val="0"/>
              </a:spcBef>
              <a:spcAft>
                <a:spcPts val="0"/>
              </a:spcAft>
              <a:buSzPts val="12000"/>
              <a:buNone/>
              <a:defRPr sz="4800" b="1">
                <a:latin typeface="Libre Franklin"/>
                <a:ea typeface="Libre Franklin"/>
                <a:cs typeface="Libre Franklin"/>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a:defRPr/>
            </a:pPr>
            <a:r>
              <a:rPr/>
              <a:t>xx%</a:t>
            </a:r>
            <a:endParaRPr/>
          </a:p>
        </p:txBody>
      </p:sp>
      <p:sp>
        <p:nvSpPr>
          <p:cNvPr id="2190" name="Google Shape;2190;p53"/>
          <p:cNvSpPr txBox="1">
            <a:spLocks noGrp="1"/>
          </p:cNvSpPr>
          <p:nvPr>
            <p:ph type="subTitle" idx="4"/>
          </p:nvPr>
        </p:nvSpPr>
        <p:spPr bwMode="auto">
          <a:xfrm>
            <a:off x="2117725" y="4294650"/>
            <a:ext cx="4908600" cy="386399"/>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sz="18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pPr>
              <a:defRPr/>
            </a:pPr>
            <a:endParaRPr/>
          </a:p>
        </p:txBody>
      </p:sp>
      <p:sp>
        <p:nvSpPr>
          <p:cNvPr id="2191" name="Google Shape;2191;p53"/>
          <p:cNvSpPr txBox="1">
            <a:spLocks noGrp="1"/>
          </p:cNvSpPr>
          <p:nvPr>
            <p:ph type="title" idx="5" hasCustomPrompt="1"/>
          </p:nvPr>
        </p:nvSpPr>
        <p:spPr bwMode="auto">
          <a:xfrm>
            <a:off x="2117725" y="3615750"/>
            <a:ext cx="4908600" cy="688200"/>
          </a:xfrm>
          <a:prstGeom prst="rect">
            <a:avLst/>
          </a:prstGeom>
        </p:spPr>
        <p:txBody>
          <a:bodyPr spcFirstLastPara="1" wrap="square" lIns="91425" tIns="91425" rIns="91425" bIns="91425" anchor="ctr" anchorCtr="0">
            <a:noAutofit/>
          </a:bodyPr>
          <a:lstStyle>
            <a:lvl1pPr lvl="0">
              <a:spcBef>
                <a:spcPts val="0"/>
              </a:spcBef>
              <a:spcAft>
                <a:spcPts val="0"/>
              </a:spcAft>
              <a:buSzPts val="12000"/>
              <a:buNone/>
              <a:defRPr sz="4800" b="1">
                <a:latin typeface="Libre Franklin"/>
                <a:ea typeface="Libre Franklin"/>
                <a:cs typeface="Libre Franklin"/>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a:defRPr/>
            </a:pPr>
            <a:r>
              <a:rPr/>
              <a:t>xx%</a:t>
            </a:r>
            <a:endParaRPr/>
          </a:p>
        </p:txBody>
      </p:sp>
      <p:sp>
        <p:nvSpPr>
          <p:cNvPr id="2192" name="Google Shape;2192;p53"/>
          <p:cNvSpPr/>
          <p:nvPr/>
        </p:nvSpPr>
        <p:spPr bwMode="auto">
          <a:xfrm flipH="1">
            <a:off x="7761808" y="3784199"/>
            <a:ext cx="2817600" cy="2748900"/>
          </a:xfrm>
          <a:prstGeom prst="arc">
            <a:avLst>
              <a:gd name="adj1" fmla="val 16200000"/>
              <a:gd name="adj2" fmla="val 25688"/>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2193" name="Google Shape;2193;p53"/>
          <p:cNvGrpSpPr/>
          <p:nvPr/>
        </p:nvGrpSpPr>
        <p:grpSpPr bwMode="auto">
          <a:xfrm>
            <a:off x="453659" y="396603"/>
            <a:ext cx="740697" cy="852454"/>
            <a:chOff x="8369505" y="4354255"/>
            <a:chExt cx="588555" cy="677357"/>
          </a:xfrm>
        </p:grpSpPr>
        <p:sp>
          <p:nvSpPr>
            <p:cNvPr id="2194" name="Google Shape;2194;p53"/>
            <p:cNvSpPr/>
            <p:nvPr/>
          </p:nvSpPr>
          <p:spPr bwMode="auto">
            <a:xfrm>
              <a:off x="8881800" y="4888380"/>
              <a:ext cx="38162" cy="32687"/>
            </a:xfrm>
            <a:custGeom>
              <a:avLst/>
              <a:gdLst/>
              <a:ahLst/>
              <a:cxnLst/>
              <a:rect l="l" t="t" r="r" b="b"/>
              <a:pathLst>
                <a:path w="1192" h="1021" fill="norm" stroke="1" extrusionOk="0">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95" name="Google Shape;2195;p53"/>
            <p:cNvSpPr/>
            <p:nvPr/>
          </p:nvSpPr>
          <p:spPr bwMode="auto">
            <a:xfrm>
              <a:off x="8764403" y="4888380"/>
              <a:ext cx="38162" cy="32687"/>
            </a:xfrm>
            <a:custGeom>
              <a:avLst/>
              <a:gdLst/>
              <a:ahLst/>
              <a:cxnLst/>
              <a:rect l="l" t="t" r="r" b="b"/>
              <a:pathLst>
                <a:path w="1192" h="1021" fill="norm" stroke="1" extrusionOk="0">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96" name="Google Shape;2196;p53"/>
            <p:cNvSpPr/>
            <p:nvPr/>
          </p:nvSpPr>
          <p:spPr bwMode="auto">
            <a:xfrm>
              <a:off x="8647391" y="4888380"/>
              <a:ext cx="38130" cy="32687"/>
            </a:xfrm>
            <a:custGeom>
              <a:avLst/>
              <a:gdLst/>
              <a:ahLst/>
              <a:cxnLst/>
              <a:rect l="l" t="t" r="r" b="b"/>
              <a:pathLst>
                <a:path w="1191" h="1021" fill="norm" stroke="1" extrusionOk="0">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97" name="Google Shape;2197;p53"/>
            <p:cNvSpPr/>
            <p:nvPr/>
          </p:nvSpPr>
          <p:spPr bwMode="auto">
            <a:xfrm>
              <a:off x="8530346" y="4888380"/>
              <a:ext cx="38162" cy="32687"/>
            </a:xfrm>
            <a:custGeom>
              <a:avLst/>
              <a:gdLst/>
              <a:ahLst/>
              <a:cxnLst/>
              <a:rect l="l" t="t" r="r" b="b"/>
              <a:pathLst>
                <a:path w="1192" h="1021" fill="norm" stroke="1" extrusionOk="0">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98" name="Google Shape;2198;p53"/>
            <p:cNvSpPr/>
            <p:nvPr/>
          </p:nvSpPr>
          <p:spPr bwMode="auto">
            <a:xfrm>
              <a:off x="8413333" y="4888380"/>
              <a:ext cx="38162" cy="32687"/>
            </a:xfrm>
            <a:custGeom>
              <a:avLst/>
              <a:gdLst/>
              <a:ahLst/>
              <a:cxnLst/>
              <a:rect l="l" t="t" r="r" b="b"/>
              <a:pathLst>
                <a:path w="1192" h="1021" fill="norm" stroke="1" extrusionOk="0">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99" name="Google Shape;2199;p53"/>
            <p:cNvSpPr/>
            <p:nvPr/>
          </p:nvSpPr>
          <p:spPr bwMode="auto">
            <a:xfrm>
              <a:off x="8881800" y="4777867"/>
              <a:ext cx="38162" cy="33039"/>
            </a:xfrm>
            <a:custGeom>
              <a:avLst/>
              <a:gdLst/>
              <a:ahLst/>
              <a:cxnLst/>
              <a:rect l="l" t="t" r="r" b="b"/>
              <a:pathLst>
                <a:path w="1192" h="1032" fill="norm" stroke="1" extrusionOk="0">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00" name="Google Shape;2200;p53"/>
            <p:cNvSpPr/>
            <p:nvPr/>
          </p:nvSpPr>
          <p:spPr bwMode="auto">
            <a:xfrm>
              <a:off x="8764403" y="4777867"/>
              <a:ext cx="38162" cy="33039"/>
            </a:xfrm>
            <a:custGeom>
              <a:avLst/>
              <a:gdLst/>
              <a:ahLst/>
              <a:cxnLst/>
              <a:rect l="l" t="t" r="r" b="b"/>
              <a:pathLst>
                <a:path w="1192" h="1032" fill="norm" stroke="1" extrusionOk="0">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01" name="Google Shape;2201;p53"/>
            <p:cNvSpPr/>
            <p:nvPr/>
          </p:nvSpPr>
          <p:spPr bwMode="auto">
            <a:xfrm>
              <a:off x="8647391" y="4777867"/>
              <a:ext cx="38130" cy="33039"/>
            </a:xfrm>
            <a:custGeom>
              <a:avLst/>
              <a:gdLst/>
              <a:ahLst/>
              <a:cxnLst/>
              <a:rect l="l" t="t" r="r" b="b"/>
              <a:pathLst>
                <a:path w="1191" h="1032" fill="norm" stroke="1" extrusionOk="0">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02" name="Google Shape;2202;p53"/>
            <p:cNvSpPr/>
            <p:nvPr/>
          </p:nvSpPr>
          <p:spPr bwMode="auto">
            <a:xfrm>
              <a:off x="8530346" y="4777867"/>
              <a:ext cx="38162" cy="33039"/>
            </a:xfrm>
            <a:custGeom>
              <a:avLst/>
              <a:gdLst/>
              <a:ahLst/>
              <a:cxnLst/>
              <a:rect l="l" t="t" r="r" b="b"/>
              <a:pathLst>
                <a:path w="1192" h="1032" fill="norm" stroke="1" extrusionOk="0">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03" name="Google Shape;2203;p53"/>
            <p:cNvSpPr/>
            <p:nvPr/>
          </p:nvSpPr>
          <p:spPr bwMode="auto">
            <a:xfrm>
              <a:off x="8413333" y="4777867"/>
              <a:ext cx="38162" cy="33039"/>
            </a:xfrm>
            <a:custGeom>
              <a:avLst/>
              <a:gdLst/>
              <a:ahLst/>
              <a:cxnLst/>
              <a:rect l="l" t="t" r="r" b="b"/>
              <a:pathLst>
                <a:path w="1192" h="1032" fill="norm" stroke="1" extrusionOk="0">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04" name="Google Shape;2204;p53"/>
            <p:cNvSpPr/>
            <p:nvPr/>
          </p:nvSpPr>
          <p:spPr bwMode="auto">
            <a:xfrm>
              <a:off x="8881800" y="4998637"/>
              <a:ext cx="38162" cy="32975"/>
            </a:xfrm>
            <a:custGeom>
              <a:avLst/>
              <a:gdLst/>
              <a:ahLst/>
              <a:cxnLst/>
              <a:rect l="l" t="t" r="r" b="b"/>
              <a:pathLst>
                <a:path w="1192" h="1030" fill="norm" stroke="1" extrusionOk="0">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05" name="Google Shape;2205;p53"/>
            <p:cNvSpPr/>
            <p:nvPr/>
          </p:nvSpPr>
          <p:spPr bwMode="auto">
            <a:xfrm>
              <a:off x="8764403" y="4998637"/>
              <a:ext cx="38162" cy="32975"/>
            </a:xfrm>
            <a:custGeom>
              <a:avLst/>
              <a:gdLst/>
              <a:ahLst/>
              <a:cxnLst/>
              <a:rect l="l" t="t" r="r" b="b"/>
              <a:pathLst>
                <a:path w="1192" h="1030" fill="norm" stroke="1" extrusionOk="0">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06" name="Google Shape;2206;p53"/>
            <p:cNvSpPr/>
            <p:nvPr/>
          </p:nvSpPr>
          <p:spPr bwMode="auto">
            <a:xfrm>
              <a:off x="8647391" y="4998637"/>
              <a:ext cx="38130" cy="32975"/>
            </a:xfrm>
            <a:custGeom>
              <a:avLst/>
              <a:gdLst/>
              <a:ahLst/>
              <a:cxnLst/>
              <a:rect l="l" t="t" r="r" b="b"/>
              <a:pathLst>
                <a:path w="1191" h="1030" fill="norm" stroke="1" extrusionOk="0">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07" name="Google Shape;2207;p53"/>
            <p:cNvSpPr/>
            <p:nvPr/>
          </p:nvSpPr>
          <p:spPr bwMode="auto">
            <a:xfrm>
              <a:off x="8530346" y="4998637"/>
              <a:ext cx="38162" cy="32975"/>
            </a:xfrm>
            <a:custGeom>
              <a:avLst/>
              <a:gdLst/>
              <a:ahLst/>
              <a:cxnLst/>
              <a:rect l="l" t="t" r="r" b="b"/>
              <a:pathLst>
                <a:path w="1192" h="1030" fill="norm" stroke="1" extrusionOk="0">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08" name="Google Shape;2208;p53"/>
            <p:cNvSpPr/>
            <p:nvPr/>
          </p:nvSpPr>
          <p:spPr bwMode="auto">
            <a:xfrm>
              <a:off x="8413333" y="4998637"/>
              <a:ext cx="38162" cy="32975"/>
            </a:xfrm>
            <a:custGeom>
              <a:avLst/>
              <a:gdLst/>
              <a:ahLst/>
              <a:cxnLst/>
              <a:rect l="l" t="t" r="r" b="b"/>
              <a:pathLst>
                <a:path w="1192" h="1030" fill="norm" stroke="1" extrusionOk="0">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09" name="Google Shape;2209;p53"/>
            <p:cNvSpPr/>
            <p:nvPr/>
          </p:nvSpPr>
          <p:spPr bwMode="auto">
            <a:xfrm>
              <a:off x="8369505" y="4354255"/>
              <a:ext cx="585138" cy="79685"/>
            </a:xfrm>
            <a:custGeom>
              <a:avLst/>
              <a:gdLst/>
              <a:ahLst/>
              <a:cxnLst/>
              <a:rect l="l" t="t" r="r" b="b"/>
              <a:pathLst>
                <a:path w="18277" h="2489" fill="norm" stroke="1" extrusionOk="0">
                  <a:moveTo>
                    <a:pt x="1882" y="0"/>
                  </a:moveTo>
                  <a:lnTo>
                    <a:pt x="1" y="1893"/>
                  </a:lnTo>
                  <a:lnTo>
                    <a:pt x="334" y="2215"/>
                  </a:lnTo>
                  <a:lnTo>
                    <a:pt x="1882" y="655"/>
                  </a:lnTo>
                  <a:lnTo>
                    <a:pt x="3691" y="2489"/>
                  </a:lnTo>
                  <a:lnTo>
                    <a:pt x="5513" y="655"/>
                  </a:lnTo>
                  <a:lnTo>
                    <a:pt x="7323" y="2489"/>
                  </a:lnTo>
                  <a:lnTo>
                    <a:pt x="9145" y="655"/>
                  </a:lnTo>
                  <a:lnTo>
                    <a:pt x="10966" y="2489"/>
                  </a:lnTo>
                  <a:lnTo>
                    <a:pt x="12776" y="655"/>
                  </a:lnTo>
                  <a:lnTo>
                    <a:pt x="14598" y="2489"/>
                  </a:lnTo>
                  <a:lnTo>
                    <a:pt x="16407" y="655"/>
                  </a:lnTo>
                  <a:lnTo>
                    <a:pt x="17955" y="2215"/>
                  </a:lnTo>
                  <a:lnTo>
                    <a:pt x="18277" y="1893"/>
                  </a:lnTo>
                  <a:lnTo>
                    <a:pt x="16407" y="0"/>
                  </a:lnTo>
                  <a:lnTo>
                    <a:pt x="14598" y="1834"/>
                  </a:lnTo>
                  <a:lnTo>
                    <a:pt x="12776" y="0"/>
                  </a:lnTo>
                  <a:lnTo>
                    <a:pt x="10966" y="1846"/>
                  </a:lnTo>
                  <a:lnTo>
                    <a:pt x="9145" y="0"/>
                  </a:lnTo>
                  <a:lnTo>
                    <a:pt x="7323" y="1834"/>
                  </a:lnTo>
                  <a:lnTo>
                    <a:pt x="5513" y="0"/>
                  </a:lnTo>
                  <a:lnTo>
                    <a:pt x="3691" y="1846"/>
                  </a:lnTo>
                  <a:lnTo>
                    <a:pt x="1882"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10" name="Google Shape;2210;p53"/>
            <p:cNvSpPr/>
            <p:nvPr/>
          </p:nvSpPr>
          <p:spPr bwMode="auto">
            <a:xfrm>
              <a:off x="8834931" y="4507091"/>
              <a:ext cx="123130" cy="123162"/>
            </a:xfrm>
            <a:custGeom>
              <a:avLst/>
              <a:gdLst/>
              <a:ahLst/>
              <a:cxnLst/>
              <a:rect l="l" t="t" r="r" b="b"/>
              <a:pathLst>
                <a:path w="3846" h="3847" fill="norm" stroke="1" extrusionOk="0">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hanks " preserve="0" showMasterPhAnim="0" userDrawn="1">
  <p:cSld name="CUSTOM_17">
    <p:spTree>
      <p:nvGrpSpPr>
        <p:cNvPr id="1" name=""/>
        <p:cNvGrpSpPr/>
        <p:nvPr/>
      </p:nvGrpSpPr>
      <p:grpSpPr bwMode="auto">
        <a:xfrm>
          <a:off x="0" y="0"/>
          <a:ext cx="0" cy="0"/>
          <a:chOff x="0" y="0"/>
          <a:chExt cx="0" cy="0"/>
        </a:xfrm>
      </p:grpSpPr>
      <p:sp>
        <p:nvSpPr>
          <p:cNvPr id="2260" name="Google Shape;2260;p55"/>
          <p:cNvSpPr txBox="1">
            <a:spLocks noGrp="1"/>
          </p:cNvSpPr>
          <p:nvPr>
            <p:ph type="title"/>
          </p:nvPr>
        </p:nvSpPr>
        <p:spPr bwMode="auto">
          <a:xfrm>
            <a:off x="4683150" y="1162200"/>
            <a:ext cx="3747600" cy="755700"/>
          </a:xfrm>
          <a:prstGeom prst="rect">
            <a:avLst/>
          </a:prstGeom>
        </p:spPr>
        <p:txBody>
          <a:bodyPr spcFirstLastPara="1" wrap="square" lIns="91425" tIns="91425" rIns="91425" bIns="91425" anchor="ctr" anchorCtr="0">
            <a:noAutofit/>
          </a:bodyPr>
          <a:lstStyle>
            <a:lvl1pPr lvl="0" algn="r">
              <a:spcBef>
                <a:spcPts val="0"/>
              </a:spcBef>
              <a:spcAft>
                <a:spcPts val="0"/>
              </a:spcAft>
              <a:buSzPts val="6800"/>
              <a:buNone/>
              <a:defRPr sz="6800"/>
            </a:lvl1pPr>
            <a:lvl2pPr lvl="1" algn="r">
              <a:spcBef>
                <a:spcPts val="0"/>
              </a:spcBef>
              <a:spcAft>
                <a:spcPts val="0"/>
              </a:spcAft>
              <a:buSzPts val="6800"/>
              <a:buNone/>
              <a:defRPr sz="6800"/>
            </a:lvl2pPr>
            <a:lvl3pPr lvl="2" algn="r">
              <a:spcBef>
                <a:spcPts val="0"/>
              </a:spcBef>
              <a:spcAft>
                <a:spcPts val="0"/>
              </a:spcAft>
              <a:buSzPts val="6800"/>
              <a:buNone/>
              <a:defRPr sz="6800"/>
            </a:lvl3pPr>
            <a:lvl4pPr lvl="3" algn="r">
              <a:spcBef>
                <a:spcPts val="0"/>
              </a:spcBef>
              <a:spcAft>
                <a:spcPts val="0"/>
              </a:spcAft>
              <a:buSzPts val="6800"/>
              <a:buNone/>
              <a:defRPr sz="6800"/>
            </a:lvl4pPr>
            <a:lvl5pPr lvl="4" algn="r">
              <a:spcBef>
                <a:spcPts val="0"/>
              </a:spcBef>
              <a:spcAft>
                <a:spcPts val="0"/>
              </a:spcAft>
              <a:buSzPts val="6800"/>
              <a:buNone/>
              <a:defRPr sz="6800"/>
            </a:lvl5pPr>
            <a:lvl6pPr lvl="5" algn="r">
              <a:spcBef>
                <a:spcPts val="0"/>
              </a:spcBef>
              <a:spcAft>
                <a:spcPts val="0"/>
              </a:spcAft>
              <a:buSzPts val="6800"/>
              <a:buNone/>
              <a:defRPr sz="6800"/>
            </a:lvl6pPr>
            <a:lvl7pPr lvl="6" algn="r">
              <a:spcBef>
                <a:spcPts val="0"/>
              </a:spcBef>
              <a:spcAft>
                <a:spcPts val="0"/>
              </a:spcAft>
              <a:buSzPts val="6800"/>
              <a:buNone/>
              <a:defRPr sz="6800"/>
            </a:lvl7pPr>
            <a:lvl8pPr lvl="7" algn="r">
              <a:spcBef>
                <a:spcPts val="0"/>
              </a:spcBef>
              <a:spcAft>
                <a:spcPts val="0"/>
              </a:spcAft>
              <a:buSzPts val="6800"/>
              <a:buNone/>
              <a:defRPr sz="6800"/>
            </a:lvl8pPr>
            <a:lvl9pPr lvl="8" algn="r">
              <a:spcBef>
                <a:spcPts val="0"/>
              </a:spcBef>
              <a:spcAft>
                <a:spcPts val="0"/>
              </a:spcAft>
              <a:buSzPts val="6800"/>
              <a:buNone/>
              <a:defRPr sz="6800"/>
            </a:lvl9pPr>
          </a:lstStyle>
          <a:p>
            <a:pPr>
              <a:defRPr/>
            </a:pPr>
            <a:endParaRPr/>
          </a:p>
        </p:txBody>
      </p:sp>
      <p:sp>
        <p:nvSpPr>
          <p:cNvPr id="2261" name="Google Shape;2261;p55"/>
          <p:cNvSpPr txBox="1">
            <a:spLocks noGrp="1"/>
          </p:cNvSpPr>
          <p:nvPr>
            <p:ph type="subTitle" idx="1"/>
          </p:nvPr>
        </p:nvSpPr>
        <p:spPr bwMode="auto">
          <a:xfrm>
            <a:off x="4675076" y="1927600"/>
            <a:ext cx="3747600" cy="615299"/>
          </a:xfrm>
          <a:prstGeom prst="rect">
            <a:avLst/>
          </a:prstGeom>
        </p:spPr>
        <p:txBody>
          <a:bodyPr spcFirstLastPara="1" wrap="square" lIns="91425" tIns="91425" rIns="91425" bIns="91425" anchor="ctr" anchorCtr="0">
            <a:noAutofit/>
          </a:bodyPr>
          <a:lstStyle>
            <a:lvl1pPr lvl="0" algn="r">
              <a:spcBef>
                <a:spcPts val="0"/>
              </a:spcBef>
              <a:spcAft>
                <a:spcPts val="0"/>
              </a:spcAft>
              <a:buSzPts val="1800"/>
              <a:buNone/>
              <a:defRPr sz="18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pPr>
              <a:defRPr/>
            </a:pPr>
            <a:endParaRPr/>
          </a:p>
        </p:txBody>
      </p:sp>
      <p:sp>
        <p:nvSpPr>
          <p:cNvPr id="2262" name="Google Shape;2262;p55"/>
          <p:cNvSpPr txBox="1">
            <a:spLocks noGrp="1"/>
          </p:cNvSpPr>
          <p:nvPr>
            <p:ph type="subTitle" idx="2"/>
          </p:nvPr>
        </p:nvSpPr>
        <p:spPr bwMode="auto">
          <a:xfrm>
            <a:off x="4674950" y="2552594"/>
            <a:ext cx="3747600" cy="615299"/>
          </a:xfrm>
          <a:prstGeom prst="rect">
            <a:avLst/>
          </a:prstGeom>
        </p:spPr>
        <p:txBody>
          <a:bodyPr spcFirstLastPara="1" wrap="square" lIns="91425" tIns="91425" rIns="91425" bIns="91425" anchor="ctr" anchorCtr="0">
            <a:noAutofit/>
          </a:bodyPr>
          <a:lstStyle>
            <a:lvl1pPr lvl="0" algn="r">
              <a:spcBef>
                <a:spcPts val="0"/>
              </a:spcBef>
              <a:spcAft>
                <a:spcPts val="0"/>
              </a:spcAft>
              <a:buSzPts val="1800"/>
              <a:buNone/>
              <a:defRPr sz="18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pPr>
              <a:defRPr/>
            </a:pPr>
            <a:endParaRPr/>
          </a:p>
        </p:txBody>
      </p:sp>
      <p:sp>
        <p:nvSpPr>
          <p:cNvPr id="2263" name="Google Shape;2263;p55"/>
          <p:cNvSpPr txBox="1"/>
          <p:nvPr/>
        </p:nvSpPr>
        <p:spPr bwMode="auto">
          <a:xfrm>
            <a:off x="4683188" y="3511774"/>
            <a:ext cx="3747600" cy="571500"/>
          </a:xfrm>
          <a:prstGeom prst="rect">
            <a:avLst/>
          </a:prstGeom>
          <a:noFill/>
          <a:ln>
            <a:noFill/>
          </a:ln>
        </p:spPr>
        <p:txBody>
          <a:bodyPr spcFirstLastPara="1" wrap="square" lIns="91425" tIns="91425" rIns="91425" bIns="91425" anchor="ctr" anchorCtr="0">
            <a:noAutofit/>
          </a:bodyPr>
          <a:lstStyle/>
          <a:p>
            <a:pPr marL="0" lvl="0" indent="0" algn="r">
              <a:lnSpc>
                <a:spcPct val="80000"/>
              </a:lnSpc>
              <a:spcBef>
                <a:spcPts val="0"/>
              </a:spcBef>
              <a:spcAft>
                <a:spcPts val="0"/>
              </a:spcAft>
              <a:buNone/>
              <a:defRPr/>
            </a:pPr>
            <a:r>
              <a:rPr lang="en">
                <a:solidFill>
                  <a:schemeClr val="lt1"/>
                </a:solidFill>
                <a:latin typeface="Darker Grotesque Medium"/>
                <a:ea typeface="Darker Grotesque Medium"/>
                <a:cs typeface="Darker Grotesque Medium"/>
              </a:rPr>
              <a:t>CREDITS: This presentation template was created by </a:t>
            </a:r>
            <a:r>
              <a:rPr lang="en" u="sng">
                <a:solidFill>
                  <a:schemeClr val="lt1"/>
                </a:solidFill>
                <a:latin typeface="Darker Grotesque ExtraBold"/>
                <a:ea typeface="Darker Grotesque ExtraBold"/>
                <a:cs typeface="Darker Grotesque ExtraBold"/>
                <a:hlinkClick r:id="rId2" tooltip="http://bit.ly/2Tynxth"/>
              </a:rPr>
              <a:t>Slidesgo</a:t>
            </a:r>
            <a:r>
              <a:rPr lang="en">
                <a:solidFill>
                  <a:schemeClr val="lt1"/>
                </a:solidFill>
                <a:latin typeface="Darker Grotesque Medium"/>
                <a:ea typeface="Darker Grotesque Medium"/>
                <a:cs typeface="Darker Grotesque Medium"/>
              </a:rPr>
              <a:t>, including icons by </a:t>
            </a:r>
            <a:r>
              <a:rPr lang="en" u="sng">
                <a:solidFill>
                  <a:schemeClr val="lt1"/>
                </a:solidFill>
                <a:latin typeface="Darker Grotesque ExtraBold"/>
                <a:ea typeface="Darker Grotesque ExtraBold"/>
                <a:cs typeface="Darker Grotesque ExtraBold"/>
                <a:hlinkClick r:id="rId3" tooltip="http://bit.ly/2TyoMsr"/>
              </a:rPr>
              <a:t>Flaticon</a:t>
            </a:r>
            <a:r>
              <a:rPr lang="en">
                <a:solidFill>
                  <a:schemeClr val="lt1"/>
                </a:solidFill>
                <a:latin typeface="Darker Grotesque Medium"/>
                <a:ea typeface="Darker Grotesque Medium"/>
                <a:cs typeface="Darker Grotesque Medium"/>
              </a:rPr>
              <a:t>, and infographics &amp; images by </a:t>
            </a:r>
            <a:r>
              <a:rPr lang="en" u="sng">
                <a:solidFill>
                  <a:schemeClr val="lt1"/>
                </a:solidFill>
                <a:latin typeface="Darker Grotesque ExtraBold"/>
                <a:ea typeface="Darker Grotesque ExtraBold"/>
                <a:cs typeface="Darker Grotesque ExtraBold"/>
                <a:hlinkClick r:id="rId4" tooltip="http://bit.ly/2TtBDfr"/>
              </a:rPr>
              <a:t>Freepik</a:t>
            </a:r>
            <a:endParaRPr>
              <a:solidFill>
                <a:schemeClr val="lt1"/>
              </a:solidFill>
              <a:latin typeface="Darker Grotesque ExtraBold"/>
              <a:ea typeface="Darker Grotesque ExtraBold"/>
              <a:cs typeface="Darker Grotesque ExtraBo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hree columns 1 " preserve="0" showMasterPhAnim="0" userDrawn="1">
  <p:cSld name="Title and three columns 1 ">
    <p:spTree>
      <p:nvGrpSpPr>
        <p:cNvPr id="1" name=""/>
        <p:cNvGrpSpPr/>
        <p:nvPr/>
      </p:nvGrpSpPr>
      <p:grpSpPr bwMode="auto">
        <a:xfrm>
          <a:off x="0" y="0"/>
          <a:ext cx="0" cy="0"/>
          <a:chOff x="0" y="0"/>
          <a:chExt cx="0" cy="0"/>
        </a:xfrm>
      </p:grpSpPr>
      <p:grpSp>
        <p:nvGrpSpPr>
          <p:cNvPr id="1555" name="Google Shape;1555;p36"/>
          <p:cNvGrpSpPr/>
          <p:nvPr/>
        </p:nvGrpSpPr>
        <p:grpSpPr bwMode="auto">
          <a:xfrm>
            <a:off x="191876" y="116083"/>
            <a:ext cx="213576" cy="348326"/>
            <a:chOff x="191876" y="116083"/>
            <a:chExt cx="213576" cy="348326"/>
          </a:xfrm>
        </p:grpSpPr>
        <p:sp>
          <p:nvSpPr>
            <p:cNvPr id="1556" name="Google Shape;1556;p36"/>
            <p:cNvSpPr/>
            <p:nvPr/>
          </p:nvSpPr>
          <p:spPr bwMode="auto">
            <a:xfrm>
              <a:off x="352794" y="267841"/>
              <a:ext cx="52657" cy="44810"/>
            </a:xfrm>
            <a:custGeom>
              <a:avLst/>
              <a:gdLst/>
              <a:ahLst/>
              <a:cxnLst/>
              <a:rect l="l" t="t" r="r" b="b"/>
              <a:pathLst>
                <a:path w="1644" h="1399" fill="norm" stroke="1" extrusionOk="0">
                  <a:moveTo>
                    <a:pt x="710" y="1"/>
                  </a:moveTo>
                  <a:cubicBezTo>
                    <a:pt x="348" y="1"/>
                    <a:pt x="1" y="278"/>
                    <a:pt x="1" y="696"/>
                  </a:cubicBezTo>
                  <a:cubicBezTo>
                    <a:pt x="1" y="1089"/>
                    <a:pt x="322" y="1398"/>
                    <a:pt x="703" y="1398"/>
                  </a:cubicBezTo>
                  <a:cubicBezTo>
                    <a:pt x="1334" y="1398"/>
                    <a:pt x="1644" y="648"/>
                    <a:pt x="1203" y="208"/>
                  </a:cubicBezTo>
                  <a:cubicBezTo>
                    <a:pt x="1060" y="65"/>
                    <a:pt x="883" y="1"/>
                    <a:pt x="7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57" name="Google Shape;1557;p36"/>
            <p:cNvSpPr/>
            <p:nvPr/>
          </p:nvSpPr>
          <p:spPr bwMode="auto">
            <a:xfrm>
              <a:off x="191876" y="267841"/>
              <a:ext cx="52657" cy="44810"/>
            </a:xfrm>
            <a:custGeom>
              <a:avLst/>
              <a:gdLst/>
              <a:ahLst/>
              <a:cxnLst/>
              <a:rect l="l" t="t" r="r" b="b"/>
              <a:pathLst>
                <a:path w="1644" h="1399" fill="norm" stroke="1" extrusionOk="0">
                  <a:moveTo>
                    <a:pt x="700" y="1"/>
                  </a:moveTo>
                  <a:cubicBezTo>
                    <a:pt x="342" y="1"/>
                    <a:pt x="0" y="278"/>
                    <a:pt x="0" y="696"/>
                  </a:cubicBezTo>
                  <a:cubicBezTo>
                    <a:pt x="0" y="1089"/>
                    <a:pt x="310" y="1398"/>
                    <a:pt x="703" y="1398"/>
                  </a:cubicBezTo>
                  <a:cubicBezTo>
                    <a:pt x="1322" y="1398"/>
                    <a:pt x="1643" y="648"/>
                    <a:pt x="1191" y="208"/>
                  </a:cubicBezTo>
                  <a:cubicBezTo>
                    <a:pt x="1048" y="65"/>
                    <a:pt x="872" y="1"/>
                    <a:pt x="7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58" name="Google Shape;1558;p36"/>
            <p:cNvSpPr/>
            <p:nvPr/>
          </p:nvSpPr>
          <p:spPr bwMode="auto">
            <a:xfrm>
              <a:off x="352794" y="116083"/>
              <a:ext cx="52657" cy="45162"/>
            </a:xfrm>
            <a:custGeom>
              <a:avLst/>
              <a:gdLst/>
              <a:ahLst/>
              <a:cxnLst/>
              <a:rect l="l" t="t" r="r" b="b"/>
              <a:pathLst>
                <a:path w="1644" h="1410" fill="norm" stroke="1" extrusionOk="0">
                  <a:moveTo>
                    <a:pt x="711" y="0"/>
                  </a:moveTo>
                  <a:cubicBezTo>
                    <a:pt x="349" y="0"/>
                    <a:pt x="1" y="280"/>
                    <a:pt x="1" y="707"/>
                  </a:cubicBezTo>
                  <a:cubicBezTo>
                    <a:pt x="1" y="1088"/>
                    <a:pt x="310" y="1409"/>
                    <a:pt x="703" y="1409"/>
                  </a:cubicBezTo>
                  <a:cubicBezTo>
                    <a:pt x="1334" y="1409"/>
                    <a:pt x="1644" y="647"/>
                    <a:pt x="1203" y="207"/>
                  </a:cubicBezTo>
                  <a:cubicBezTo>
                    <a:pt x="1061" y="64"/>
                    <a:pt x="884" y="0"/>
                    <a:pt x="7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59" name="Google Shape;1559;p36"/>
            <p:cNvSpPr/>
            <p:nvPr/>
          </p:nvSpPr>
          <p:spPr bwMode="auto">
            <a:xfrm>
              <a:off x="191876" y="116083"/>
              <a:ext cx="52657" cy="45162"/>
            </a:xfrm>
            <a:custGeom>
              <a:avLst/>
              <a:gdLst/>
              <a:ahLst/>
              <a:cxnLst/>
              <a:rect l="l" t="t" r="r" b="b"/>
              <a:pathLst>
                <a:path w="1644" h="1410" fill="norm" stroke="1" extrusionOk="0">
                  <a:moveTo>
                    <a:pt x="702" y="0"/>
                  </a:moveTo>
                  <a:cubicBezTo>
                    <a:pt x="343" y="0"/>
                    <a:pt x="0" y="280"/>
                    <a:pt x="0" y="707"/>
                  </a:cubicBezTo>
                  <a:cubicBezTo>
                    <a:pt x="0" y="1088"/>
                    <a:pt x="310" y="1409"/>
                    <a:pt x="703" y="1409"/>
                  </a:cubicBezTo>
                  <a:cubicBezTo>
                    <a:pt x="1322" y="1409"/>
                    <a:pt x="1643" y="647"/>
                    <a:pt x="1191" y="207"/>
                  </a:cubicBezTo>
                  <a:cubicBezTo>
                    <a:pt x="1048" y="64"/>
                    <a:pt x="873" y="0"/>
                    <a:pt x="7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60" name="Google Shape;1560;p36"/>
            <p:cNvSpPr/>
            <p:nvPr/>
          </p:nvSpPr>
          <p:spPr bwMode="auto">
            <a:xfrm>
              <a:off x="352794" y="419631"/>
              <a:ext cx="52657" cy="44778"/>
            </a:xfrm>
            <a:custGeom>
              <a:avLst/>
              <a:gdLst/>
              <a:ahLst/>
              <a:cxnLst/>
              <a:rect l="l" t="t" r="r" b="b"/>
              <a:pathLst>
                <a:path w="1644" h="1398" fill="norm" stroke="1" extrusionOk="0">
                  <a:moveTo>
                    <a:pt x="711" y="1"/>
                  </a:moveTo>
                  <a:cubicBezTo>
                    <a:pt x="349" y="1"/>
                    <a:pt x="1" y="280"/>
                    <a:pt x="1" y="707"/>
                  </a:cubicBezTo>
                  <a:cubicBezTo>
                    <a:pt x="1" y="1088"/>
                    <a:pt x="322" y="1398"/>
                    <a:pt x="703" y="1398"/>
                  </a:cubicBezTo>
                  <a:cubicBezTo>
                    <a:pt x="1334" y="1398"/>
                    <a:pt x="1644" y="648"/>
                    <a:pt x="1203" y="207"/>
                  </a:cubicBezTo>
                  <a:cubicBezTo>
                    <a:pt x="1061" y="65"/>
                    <a:pt x="884" y="1"/>
                    <a:pt x="7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61" name="Google Shape;1561;p36"/>
            <p:cNvSpPr/>
            <p:nvPr/>
          </p:nvSpPr>
          <p:spPr bwMode="auto">
            <a:xfrm>
              <a:off x="191876" y="419631"/>
              <a:ext cx="52657" cy="44778"/>
            </a:xfrm>
            <a:custGeom>
              <a:avLst/>
              <a:gdLst/>
              <a:ahLst/>
              <a:cxnLst/>
              <a:rect l="l" t="t" r="r" b="b"/>
              <a:pathLst>
                <a:path w="1644" h="1398" fill="norm" stroke="1" extrusionOk="0">
                  <a:moveTo>
                    <a:pt x="702" y="1"/>
                  </a:moveTo>
                  <a:cubicBezTo>
                    <a:pt x="343" y="1"/>
                    <a:pt x="0" y="280"/>
                    <a:pt x="0" y="707"/>
                  </a:cubicBezTo>
                  <a:cubicBezTo>
                    <a:pt x="0" y="1088"/>
                    <a:pt x="310" y="1398"/>
                    <a:pt x="703" y="1398"/>
                  </a:cubicBezTo>
                  <a:cubicBezTo>
                    <a:pt x="1322" y="1398"/>
                    <a:pt x="1643" y="648"/>
                    <a:pt x="1191" y="207"/>
                  </a:cubicBezTo>
                  <a:cubicBezTo>
                    <a:pt x="1048" y="65"/>
                    <a:pt x="873" y="1"/>
                    <a:pt x="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562" name="Google Shape;1562;p36"/>
          <p:cNvSpPr/>
          <p:nvPr/>
        </p:nvSpPr>
        <p:spPr bwMode="auto">
          <a:xfrm>
            <a:off x="612158" y="127421"/>
            <a:ext cx="202141" cy="202141"/>
          </a:xfrm>
          <a:custGeom>
            <a:avLst/>
            <a:gdLst/>
            <a:ahLst/>
            <a:cxnLst/>
            <a:rect l="l" t="t" r="r" b="b"/>
            <a:pathLst>
              <a:path w="6311" h="6311" fill="norm" stroke="1" extrusionOk="0">
                <a:moveTo>
                  <a:pt x="2561" y="0"/>
                </a:moveTo>
                <a:lnTo>
                  <a:pt x="2561" y="2560"/>
                </a:lnTo>
                <a:lnTo>
                  <a:pt x="1" y="2560"/>
                </a:lnTo>
                <a:lnTo>
                  <a:pt x="1" y="3751"/>
                </a:lnTo>
                <a:lnTo>
                  <a:pt x="2561" y="3751"/>
                </a:lnTo>
                <a:lnTo>
                  <a:pt x="2561" y="6311"/>
                </a:lnTo>
                <a:lnTo>
                  <a:pt x="3751" y="6311"/>
                </a:lnTo>
                <a:lnTo>
                  <a:pt x="3751" y="3751"/>
                </a:lnTo>
                <a:lnTo>
                  <a:pt x="6311" y="3751"/>
                </a:lnTo>
                <a:lnTo>
                  <a:pt x="6311" y="2560"/>
                </a:lnTo>
                <a:lnTo>
                  <a:pt x="3751" y="2560"/>
                </a:lnTo>
                <a:lnTo>
                  <a:pt x="3751"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563" name="Google Shape;1563;p36"/>
          <p:cNvGrpSpPr/>
          <p:nvPr/>
        </p:nvGrpSpPr>
        <p:grpSpPr bwMode="auto">
          <a:xfrm>
            <a:off x="8732938" y="376573"/>
            <a:ext cx="199867" cy="325841"/>
            <a:chOff x="8805576" y="3197048"/>
            <a:chExt cx="199867" cy="325841"/>
          </a:xfrm>
        </p:grpSpPr>
        <p:sp>
          <p:nvSpPr>
            <p:cNvPr id="1564" name="Google Shape;1564;p36"/>
            <p:cNvSpPr/>
            <p:nvPr/>
          </p:nvSpPr>
          <p:spPr bwMode="auto">
            <a:xfrm>
              <a:off x="8956213" y="3338845"/>
              <a:ext cx="49230" cy="42184"/>
            </a:xfrm>
            <a:custGeom>
              <a:avLst/>
              <a:gdLst/>
              <a:ahLst/>
              <a:cxnLst/>
              <a:rect l="l" t="t" r="r" b="b"/>
              <a:pathLst>
                <a:path w="1537" h="1317" fill="norm" stroke="1" extrusionOk="0">
                  <a:moveTo>
                    <a:pt x="655" y="0"/>
                  </a:moveTo>
                  <a:cubicBezTo>
                    <a:pt x="319" y="0"/>
                    <a:pt x="1" y="261"/>
                    <a:pt x="1" y="662"/>
                  </a:cubicBezTo>
                  <a:cubicBezTo>
                    <a:pt x="1" y="1019"/>
                    <a:pt x="286" y="1317"/>
                    <a:pt x="656" y="1317"/>
                  </a:cubicBezTo>
                  <a:cubicBezTo>
                    <a:pt x="1239" y="1317"/>
                    <a:pt x="1537" y="602"/>
                    <a:pt x="1120" y="197"/>
                  </a:cubicBezTo>
                  <a:cubicBezTo>
                    <a:pt x="984" y="61"/>
                    <a:pt x="817" y="0"/>
                    <a:pt x="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65" name="Google Shape;1565;p36"/>
            <p:cNvSpPr/>
            <p:nvPr/>
          </p:nvSpPr>
          <p:spPr bwMode="auto">
            <a:xfrm>
              <a:off x="8805576" y="3338909"/>
              <a:ext cx="49230" cy="42119"/>
            </a:xfrm>
            <a:custGeom>
              <a:avLst/>
              <a:gdLst/>
              <a:ahLst/>
              <a:cxnLst/>
              <a:rect l="l" t="t" r="r" b="b"/>
              <a:pathLst>
                <a:path w="1537" h="1315" fill="norm" stroke="1" extrusionOk="0">
                  <a:moveTo>
                    <a:pt x="660" y="1"/>
                  </a:moveTo>
                  <a:cubicBezTo>
                    <a:pt x="323" y="1"/>
                    <a:pt x="1" y="265"/>
                    <a:pt x="1" y="660"/>
                  </a:cubicBezTo>
                  <a:cubicBezTo>
                    <a:pt x="1" y="1017"/>
                    <a:pt x="298" y="1315"/>
                    <a:pt x="656" y="1315"/>
                  </a:cubicBezTo>
                  <a:cubicBezTo>
                    <a:pt x="1239" y="1315"/>
                    <a:pt x="1537" y="600"/>
                    <a:pt x="1120" y="195"/>
                  </a:cubicBezTo>
                  <a:cubicBezTo>
                    <a:pt x="985" y="61"/>
                    <a:pt x="821" y="1"/>
                    <a:pt x="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66" name="Google Shape;1566;p36"/>
            <p:cNvSpPr/>
            <p:nvPr/>
          </p:nvSpPr>
          <p:spPr bwMode="auto">
            <a:xfrm>
              <a:off x="8956213" y="3197048"/>
              <a:ext cx="49230" cy="42119"/>
            </a:xfrm>
            <a:custGeom>
              <a:avLst/>
              <a:gdLst/>
              <a:ahLst/>
              <a:cxnLst/>
              <a:rect l="l" t="t" r="r" b="b"/>
              <a:pathLst>
                <a:path w="1537" h="1315" fill="norm" stroke="1" extrusionOk="0">
                  <a:moveTo>
                    <a:pt x="660" y="1"/>
                  </a:moveTo>
                  <a:cubicBezTo>
                    <a:pt x="323" y="1"/>
                    <a:pt x="1" y="265"/>
                    <a:pt x="1" y="660"/>
                  </a:cubicBezTo>
                  <a:cubicBezTo>
                    <a:pt x="1" y="1017"/>
                    <a:pt x="286" y="1315"/>
                    <a:pt x="656" y="1315"/>
                  </a:cubicBezTo>
                  <a:cubicBezTo>
                    <a:pt x="1239" y="1315"/>
                    <a:pt x="1537" y="600"/>
                    <a:pt x="1120" y="195"/>
                  </a:cubicBezTo>
                  <a:cubicBezTo>
                    <a:pt x="985" y="61"/>
                    <a:pt x="821" y="1"/>
                    <a:pt x="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67" name="Google Shape;1567;p36"/>
            <p:cNvSpPr/>
            <p:nvPr/>
          </p:nvSpPr>
          <p:spPr bwMode="auto">
            <a:xfrm>
              <a:off x="8805576" y="3197048"/>
              <a:ext cx="49230" cy="42119"/>
            </a:xfrm>
            <a:custGeom>
              <a:avLst/>
              <a:gdLst/>
              <a:ahLst/>
              <a:cxnLst/>
              <a:rect l="l" t="t" r="r" b="b"/>
              <a:pathLst>
                <a:path w="1537" h="1315" fill="norm" stroke="1" extrusionOk="0">
                  <a:moveTo>
                    <a:pt x="660" y="1"/>
                  </a:moveTo>
                  <a:cubicBezTo>
                    <a:pt x="323" y="1"/>
                    <a:pt x="1" y="265"/>
                    <a:pt x="1" y="660"/>
                  </a:cubicBezTo>
                  <a:cubicBezTo>
                    <a:pt x="1" y="1017"/>
                    <a:pt x="298" y="1315"/>
                    <a:pt x="656" y="1315"/>
                  </a:cubicBezTo>
                  <a:cubicBezTo>
                    <a:pt x="1239" y="1315"/>
                    <a:pt x="1537" y="600"/>
                    <a:pt x="1120" y="195"/>
                  </a:cubicBezTo>
                  <a:cubicBezTo>
                    <a:pt x="985" y="61"/>
                    <a:pt x="821" y="1"/>
                    <a:pt x="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68" name="Google Shape;1568;p36"/>
            <p:cNvSpPr/>
            <p:nvPr/>
          </p:nvSpPr>
          <p:spPr bwMode="auto">
            <a:xfrm>
              <a:off x="8956213" y="3480770"/>
              <a:ext cx="49230" cy="42119"/>
            </a:xfrm>
            <a:custGeom>
              <a:avLst/>
              <a:gdLst/>
              <a:ahLst/>
              <a:cxnLst/>
              <a:rect l="l" t="t" r="r" b="b"/>
              <a:pathLst>
                <a:path w="1537" h="1315" fill="norm" stroke="1" extrusionOk="0">
                  <a:moveTo>
                    <a:pt x="660" y="1"/>
                  </a:moveTo>
                  <a:cubicBezTo>
                    <a:pt x="323" y="1"/>
                    <a:pt x="1" y="265"/>
                    <a:pt x="1" y="660"/>
                  </a:cubicBezTo>
                  <a:cubicBezTo>
                    <a:pt x="1" y="1017"/>
                    <a:pt x="298" y="1315"/>
                    <a:pt x="656" y="1315"/>
                  </a:cubicBezTo>
                  <a:cubicBezTo>
                    <a:pt x="1239" y="1315"/>
                    <a:pt x="1537" y="612"/>
                    <a:pt x="1120" y="196"/>
                  </a:cubicBezTo>
                  <a:cubicBezTo>
                    <a:pt x="985" y="61"/>
                    <a:pt x="821" y="1"/>
                    <a:pt x="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69" name="Google Shape;1569;p36"/>
            <p:cNvSpPr/>
            <p:nvPr/>
          </p:nvSpPr>
          <p:spPr bwMode="auto">
            <a:xfrm>
              <a:off x="8805576" y="3480770"/>
              <a:ext cx="49230" cy="42119"/>
            </a:xfrm>
            <a:custGeom>
              <a:avLst/>
              <a:gdLst/>
              <a:ahLst/>
              <a:cxnLst/>
              <a:rect l="l" t="t" r="r" b="b"/>
              <a:pathLst>
                <a:path w="1537" h="1315" fill="norm" stroke="1" extrusionOk="0">
                  <a:moveTo>
                    <a:pt x="660" y="1"/>
                  </a:moveTo>
                  <a:cubicBezTo>
                    <a:pt x="323" y="1"/>
                    <a:pt x="1" y="265"/>
                    <a:pt x="1" y="660"/>
                  </a:cubicBezTo>
                  <a:cubicBezTo>
                    <a:pt x="1" y="1017"/>
                    <a:pt x="298" y="1315"/>
                    <a:pt x="656" y="1315"/>
                  </a:cubicBezTo>
                  <a:cubicBezTo>
                    <a:pt x="1239" y="1315"/>
                    <a:pt x="1537" y="612"/>
                    <a:pt x="1120" y="196"/>
                  </a:cubicBezTo>
                  <a:cubicBezTo>
                    <a:pt x="985" y="61"/>
                    <a:pt x="821" y="1"/>
                    <a:pt x="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570" name="Google Shape;1570;p36"/>
          <p:cNvGrpSpPr/>
          <p:nvPr/>
        </p:nvGrpSpPr>
        <p:grpSpPr bwMode="auto">
          <a:xfrm>
            <a:off x="8660306" y="116065"/>
            <a:ext cx="345155" cy="141156"/>
            <a:chOff x="7147831" y="4828240"/>
            <a:chExt cx="345155" cy="141156"/>
          </a:xfrm>
        </p:grpSpPr>
        <p:sp>
          <p:nvSpPr>
            <p:cNvPr id="1571" name="Google Shape;1571;p36"/>
            <p:cNvSpPr/>
            <p:nvPr/>
          </p:nvSpPr>
          <p:spPr bwMode="auto">
            <a:xfrm>
              <a:off x="7147831" y="4828240"/>
              <a:ext cx="141124" cy="141156"/>
            </a:xfrm>
            <a:custGeom>
              <a:avLst/>
              <a:gdLst/>
              <a:ahLst/>
              <a:cxnLst/>
              <a:rect l="l" t="t" r="r" b="b"/>
              <a:pathLst>
                <a:path w="4406" h="4407" fill="norm" stroke="1" extrusionOk="0">
                  <a:moveTo>
                    <a:pt x="691" y="1"/>
                  </a:moveTo>
                  <a:lnTo>
                    <a:pt x="0" y="703"/>
                  </a:lnTo>
                  <a:lnTo>
                    <a:pt x="1500" y="2203"/>
                  </a:lnTo>
                  <a:lnTo>
                    <a:pt x="0" y="3716"/>
                  </a:lnTo>
                  <a:lnTo>
                    <a:pt x="691" y="4406"/>
                  </a:lnTo>
                  <a:lnTo>
                    <a:pt x="2203" y="2906"/>
                  </a:lnTo>
                  <a:lnTo>
                    <a:pt x="3703" y="4406"/>
                  </a:lnTo>
                  <a:lnTo>
                    <a:pt x="4406" y="3716"/>
                  </a:lnTo>
                  <a:lnTo>
                    <a:pt x="2905" y="2203"/>
                  </a:lnTo>
                  <a:lnTo>
                    <a:pt x="4406" y="703"/>
                  </a:lnTo>
                  <a:lnTo>
                    <a:pt x="3703" y="1"/>
                  </a:lnTo>
                  <a:lnTo>
                    <a:pt x="2203" y="1501"/>
                  </a:lnTo>
                  <a:lnTo>
                    <a:pt x="691" y="1"/>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72" name="Google Shape;1572;p36"/>
            <p:cNvSpPr/>
            <p:nvPr/>
          </p:nvSpPr>
          <p:spPr bwMode="auto">
            <a:xfrm>
              <a:off x="7351862" y="4828240"/>
              <a:ext cx="141124" cy="141156"/>
            </a:xfrm>
            <a:custGeom>
              <a:avLst/>
              <a:gdLst/>
              <a:ahLst/>
              <a:cxnLst/>
              <a:rect l="l" t="t" r="r" b="b"/>
              <a:pathLst>
                <a:path w="4406" h="4407" fill="norm" stroke="1" extrusionOk="0">
                  <a:moveTo>
                    <a:pt x="703" y="1"/>
                  </a:moveTo>
                  <a:lnTo>
                    <a:pt x="0" y="703"/>
                  </a:lnTo>
                  <a:lnTo>
                    <a:pt x="1500" y="2203"/>
                  </a:lnTo>
                  <a:lnTo>
                    <a:pt x="0" y="3716"/>
                  </a:lnTo>
                  <a:lnTo>
                    <a:pt x="703" y="4406"/>
                  </a:lnTo>
                  <a:lnTo>
                    <a:pt x="2203" y="2906"/>
                  </a:lnTo>
                  <a:lnTo>
                    <a:pt x="3703" y="4406"/>
                  </a:lnTo>
                  <a:lnTo>
                    <a:pt x="4405" y="3716"/>
                  </a:lnTo>
                  <a:lnTo>
                    <a:pt x="2905" y="2203"/>
                  </a:lnTo>
                  <a:lnTo>
                    <a:pt x="4405" y="703"/>
                  </a:lnTo>
                  <a:lnTo>
                    <a:pt x="3703" y="1"/>
                  </a:lnTo>
                  <a:lnTo>
                    <a:pt x="2203" y="1501"/>
                  </a:lnTo>
                  <a:lnTo>
                    <a:pt x="703" y="1"/>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573" name="Google Shape;1573;p36"/>
          <p:cNvSpPr/>
          <p:nvPr/>
        </p:nvSpPr>
        <p:spPr bwMode="auto">
          <a:xfrm rot="10800000" flipH="1">
            <a:off x="-575" y="4654964"/>
            <a:ext cx="9145168" cy="488536"/>
          </a:xfrm>
          <a:custGeom>
            <a:avLst/>
            <a:gdLst/>
            <a:ahLst/>
            <a:cxnLst/>
            <a:rect l="l" t="t" r="r" b="b"/>
            <a:pathLst>
              <a:path w="285608" h="27683" fill="norm" stroke="1" extrusionOk="0">
                <a:moveTo>
                  <a:pt x="0" y="0"/>
                </a:moveTo>
                <a:lnTo>
                  <a:pt x="0" y="27682"/>
                </a:lnTo>
                <a:lnTo>
                  <a:pt x="285607" y="27682"/>
                </a:lnTo>
                <a:lnTo>
                  <a:pt x="285607" y="0"/>
                </a:ln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74" name="Google Shape;1574;p36"/>
          <p:cNvSpPr txBox="1">
            <a:spLocks noGrp="1"/>
          </p:cNvSpPr>
          <p:nvPr>
            <p:ph type="subTitle" idx="1"/>
          </p:nvPr>
        </p:nvSpPr>
        <p:spPr bwMode="auto">
          <a:xfrm>
            <a:off x="6258775" y="2631425"/>
            <a:ext cx="2019900" cy="677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1600"/>
              </a:spcBef>
              <a:spcAft>
                <a:spcPts val="0"/>
              </a:spcAft>
              <a:buSzPts val="2000"/>
              <a:buNone/>
              <a:defRPr/>
            </a:lvl2pPr>
            <a:lvl3pPr lvl="2">
              <a:spcBef>
                <a:spcPts val="1600"/>
              </a:spcBef>
              <a:spcAft>
                <a:spcPts val="0"/>
              </a:spcAft>
              <a:buSzPts val="2000"/>
              <a:buNone/>
              <a:defRPr/>
            </a:lvl3pPr>
            <a:lvl4pPr lvl="3">
              <a:spcBef>
                <a:spcPts val="1600"/>
              </a:spcBef>
              <a:spcAft>
                <a:spcPts val="0"/>
              </a:spcAft>
              <a:buSzPts val="2000"/>
              <a:buNone/>
              <a:defRPr/>
            </a:lvl4pPr>
            <a:lvl5pPr lvl="4">
              <a:spcBef>
                <a:spcPts val="1600"/>
              </a:spcBef>
              <a:spcAft>
                <a:spcPts val="0"/>
              </a:spcAft>
              <a:buSzPts val="2000"/>
              <a:buNone/>
              <a:defRPr/>
            </a:lvl5pPr>
            <a:lvl6pPr lvl="5">
              <a:spcBef>
                <a:spcPts val="1600"/>
              </a:spcBef>
              <a:spcAft>
                <a:spcPts val="0"/>
              </a:spcAft>
              <a:buSzPts val="2000"/>
              <a:buNone/>
              <a:defRPr/>
            </a:lvl6pPr>
            <a:lvl7pPr lvl="6">
              <a:spcBef>
                <a:spcPts val="1600"/>
              </a:spcBef>
              <a:spcAft>
                <a:spcPts val="0"/>
              </a:spcAft>
              <a:buSzPts val="2000"/>
              <a:buNone/>
              <a:defRPr/>
            </a:lvl7pPr>
            <a:lvl8pPr lvl="7">
              <a:spcBef>
                <a:spcPts val="1600"/>
              </a:spcBef>
              <a:spcAft>
                <a:spcPts val="0"/>
              </a:spcAft>
              <a:buSzPts val="2000"/>
              <a:buNone/>
              <a:defRPr/>
            </a:lvl8pPr>
            <a:lvl9pPr lvl="8">
              <a:spcBef>
                <a:spcPts val="1600"/>
              </a:spcBef>
              <a:spcAft>
                <a:spcPts val="1600"/>
              </a:spcAft>
              <a:buSzPts val="2000"/>
              <a:buNone/>
              <a:defRPr/>
            </a:lvl9pPr>
          </a:lstStyle>
          <a:p>
            <a:pPr>
              <a:defRPr/>
            </a:pPr>
            <a:endParaRPr/>
          </a:p>
        </p:txBody>
      </p:sp>
      <p:sp>
        <p:nvSpPr>
          <p:cNvPr id="1575" name="Google Shape;1575;p36"/>
          <p:cNvSpPr txBox="1">
            <a:spLocks noGrp="1"/>
          </p:cNvSpPr>
          <p:nvPr>
            <p:ph type="subTitle" idx="2"/>
          </p:nvPr>
        </p:nvSpPr>
        <p:spPr bwMode="auto">
          <a:xfrm>
            <a:off x="6258775" y="2295125"/>
            <a:ext cx="2019900" cy="338400"/>
          </a:xfrm>
          <a:prstGeom prst="rect">
            <a:avLst/>
          </a:prstGeom>
        </p:spPr>
        <p:txBody>
          <a:bodyPr spcFirstLastPara="1" wrap="square" lIns="91425" tIns="91425" rIns="91425" bIns="91425" anchor="t" anchorCtr="0">
            <a:noAutofit/>
          </a:bodyPr>
          <a:lstStyle>
            <a:lvl1pPr lvl="0">
              <a:spcBef>
                <a:spcPts val="0"/>
              </a:spcBef>
              <a:spcAft>
                <a:spcPts val="0"/>
              </a:spcAft>
              <a:buSzPts val="2000"/>
              <a:buFont typeface="Libre Franklin"/>
              <a:buNone/>
              <a:defRPr b="1">
                <a:latin typeface="Libre Franklin"/>
                <a:ea typeface="Libre Franklin"/>
                <a:cs typeface="Libre Franklin"/>
              </a:defRPr>
            </a:lvl1pPr>
            <a:lvl2pPr lvl="1">
              <a:spcBef>
                <a:spcPts val="1600"/>
              </a:spcBef>
              <a:spcAft>
                <a:spcPts val="0"/>
              </a:spcAft>
              <a:buSzPts val="2000"/>
              <a:buFont typeface="Libre Franklin"/>
              <a:buNone/>
              <a:defRPr b="1">
                <a:latin typeface="Libre Franklin"/>
                <a:ea typeface="Libre Franklin"/>
                <a:cs typeface="Libre Franklin"/>
              </a:defRPr>
            </a:lvl2pPr>
            <a:lvl3pPr lvl="2">
              <a:spcBef>
                <a:spcPts val="1600"/>
              </a:spcBef>
              <a:spcAft>
                <a:spcPts val="0"/>
              </a:spcAft>
              <a:buSzPts val="2000"/>
              <a:buFont typeface="Libre Franklin"/>
              <a:buNone/>
              <a:defRPr b="1">
                <a:latin typeface="Libre Franklin"/>
                <a:ea typeface="Libre Franklin"/>
                <a:cs typeface="Libre Franklin"/>
              </a:defRPr>
            </a:lvl3pPr>
            <a:lvl4pPr lvl="3">
              <a:spcBef>
                <a:spcPts val="1600"/>
              </a:spcBef>
              <a:spcAft>
                <a:spcPts val="0"/>
              </a:spcAft>
              <a:buSzPts val="2000"/>
              <a:buFont typeface="Libre Franklin"/>
              <a:buNone/>
              <a:defRPr b="1">
                <a:latin typeface="Libre Franklin"/>
                <a:ea typeface="Libre Franklin"/>
                <a:cs typeface="Libre Franklin"/>
              </a:defRPr>
            </a:lvl4pPr>
            <a:lvl5pPr lvl="4">
              <a:spcBef>
                <a:spcPts val="1600"/>
              </a:spcBef>
              <a:spcAft>
                <a:spcPts val="0"/>
              </a:spcAft>
              <a:buSzPts val="2000"/>
              <a:buFont typeface="Libre Franklin"/>
              <a:buNone/>
              <a:defRPr b="1">
                <a:latin typeface="Libre Franklin"/>
                <a:ea typeface="Libre Franklin"/>
                <a:cs typeface="Libre Franklin"/>
              </a:defRPr>
            </a:lvl5pPr>
            <a:lvl6pPr lvl="5">
              <a:spcBef>
                <a:spcPts val="1600"/>
              </a:spcBef>
              <a:spcAft>
                <a:spcPts val="0"/>
              </a:spcAft>
              <a:buSzPts val="2000"/>
              <a:buFont typeface="Libre Franklin"/>
              <a:buNone/>
              <a:defRPr b="1">
                <a:latin typeface="Libre Franklin"/>
                <a:ea typeface="Libre Franklin"/>
                <a:cs typeface="Libre Franklin"/>
              </a:defRPr>
            </a:lvl6pPr>
            <a:lvl7pPr lvl="6">
              <a:spcBef>
                <a:spcPts val="1600"/>
              </a:spcBef>
              <a:spcAft>
                <a:spcPts val="0"/>
              </a:spcAft>
              <a:buSzPts val="2000"/>
              <a:buFont typeface="Libre Franklin"/>
              <a:buNone/>
              <a:defRPr b="1">
                <a:latin typeface="Libre Franklin"/>
                <a:ea typeface="Libre Franklin"/>
                <a:cs typeface="Libre Franklin"/>
              </a:defRPr>
            </a:lvl7pPr>
            <a:lvl8pPr lvl="7">
              <a:spcBef>
                <a:spcPts val="1600"/>
              </a:spcBef>
              <a:spcAft>
                <a:spcPts val="0"/>
              </a:spcAft>
              <a:buSzPts val="2000"/>
              <a:buFont typeface="Libre Franklin"/>
              <a:buNone/>
              <a:defRPr b="1">
                <a:latin typeface="Libre Franklin"/>
                <a:ea typeface="Libre Franklin"/>
                <a:cs typeface="Libre Franklin"/>
              </a:defRPr>
            </a:lvl8pPr>
            <a:lvl9pPr lvl="8">
              <a:spcBef>
                <a:spcPts val="1600"/>
              </a:spcBef>
              <a:spcAft>
                <a:spcPts val="1600"/>
              </a:spcAft>
              <a:buSzPts val="2000"/>
              <a:buFont typeface="Libre Franklin"/>
              <a:buNone/>
              <a:defRPr b="1">
                <a:latin typeface="Libre Franklin"/>
                <a:ea typeface="Libre Franklin"/>
                <a:cs typeface="Libre Franklin"/>
              </a:defRPr>
            </a:lvl9pPr>
          </a:lstStyle>
          <a:p>
            <a:pPr>
              <a:defRPr/>
            </a:pPr>
            <a:endParaRPr/>
          </a:p>
        </p:txBody>
      </p:sp>
      <p:sp>
        <p:nvSpPr>
          <p:cNvPr id="1576" name="Google Shape;1576;p36"/>
          <p:cNvSpPr txBox="1">
            <a:spLocks noGrp="1"/>
          </p:cNvSpPr>
          <p:nvPr>
            <p:ph type="subTitle" idx="3"/>
          </p:nvPr>
        </p:nvSpPr>
        <p:spPr bwMode="auto">
          <a:xfrm>
            <a:off x="3562050" y="2631425"/>
            <a:ext cx="2019900" cy="677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1900"/>
            </a:lvl1pPr>
            <a:lvl2pPr lvl="1">
              <a:spcBef>
                <a:spcPts val="1600"/>
              </a:spcBef>
              <a:spcAft>
                <a:spcPts val="0"/>
              </a:spcAft>
              <a:buSzPts val="2000"/>
              <a:buNone/>
              <a:defRPr/>
            </a:lvl2pPr>
            <a:lvl3pPr lvl="2">
              <a:spcBef>
                <a:spcPts val="1600"/>
              </a:spcBef>
              <a:spcAft>
                <a:spcPts val="0"/>
              </a:spcAft>
              <a:buSzPts val="2000"/>
              <a:buNone/>
              <a:defRPr/>
            </a:lvl3pPr>
            <a:lvl4pPr lvl="3">
              <a:spcBef>
                <a:spcPts val="1600"/>
              </a:spcBef>
              <a:spcAft>
                <a:spcPts val="0"/>
              </a:spcAft>
              <a:buSzPts val="2000"/>
              <a:buNone/>
              <a:defRPr/>
            </a:lvl4pPr>
            <a:lvl5pPr lvl="4">
              <a:spcBef>
                <a:spcPts val="1600"/>
              </a:spcBef>
              <a:spcAft>
                <a:spcPts val="0"/>
              </a:spcAft>
              <a:buSzPts val="2000"/>
              <a:buNone/>
              <a:defRPr/>
            </a:lvl5pPr>
            <a:lvl6pPr lvl="5">
              <a:spcBef>
                <a:spcPts val="1600"/>
              </a:spcBef>
              <a:spcAft>
                <a:spcPts val="0"/>
              </a:spcAft>
              <a:buSzPts val="2000"/>
              <a:buNone/>
              <a:defRPr/>
            </a:lvl6pPr>
            <a:lvl7pPr lvl="6">
              <a:spcBef>
                <a:spcPts val="1600"/>
              </a:spcBef>
              <a:spcAft>
                <a:spcPts val="0"/>
              </a:spcAft>
              <a:buSzPts val="2000"/>
              <a:buNone/>
              <a:defRPr/>
            </a:lvl7pPr>
            <a:lvl8pPr lvl="7">
              <a:spcBef>
                <a:spcPts val="1600"/>
              </a:spcBef>
              <a:spcAft>
                <a:spcPts val="0"/>
              </a:spcAft>
              <a:buSzPts val="2000"/>
              <a:buNone/>
              <a:defRPr/>
            </a:lvl8pPr>
            <a:lvl9pPr lvl="8">
              <a:spcBef>
                <a:spcPts val="1600"/>
              </a:spcBef>
              <a:spcAft>
                <a:spcPts val="1600"/>
              </a:spcAft>
              <a:buSzPts val="2000"/>
              <a:buNone/>
              <a:defRPr/>
            </a:lvl9pPr>
          </a:lstStyle>
          <a:p>
            <a:pPr>
              <a:defRPr/>
            </a:pPr>
            <a:endParaRPr/>
          </a:p>
        </p:txBody>
      </p:sp>
      <p:sp>
        <p:nvSpPr>
          <p:cNvPr id="1577" name="Google Shape;1577;p36"/>
          <p:cNvSpPr txBox="1">
            <a:spLocks noGrp="1"/>
          </p:cNvSpPr>
          <p:nvPr>
            <p:ph type="subTitle" idx="4"/>
          </p:nvPr>
        </p:nvSpPr>
        <p:spPr bwMode="auto">
          <a:xfrm>
            <a:off x="3562050" y="2295125"/>
            <a:ext cx="2019900" cy="338400"/>
          </a:xfrm>
          <a:prstGeom prst="rect">
            <a:avLst/>
          </a:prstGeom>
        </p:spPr>
        <p:txBody>
          <a:bodyPr spcFirstLastPara="1" wrap="square" lIns="91425" tIns="91425" rIns="91425" bIns="91425" anchor="t" anchorCtr="0">
            <a:noAutofit/>
          </a:bodyPr>
          <a:lstStyle>
            <a:lvl1pPr lvl="0">
              <a:spcBef>
                <a:spcPts val="0"/>
              </a:spcBef>
              <a:spcAft>
                <a:spcPts val="0"/>
              </a:spcAft>
              <a:buSzPts val="2000"/>
              <a:buFont typeface="Libre Franklin"/>
              <a:buNone/>
              <a:defRPr sz="1900" b="1">
                <a:latin typeface="Libre Franklin"/>
                <a:ea typeface="Libre Franklin"/>
                <a:cs typeface="Libre Franklin"/>
              </a:defRPr>
            </a:lvl1pPr>
            <a:lvl2pPr lvl="1">
              <a:spcBef>
                <a:spcPts val="1600"/>
              </a:spcBef>
              <a:spcAft>
                <a:spcPts val="0"/>
              </a:spcAft>
              <a:buSzPts val="2000"/>
              <a:buFont typeface="Libre Franklin"/>
              <a:buNone/>
              <a:defRPr b="1">
                <a:latin typeface="Libre Franklin"/>
                <a:ea typeface="Libre Franklin"/>
                <a:cs typeface="Libre Franklin"/>
              </a:defRPr>
            </a:lvl2pPr>
            <a:lvl3pPr lvl="2">
              <a:spcBef>
                <a:spcPts val="1600"/>
              </a:spcBef>
              <a:spcAft>
                <a:spcPts val="0"/>
              </a:spcAft>
              <a:buSzPts val="2000"/>
              <a:buFont typeface="Libre Franklin"/>
              <a:buNone/>
              <a:defRPr b="1">
                <a:latin typeface="Libre Franklin"/>
                <a:ea typeface="Libre Franklin"/>
                <a:cs typeface="Libre Franklin"/>
              </a:defRPr>
            </a:lvl3pPr>
            <a:lvl4pPr lvl="3">
              <a:spcBef>
                <a:spcPts val="1600"/>
              </a:spcBef>
              <a:spcAft>
                <a:spcPts val="0"/>
              </a:spcAft>
              <a:buSzPts val="2000"/>
              <a:buFont typeface="Libre Franklin"/>
              <a:buNone/>
              <a:defRPr b="1">
                <a:latin typeface="Libre Franklin"/>
                <a:ea typeface="Libre Franklin"/>
                <a:cs typeface="Libre Franklin"/>
              </a:defRPr>
            </a:lvl4pPr>
            <a:lvl5pPr lvl="4">
              <a:spcBef>
                <a:spcPts val="1600"/>
              </a:spcBef>
              <a:spcAft>
                <a:spcPts val="0"/>
              </a:spcAft>
              <a:buSzPts val="2000"/>
              <a:buFont typeface="Libre Franklin"/>
              <a:buNone/>
              <a:defRPr b="1">
                <a:latin typeface="Libre Franklin"/>
                <a:ea typeface="Libre Franklin"/>
                <a:cs typeface="Libre Franklin"/>
              </a:defRPr>
            </a:lvl5pPr>
            <a:lvl6pPr lvl="5">
              <a:spcBef>
                <a:spcPts val="1600"/>
              </a:spcBef>
              <a:spcAft>
                <a:spcPts val="0"/>
              </a:spcAft>
              <a:buSzPts val="2000"/>
              <a:buFont typeface="Libre Franklin"/>
              <a:buNone/>
              <a:defRPr b="1">
                <a:latin typeface="Libre Franklin"/>
                <a:ea typeface="Libre Franklin"/>
                <a:cs typeface="Libre Franklin"/>
              </a:defRPr>
            </a:lvl6pPr>
            <a:lvl7pPr lvl="6">
              <a:spcBef>
                <a:spcPts val="1600"/>
              </a:spcBef>
              <a:spcAft>
                <a:spcPts val="0"/>
              </a:spcAft>
              <a:buSzPts val="2000"/>
              <a:buFont typeface="Libre Franklin"/>
              <a:buNone/>
              <a:defRPr b="1">
                <a:latin typeface="Libre Franklin"/>
                <a:ea typeface="Libre Franklin"/>
                <a:cs typeface="Libre Franklin"/>
              </a:defRPr>
            </a:lvl7pPr>
            <a:lvl8pPr lvl="7">
              <a:spcBef>
                <a:spcPts val="1600"/>
              </a:spcBef>
              <a:spcAft>
                <a:spcPts val="0"/>
              </a:spcAft>
              <a:buSzPts val="2000"/>
              <a:buFont typeface="Libre Franklin"/>
              <a:buNone/>
              <a:defRPr b="1">
                <a:latin typeface="Libre Franklin"/>
                <a:ea typeface="Libre Franklin"/>
                <a:cs typeface="Libre Franklin"/>
              </a:defRPr>
            </a:lvl8pPr>
            <a:lvl9pPr lvl="8">
              <a:spcBef>
                <a:spcPts val="1600"/>
              </a:spcBef>
              <a:spcAft>
                <a:spcPts val="1600"/>
              </a:spcAft>
              <a:buSzPts val="2000"/>
              <a:buFont typeface="Libre Franklin"/>
              <a:buNone/>
              <a:defRPr b="1">
                <a:latin typeface="Libre Franklin"/>
                <a:ea typeface="Libre Franklin"/>
                <a:cs typeface="Libre Franklin"/>
              </a:defRPr>
            </a:lvl9pPr>
          </a:lstStyle>
          <a:p>
            <a:pPr>
              <a:defRPr/>
            </a:pPr>
            <a:endParaRPr/>
          </a:p>
        </p:txBody>
      </p:sp>
      <p:sp>
        <p:nvSpPr>
          <p:cNvPr id="1578" name="Google Shape;1578;p36"/>
          <p:cNvSpPr txBox="1">
            <a:spLocks noGrp="1"/>
          </p:cNvSpPr>
          <p:nvPr>
            <p:ph type="subTitle" idx="5"/>
          </p:nvPr>
        </p:nvSpPr>
        <p:spPr bwMode="auto">
          <a:xfrm>
            <a:off x="865325" y="2631425"/>
            <a:ext cx="2019900" cy="677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1600"/>
              </a:spcBef>
              <a:spcAft>
                <a:spcPts val="0"/>
              </a:spcAft>
              <a:buSzPts val="2000"/>
              <a:buNone/>
              <a:defRPr/>
            </a:lvl2pPr>
            <a:lvl3pPr lvl="2">
              <a:spcBef>
                <a:spcPts val="1600"/>
              </a:spcBef>
              <a:spcAft>
                <a:spcPts val="0"/>
              </a:spcAft>
              <a:buSzPts val="2000"/>
              <a:buNone/>
              <a:defRPr/>
            </a:lvl3pPr>
            <a:lvl4pPr lvl="3">
              <a:spcBef>
                <a:spcPts val="1600"/>
              </a:spcBef>
              <a:spcAft>
                <a:spcPts val="0"/>
              </a:spcAft>
              <a:buSzPts val="2000"/>
              <a:buNone/>
              <a:defRPr/>
            </a:lvl4pPr>
            <a:lvl5pPr lvl="4">
              <a:spcBef>
                <a:spcPts val="1600"/>
              </a:spcBef>
              <a:spcAft>
                <a:spcPts val="0"/>
              </a:spcAft>
              <a:buSzPts val="2000"/>
              <a:buNone/>
              <a:defRPr/>
            </a:lvl5pPr>
            <a:lvl6pPr lvl="5">
              <a:spcBef>
                <a:spcPts val="1600"/>
              </a:spcBef>
              <a:spcAft>
                <a:spcPts val="0"/>
              </a:spcAft>
              <a:buSzPts val="2000"/>
              <a:buNone/>
              <a:defRPr/>
            </a:lvl6pPr>
            <a:lvl7pPr lvl="6">
              <a:spcBef>
                <a:spcPts val="1600"/>
              </a:spcBef>
              <a:spcAft>
                <a:spcPts val="0"/>
              </a:spcAft>
              <a:buSzPts val="2000"/>
              <a:buNone/>
              <a:defRPr/>
            </a:lvl7pPr>
            <a:lvl8pPr lvl="7">
              <a:spcBef>
                <a:spcPts val="1600"/>
              </a:spcBef>
              <a:spcAft>
                <a:spcPts val="0"/>
              </a:spcAft>
              <a:buSzPts val="2000"/>
              <a:buNone/>
              <a:defRPr/>
            </a:lvl8pPr>
            <a:lvl9pPr lvl="8">
              <a:spcBef>
                <a:spcPts val="1600"/>
              </a:spcBef>
              <a:spcAft>
                <a:spcPts val="1600"/>
              </a:spcAft>
              <a:buSzPts val="2000"/>
              <a:buNone/>
              <a:defRPr/>
            </a:lvl9pPr>
          </a:lstStyle>
          <a:p>
            <a:pPr>
              <a:defRPr/>
            </a:pPr>
            <a:endParaRPr/>
          </a:p>
        </p:txBody>
      </p:sp>
      <p:sp>
        <p:nvSpPr>
          <p:cNvPr id="1579" name="Google Shape;1579;p36"/>
          <p:cNvSpPr txBox="1">
            <a:spLocks noGrp="1"/>
          </p:cNvSpPr>
          <p:nvPr>
            <p:ph type="subTitle" idx="6"/>
          </p:nvPr>
        </p:nvSpPr>
        <p:spPr bwMode="auto">
          <a:xfrm>
            <a:off x="865325" y="2295125"/>
            <a:ext cx="2019900" cy="338400"/>
          </a:xfrm>
          <a:prstGeom prst="rect">
            <a:avLst/>
          </a:prstGeom>
        </p:spPr>
        <p:txBody>
          <a:bodyPr spcFirstLastPara="1" wrap="square" lIns="91425" tIns="91425" rIns="91425" bIns="91425" anchor="t" anchorCtr="0">
            <a:noAutofit/>
          </a:bodyPr>
          <a:lstStyle>
            <a:lvl1pPr lvl="0">
              <a:spcBef>
                <a:spcPts val="0"/>
              </a:spcBef>
              <a:spcAft>
                <a:spcPts val="0"/>
              </a:spcAft>
              <a:buSzPts val="2000"/>
              <a:buFont typeface="Libre Franklin"/>
              <a:buNone/>
              <a:defRPr b="1">
                <a:latin typeface="Libre Franklin"/>
                <a:ea typeface="Libre Franklin"/>
                <a:cs typeface="Libre Franklin"/>
              </a:defRPr>
            </a:lvl1pPr>
            <a:lvl2pPr lvl="1">
              <a:spcBef>
                <a:spcPts val="1600"/>
              </a:spcBef>
              <a:spcAft>
                <a:spcPts val="0"/>
              </a:spcAft>
              <a:buSzPts val="2000"/>
              <a:buFont typeface="Libre Franklin"/>
              <a:buNone/>
              <a:defRPr b="1">
                <a:latin typeface="Libre Franklin"/>
                <a:ea typeface="Libre Franklin"/>
                <a:cs typeface="Libre Franklin"/>
              </a:defRPr>
            </a:lvl2pPr>
            <a:lvl3pPr lvl="2">
              <a:spcBef>
                <a:spcPts val="1600"/>
              </a:spcBef>
              <a:spcAft>
                <a:spcPts val="0"/>
              </a:spcAft>
              <a:buSzPts val="2000"/>
              <a:buFont typeface="Libre Franklin"/>
              <a:buNone/>
              <a:defRPr b="1">
                <a:latin typeface="Libre Franklin"/>
                <a:ea typeface="Libre Franklin"/>
                <a:cs typeface="Libre Franklin"/>
              </a:defRPr>
            </a:lvl3pPr>
            <a:lvl4pPr lvl="3">
              <a:spcBef>
                <a:spcPts val="1600"/>
              </a:spcBef>
              <a:spcAft>
                <a:spcPts val="0"/>
              </a:spcAft>
              <a:buSzPts val="2000"/>
              <a:buFont typeface="Libre Franklin"/>
              <a:buNone/>
              <a:defRPr b="1">
                <a:latin typeface="Libre Franklin"/>
                <a:ea typeface="Libre Franklin"/>
                <a:cs typeface="Libre Franklin"/>
              </a:defRPr>
            </a:lvl4pPr>
            <a:lvl5pPr lvl="4">
              <a:spcBef>
                <a:spcPts val="1600"/>
              </a:spcBef>
              <a:spcAft>
                <a:spcPts val="0"/>
              </a:spcAft>
              <a:buSzPts val="2000"/>
              <a:buFont typeface="Libre Franklin"/>
              <a:buNone/>
              <a:defRPr b="1">
                <a:latin typeface="Libre Franklin"/>
                <a:ea typeface="Libre Franklin"/>
                <a:cs typeface="Libre Franklin"/>
              </a:defRPr>
            </a:lvl5pPr>
            <a:lvl6pPr lvl="5">
              <a:spcBef>
                <a:spcPts val="1600"/>
              </a:spcBef>
              <a:spcAft>
                <a:spcPts val="0"/>
              </a:spcAft>
              <a:buSzPts val="2000"/>
              <a:buFont typeface="Libre Franklin"/>
              <a:buNone/>
              <a:defRPr b="1">
                <a:latin typeface="Libre Franklin"/>
                <a:ea typeface="Libre Franklin"/>
                <a:cs typeface="Libre Franklin"/>
              </a:defRPr>
            </a:lvl6pPr>
            <a:lvl7pPr lvl="6">
              <a:spcBef>
                <a:spcPts val="1600"/>
              </a:spcBef>
              <a:spcAft>
                <a:spcPts val="0"/>
              </a:spcAft>
              <a:buSzPts val="2000"/>
              <a:buFont typeface="Libre Franklin"/>
              <a:buNone/>
              <a:defRPr b="1">
                <a:latin typeface="Libre Franklin"/>
                <a:ea typeface="Libre Franklin"/>
                <a:cs typeface="Libre Franklin"/>
              </a:defRPr>
            </a:lvl7pPr>
            <a:lvl8pPr lvl="7">
              <a:spcBef>
                <a:spcPts val="1600"/>
              </a:spcBef>
              <a:spcAft>
                <a:spcPts val="0"/>
              </a:spcAft>
              <a:buSzPts val="2000"/>
              <a:buFont typeface="Libre Franklin"/>
              <a:buNone/>
              <a:defRPr b="1">
                <a:latin typeface="Libre Franklin"/>
                <a:ea typeface="Libre Franklin"/>
                <a:cs typeface="Libre Franklin"/>
              </a:defRPr>
            </a:lvl8pPr>
            <a:lvl9pPr lvl="8">
              <a:spcBef>
                <a:spcPts val="1600"/>
              </a:spcBef>
              <a:spcAft>
                <a:spcPts val="1600"/>
              </a:spcAft>
              <a:buSzPts val="2000"/>
              <a:buFont typeface="Libre Franklin"/>
              <a:buNone/>
              <a:defRPr b="1">
                <a:latin typeface="Libre Franklin"/>
                <a:ea typeface="Libre Franklin"/>
                <a:cs typeface="Libre Franklin"/>
              </a:defRPr>
            </a:lvl9pPr>
          </a:lstStyle>
          <a:p>
            <a:pPr>
              <a:defRPr/>
            </a:pPr>
            <a:endParaRPr/>
          </a:p>
        </p:txBody>
      </p:sp>
      <p:sp>
        <p:nvSpPr>
          <p:cNvPr id="1580" name="Google Shape;1580;p36"/>
          <p:cNvSpPr txBox="1">
            <a:spLocks noGrp="1"/>
          </p:cNvSpPr>
          <p:nvPr>
            <p:ph type="title"/>
          </p:nvPr>
        </p:nvSpPr>
        <p:spPr bwMode="auto">
          <a:xfrm>
            <a:off x="713225" y="539500"/>
            <a:ext cx="7717500" cy="6774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spTree>
      <p:nvGrpSpPr>
        <p:cNvPr id="1" name=""/>
        <p:cNvGrpSpPr/>
        <p:nvPr/>
      </p:nvGrpSpPr>
      <p:grpSpPr bwMode="auto">
        <a:xfrm>
          <a:off x="0" y="0"/>
          <a:ext cx="0" cy="0"/>
          <a:chOff x="0" y="0"/>
          <a:chExt cx="0" cy="0"/>
        </a:xfrm>
      </p:grpSpPr>
      <p:sp>
        <p:nvSpPr>
          <p:cNvPr id="141" name="Google Shape;141;p3"/>
          <p:cNvSpPr/>
          <p:nvPr/>
        </p:nvSpPr>
        <p:spPr bwMode="auto">
          <a:xfrm>
            <a:off x="5525" y="-1225"/>
            <a:ext cx="9143969" cy="1903504"/>
          </a:xfrm>
          <a:custGeom>
            <a:avLst/>
            <a:gdLst/>
            <a:ahLst/>
            <a:cxnLst/>
            <a:rect l="l" t="t" r="r" b="b"/>
            <a:pathLst>
              <a:path w="44209" h="160735" fill="norm" stroke="1" extrusionOk="0">
                <a:moveTo>
                  <a:pt x="0" y="0"/>
                </a:moveTo>
                <a:lnTo>
                  <a:pt x="0" y="160734"/>
                </a:lnTo>
                <a:lnTo>
                  <a:pt x="44208" y="160734"/>
                </a:lnTo>
                <a:lnTo>
                  <a:pt x="44208" y="0"/>
                </a:ln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2" name="Google Shape;142;p3"/>
          <p:cNvSpPr/>
          <p:nvPr/>
        </p:nvSpPr>
        <p:spPr bwMode="auto">
          <a:xfrm>
            <a:off x="3688662" y="1094850"/>
            <a:ext cx="1766371" cy="1766392"/>
          </a:xfrm>
          <a:custGeom>
            <a:avLst/>
            <a:gdLst/>
            <a:ahLst/>
            <a:cxnLst/>
            <a:rect l="l" t="t" r="r" b="b"/>
            <a:pathLst>
              <a:path w="83094" h="83095" fill="norm" stroke="1" extrusionOk="0">
                <a:moveTo>
                  <a:pt x="0" y="1"/>
                </a:moveTo>
                <a:lnTo>
                  <a:pt x="0" y="83094"/>
                </a:lnTo>
                <a:lnTo>
                  <a:pt x="83094" y="83094"/>
                </a:lnTo>
                <a:lnTo>
                  <a:pt x="83094" y="1"/>
                </a:ln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3" name="Google Shape;143;p3"/>
          <p:cNvSpPr/>
          <p:nvPr/>
        </p:nvSpPr>
        <p:spPr bwMode="auto">
          <a:xfrm>
            <a:off x="3843622" y="1249819"/>
            <a:ext cx="1456430" cy="1456448"/>
          </a:xfrm>
          <a:custGeom>
            <a:avLst/>
            <a:gdLst/>
            <a:ahLst/>
            <a:cxnLst/>
            <a:rect l="l" t="t" r="r" b="b"/>
            <a:pathLst>
              <a:path w="83094" h="83095" fill="norm" stroke="1" extrusionOk="0">
                <a:moveTo>
                  <a:pt x="0" y="1"/>
                </a:moveTo>
                <a:lnTo>
                  <a:pt x="0" y="83094"/>
                </a:lnTo>
                <a:lnTo>
                  <a:pt x="83094" y="83094"/>
                </a:lnTo>
                <a:lnTo>
                  <a:pt x="83094" y="1"/>
                </a:ln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4" name="Google Shape;144;p3"/>
          <p:cNvSpPr/>
          <p:nvPr/>
        </p:nvSpPr>
        <p:spPr bwMode="auto">
          <a:xfrm>
            <a:off x="8215301" y="4895571"/>
            <a:ext cx="83286" cy="83286"/>
          </a:xfrm>
          <a:custGeom>
            <a:avLst/>
            <a:gdLst/>
            <a:ahLst/>
            <a:cxnLst/>
            <a:rect l="l" t="t" r="r" b="b"/>
            <a:pathLst>
              <a:path w="2596" h="2596" fill="norm" stroke="1" extrusionOk="0">
                <a:moveTo>
                  <a:pt x="0" y="0"/>
                </a:moveTo>
                <a:lnTo>
                  <a:pt x="0" y="2596"/>
                </a:lnTo>
                <a:lnTo>
                  <a:pt x="2596" y="2596"/>
                </a:lnTo>
                <a:lnTo>
                  <a:pt x="2596" y="0"/>
                </a:ln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5" name="Google Shape;145;p3"/>
          <p:cNvSpPr/>
          <p:nvPr/>
        </p:nvSpPr>
        <p:spPr bwMode="auto">
          <a:xfrm>
            <a:off x="8400930" y="4897849"/>
            <a:ext cx="600135" cy="81778"/>
          </a:xfrm>
          <a:custGeom>
            <a:avLst/>
            <a:gdLst/>
            <a:ahLst/>
            <a:cxnLst/>
            <a:rect l="l" t="t" r="r" b="b"/>
            <a:pathLst>
              <a:path w="18706" h="2549" fill="norm" stroke="1"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46" name="Google Shape;146;p3"/>
          <p:cNvGrpSpPr/>
          <p:nvPr/>
        </p:nvGrpSpPr>
        <p:grpSpPr bwMode="auto">
          <a:xfrm>
            <a:off x="8846561" y="2203086"/>
            <a:ext cx="154517" cy="442886"/>
            <a:chOff x="8846561" y="2782361"/>
            <a:chExt cx="154517" cy="442886"/>
          </a:xfrm>
        </p:grpSpPr>
        <p:sp>
          <p:nvSpPr>
            <p:cNvPr id="147" name="Google Shape;147;p3"/>
            <p:cNvSpPr/>
            <p:nvPr/>
          </p:nvSpPr>
          <p:spPr bwMode="auto">
            <a:xfrm>
              <a:off x="8846561" y="2782361"/>
              <a:ext cx="154517" cy="154132"/>
            </a:xfrm>
            <a:custGeom>
              <a:avLst/>
              <a:gdLst/>
              <a:ahLst/>
              <a:cxnLst/>
              <a:rect l="l" t="t" r="r" b="b"/>
              <a:pathLst>
                <a:path w="4823" h="4811" fill="norm" stroke="1" extrusionOk="0">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8" name="Google Shape;148;p3"/>
            <p:cNvSpPr/>
            <p:nvPr/>
          </p:nvSpPr>
          <p:spPr bwMode="auto">
            <a:xfrm>
              <a:off x="8846561" y="3070730"/>
              <a:ext cx="154517" cy="154517"/>
            </a:xfrm>
            <a:custGeom>
              <a:avLst/>
              <a:gdLst/>
              <a:ahLst/>
              <a:cxnLst/>
              <a:rect l="l" t="t" r="r" b="b"/>
              <a:pathLst>
                <a:path w="4823" h="4823" fill="norm" stroke="1" extrusionOk="0">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49" name="Google Shape;149;p3"/>
          <p:cNvGrpSpPr/>
          <p:nvPr/>
        </p:nvGrpSpPr>
        <p:grpSpPr bwMode="auto">
          <a:xfrm>
            <a:off x="8814523" y="3721824"/>
            <a:ext cx="181204" cy="295450"/>
            <a:chOff x="8814523" y="4301099"/>
            <a:chExt cx="181204" cy="295450"/>
          </a:xfrm>
        </p:grpSpPr>
        <p:sp>
          <p:nvSpPr>
            <p:cNvPr id="150" name="Google Shape;150;p3"/>
            <p:cNvSpPr/>
            <p:nvPr/>
          </p:nvSpPr>
          <p:spPr bwMode="auto">
            <a:xfrm>
              <a:off x="8814523" y="4429633"/>
              <a:ext cx="44660" cy="37996"/>
            </a:xfrm>
            <a:custGeom>
              <a:avLst/>
              <a:gdLst/>
              <a:ahLst/>
              <a:cxnLst/>
              <a:rect l="l" t="t" r="r" b="b"/>
              <a:pathLst>
                <a:path w="1394" h="1186" fill="norm" stroke="1"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1" name="Google Shape;151;p3"/>
            <p:cNvSpPr/>
            <p:nvPr/>
          </p:nvSpPr>
          <p:spPr bwMode="auto">
            <a:xfrm>
              <a:off x="8951067" y="4429633"/>
              <a:ext cx="44660" cy="37996"/>
            </a:xfrm>
            <a:custGeom>
              <a:avLst/>
              <a:gdLst/>
              <a:ahLst/>
              <a:cxnLst/>
              <a:rect l="l" t="t" r="r" b="b"/>
              <a:pathLst>
                <a:path w="1394" h="1186" fill="norm" stroke="1"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2" name="Google Shape;152;p3"/>
            <p:cNvSpPr/>
            <p:nvPr/>
          </p:nvSpPr>
          <p:spPr bwMode="auto">
            <a:xfrm>
              <a:off x="8814523" y="4301099"/>
              <a:ext cx="44660" cy="37964"/>
            </a:xfrm>
            <a:custGeom>
              <a:avLst/>
              <a:gdLst/>
              <a:ahLst/>
              <a:cxnLst/>
              <a:rect l="l" t="t" r="r" b="b"/>
              <a:pathLst>
                <a:path w="1394" h="1185" fill="norm" stroke="1"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3" name="Google Shape;153;p3"/>
            <p:cNvSpPr/>
            <p:nvPr/>
          </p:nvSpPr>
          <p:spPr bwMode="auto">
            <a:xfrm>
              <a:off x="8951067" y="4301099"/>
              <a:ext cx="44660" cy="37964"/>
            </a:xfrm>
            <a:custGeom>
              <a:avLst/>
              <a:gdLst/>
              <a:ahLst/>
              <a:cxnLst/>
              <a:rect l="l" t="t" r="r" b="b"/>
              <a:pathLst>
                <a:path w="1394" h="1185" fill="norm" stroke="1"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4" name="Google Shape;154;p3"/>
            <p:cNvSpPr/>
            <p:nvPr/>
          </p:nvSpPr>
          <p:spPr bwMode="auto">
            <a:xfrm>
              <a:off x="8814523" y="4558328"/>
              <a:ext cx="44660" cy="38221"/>
            </a:xfrm>
            <a:custGeom>
              <a:avLst/>
              <a:gdLst/>
              <a:ahLst/>
              <a:cxnLst/>
              <a:rect l="l" t="t" r="r" b="b"/>
              <a:pathLst>
                <a:path w="1394" h="1193" fill="norm" stroke="1"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5" name="Google Shape;155;p3"/>
            <p:cNvSpPr/>
            <p:nvPr/>
          </p:nvSpPr>
          <p:spPr bwMode="auto">
            <a:xfrm>
              <a:off x="8951067" y="4558328"/>
              <a:ext cx="44660" cy="38221"/>
            </a:xfrm>
            <a:custGeom>
              <a:avLst/>
              <a:gdLst/>
              <a:ahLst/>
              <a:cxnLst/>
              <a:rect l="l" t="t" r="r" b="b"/>
              <a:pathLst>
                <a:path w="1394" h="1193" fill="norm" stroke="1"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56" name="Google Shape;156;p3"/>
          <p:cNvSpPr/>
          <p:nvPr/>
        </p:nvSpPr>
        <p:spPr bwMode="auto">
          <a:xfrm>
            <a:off x="179910" y="2203063"/>
            <a:ext cx="152679" cy="152964"/>
          </a:xfrm>
          <a:custGeom>
            <a:avLst/>
            <a:gdLst/>
            <a:ahLst/>
            <a:cxnLst/>
            <a:rect l="l" t="t" r="r" b="b"/>
            <a:pathLst>
              <a:path w="5883" h="5894" fill="norm" stroke="1" extrusionOk="0">
                <a:moveTo>
                  <a:pt x="1" y="0"/>
                </a:moveTo>
                <a:lnTo>
                  <a:pt x="1" y="5894"/>
                </a:lnTo>
                <a:lnTo>
                  <a:pt x="5882" y="5894"/>
                </a:lnTo>
                <a:lnTo>
                  <a:pt x="5882" y="0"/>
                </a:ln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57" name="Google Shape;157;p3"/>
          <p:cNvGrpSpPr/>
          <p:nvPr/>
        </p:nvGrpSpPr>
        <p:grpSpPr bwMode="auto">
          <a:xfrm>
            <a:off x="179005" y="2907021"/>
            <a:ext cx="154529" cy="443783"/>
            <a:chOff x="179009" y="2072967"/>
            <a:chExt cx="190870" cy="548151"/>
          </a:xfrm>
        </p:grpSpPr>
        <p:sp>
          <p:nvSpPr>
            <p:cNvPr id="158" name="Google Shape;158;p3"/>
            <p:cNvSpPr/>
            <p:nvPr/>
          </p:nvSpPr>
          <p:spPr bwMode="auto">
            <a:xfrm>
              <a:off x="179009" y="2072967"/>
              <a:ext cx="190870" cy="190870"/>
            </a:xfrm>
            <a:custGeom>
              <a:avLst/>
              <a:gdLst/>
              <a:ahLst/>
              <a:cxnLst/>
              <a:rect l="l" t="t" r="r" b="b"/>
              <a:pathLst>
                <a:path w="5954" h="5954" fill="norm" stroke="1"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9" name="Google Shape;159;p3"/>
            <p:cNvSpPr/>
            <p:nvPr/>
          </p:nvSpPr>
          <p:spPr bwMode="auto">
            <a:xfrm>
              <a:off x="179009" y="2429863"/>
              <a:ext cx="190870" cy="191254"/>
            </a:xfrm>
            <a:custGeom>
              <a:avLst/>
              <a:gdLst/>
              <a:ahLst/>
              <a:cxnLst/>
              <a:rect l="l" t="t" r="r" b="b"/>
              <a:pathLst>
                <a:path w="5954" h="5966" fill="norm" stroke="1"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60" name="Google Shape;160;p3"/>
          <p:cNvGrpSpPr/>
          <p:nvPr/>
        </p:nvGrpSpPr>
        <p:grpSpPr bwMode="auto">
          <a:xfrm>
            <a:off x="179000" y="4719815"/>
            <a:ext cx="279631" cy="259804"/>
            <a:chOff x="6672" y="3464315"/>
            <a:chExt cx="279631" cy="259804"/>
          </a:xfrm>
        </p:grpSpPr>
        <p:sp>
          <p:nvSpPr>
            <p:cNvPr id="161" name="Google Shape;161;p3"/>
            <p:cNvSpPr/>
            <p:nvPr/>
          </p:nvSpPr>
          <p:spPr bwMode="auto">
            <a:xfrm>
              <a:off x="246938" y="3577534"/>
              <a:ext cx="39365" cy="33526"/>
            </a:xfrm>
            <a:custGeom>
              <a:avLst/>
              <a:gdLst/>
              <a:ahLst/>
              <a:cxnLst/>
              <a:rect l="l" t="t" r="r" b="b"/>
              <a:pathLst>
                <a:path w="1227" h="1045" fill="norm" stroke="1"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2" name="Google Shape;162;p3"/>
            <p:cNvSpPr/>
            <p:nvPr/>
          </p:nvSpPr>
          <p:spPr bwMode="auto">
            <a:xfrm>
              <a:off x="126982" y="3577534"/>
              <a:ext cx="39011" cy="33526"/>
            </a:xfrm>
            <a:custGeom>
              <a:avLst/>
              <a:gdLst/>
              <a:ahLst/>
              <a:cxnLst/>
              <a:rect l="l" t="t" r="r" b="b"/>
              <a:pathLst>
                <a:path w="1216" h="1045" fill="norm" stroke="1"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3" name="Google Shape;163;p3"/>
            <p:cNvSpPr/>
            <p:nvPr/>
          </p:nvSpPr>
          <p:spPr bwMode="auto">
            <a:xfrm>
              <a:off x="6672" y="3577374"/>
              <a:ext cx="39365" cy="33687"/>
            </a:xfrm>
            <a:custGeom>
              <a:avLst/>
              <a:gdLst/>
              <a:ahLst/>
              <a:cxnLst/>
              <a:rect l="l" t="t" r="r" b="b"/>
              <a:pathLst>
                <a:path w="1227" h="1050" fill="norm" stroke="1"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4" name="Google Shape;164;p3"/>
            <p:cNvSpPr/>
            <p:nvPr/>
          </p:nvSpPr>
          <p:spPr bwMode="auto">
            <a:xfrm>
              <a:off x="246938" y="3464315"/>
              <a:ext cx="39365" cy="33655"/>
            </a:xfrm>
            <a:custGeom>
              <a:avLst/>
              <a:gdLst/>
              <a:ahLst/>
              <a:cxnLst/>
              <a:rect l="l" t="t" r="r" b="b"/>
              <a:pathLst>
                <a:path w="1227" h="1049" fill="norm" stroke="1"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5" name="Google Shape;165;p3"/>
            <p:cNvSpPr/>
            <p:nvPr/>
          </p:nvSpPr>
          <p:spPr bwMode="auto">
            <a:xfrm>
              <a:off x="126982" y="3464315"/>
              <a:ext cx="39011" cy="33655"/>
            </a:xfrm>
            <a:custGeom>
              <a:avLst/>
              <a:gdLst/>
              <a:ahLst/>
              <a:cxnLst/>
              <a:rect l="l" t="t" r="r" b="b"/>
              <a:pathLst>
                <a:path w="1216" h="1049" fill="norm" stroke="1"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6" name="Google Shape;166;p3"/>
            <p:cNvSpPr/>
            <p:nvPr/>
          </p:nvSpPr>
          <p:spPr bwMode="auto">
            <a:xfrm>
              <a:off x="6672" y="3464315"/>
              <a:ext cx="39365" cy="33655"/>
            </a:xfrm>
            <a:custGeom>
              <a:avLst/>
              <a:gdLst/>
              <a:ahLst/>
              <a:cxnLst/>
              <a:rect l="l" t="t" r="r" b="b"/>
              <a:pathLst>
                <a:path w="1227" h="1049" fill="norm" stroke="1"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7" name="Google Shape;167;p3"/>
            <p:cNvSpPr/>
            <p:nvPr/>
          </p:nvSpPr>
          <p:spPr bwMode="auto">
            <a:xfrm>
              <a:off x="246938" y="3690721"/>
              <a:ext cx="39365" cy="33398"/>
            </a:xfrm>
            <a:custGeom>
              <a:avLst/>
              <a:gdLst/>
              <a:ahLst/>
              <a:cxnLst/>
              <a:rect l="l" t="t" r="r" b="b"/>
              <a:pathLst>
                <a:path w="1227" h="1041" fill="norm" stroke="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8" name="Google Shape;168;p3"/>
            <p:cNvSpPr/>
            <p:nvPr/>
          </p:nvSpPr>
          <p:spPr bwMode="auto">
            <a:xfrm>
              <a:off x="126982" y="3690625"/>
              <a:ext cx="39011" cy="33494"/>
            </a:xfrm>
            <a:custGeom>
              <a:avLst/>
              <a:gdLst/>
              <a:ahLst/>
              <a:cxnLst/>
              <a:rect l="l" t="t" r="r" b="b"/>
              <a:pathLst>
                <a:path w="1216" h="1044" fill="norm" stroke="1"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9" name="Google Shape;169;p3"/>
            <p:cNvSpPr/>
            <p:nvPr/>
          </p:nvSpPr>
          <p:spPr bwMode="auto">
            <a:xfrm>
              <a:off x="6672" y="3690625"/>
              <a:ext cx="39365" cy="33494"/>
            </a:xfrm>
            <a:custGeom>
              <a:avLst/>
              <a:gdLst/>
              <a:ahLst/>
              <a:cxnLst/>
              <a:rect l="l" t="t" r="r" b="b"/>
              <a:pathLst>
                <a:path w="1227" h="1044" fill="norm" stroke="1"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70" name="Google Shape;170;p3"/>
          <p:cNvSpPr/>
          <p:nvPr/>
        </p:nvSpPr>
        <p:spPr bwMode="auto">
          <a:xfrm>
            <a:off x="606990" y="4873780"/>
            <a:ext cx="106225" cy="105840"/>
          </a:xfrm>
          <a:custGeom>
            <a:avLst/>
            <a:gdLst/>
            <a:ahLst/>
            <a:cxnLst/>
            <a:rect l="l" t="t" r="r" b="b"/>
            <a:pathLst>
              <a:path w="3311" h="3299" fill="norm" stroke="1" extrusionOk="0">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1" name="Google Shape;171;p3"/>
          <p:cNvSpPr txBox="1">
            <a:spLocks noGrp="1"/>
          </p:cNvSpPr>
          <p:nvPr>
            <p:ph type="title" hasCustomPrompt="1"/>
          </p:nvPr>
        </p:nvSpPr>
        <p:spPr bwMode="auto">
          <a:xfrm>
            <a:off x="3525300" y="1249825"/>
            <a:ext cx="2093400" cy="14565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6000">
                <a:solidFill>
                  <a:schemeClr val="lt2"/>
                </a:solidFill>
                <a:latin typeface="Libre Franklin Black"/>
                <a:ea typeface="Libre Franklin Black"/>
                <a:cs typeface="Libre Franklin Black"/>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pPr>
              <a:defRPr/>
            </a:pPr>
            <a:r>
              <a:rPr/>
              <a:t>xx%</a:t>
            </a:r>
            <a:endParaRPr/>
          </a:p>
        </p:txBody>
      </p:sp>
      <p:sp>
        <p:nvSpPr>
          <p:cNvPr id="172" name="Google Shape;172;p3"/>
          <p:cNvSpPr txBox="1">
            <a:spLocks noGrp="1"/>
          </p:cNvSpPr>
          <p:nvPr>
            <p:ph type="subTitle" idx="1"/>
          </p:nvPr>
        </p:nvSpPr>
        <p:spPr bwMode="auto">
          <a:xfrm>
            <a:off x="3218100" y="3657950"/>
            <a:ext cx="2707800" cy="6096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a:defRPr/>
            </a:pPr>
            <a:endParaRPr/>
          </a:p>
        </p:txBody>
      </p:sp>
      <p:sp>
        <p:nvSpPr>
          <p:cNvPr id="173" name="Google Shape;173;p3"/>
          <p:cNvSpPr txBox="1">
            <a:spLocks noGrp="1"/>
          </p:cNvSpPr>
          <p:nvPr>
            <p:ph type="title" idx="2"/>
          </p:nvPr>
        </p:nvSpPr>
        <p:spPr bwMode="auto">
          <a:xfrm>
            <a:off x="2418150" y="2981762"/>
            <a:ext cx="4307700" cy="676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000">
                <a:solidFill>
                  <a:schemeClr val="l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userDrawn="1">
  <p:cSld name="BIG_NUMBER">
    <p:spTree>
      <p:nvGrpSpPr>
        <p:cNvPr id="1" name=""/>
        <p:cNvGrpSpPr/>
        <p:nvPr/>
      </p:nvGrpSpPr>
      <p:grpSpPr bwMode="auto">
        <a:xfrm>
          <a:off x="0" y="0"/>
          <a:ext cx="0" cy="0"/>
          <a:chOff x="0" y="0"/>
          <a:chExt cx="0" cy="0"/>
        </a:xfrm>
      </p:grpSpPr>
      <p:sp>
        <p:nvSpPr>
          <p:cNvPr id="536" name="Google Shape;536;p11"/>
          <p:cNvSpPr/>
          <p:nvPr/>
        </p:nvSpPr>
        <p:spPr bwMode="auto">
          <a:xfrm>
            <a:off x="-1422275" y="3784199"/>
            <a:ext cx="2817600" cy="2748900"/>
          </a:xfrm>
          <a:prstGeom prst="arc">
            <a:avLst>
              <a:gd name="adj1" fmla="val 16200000"/>
              <a:gd name="adj2" fmla="val 25688"/>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37" name="Google Shape;537;p11"/>
          <p:cNvSpPr txBox="1">
            <a:spLocks noGrp="1"/>
          </p:cNvSpPr>
          <p:nvPr>
            <p:ph type="subTitle" idx="1"/>
          </p:nvPr>
        </p:nvSpPr>
        <p:spPr bwMode="auto">
          <a:xfrm>
            <a:off x="1925849" y="2916725"/>
            <a:ext cx="5292300" cy="4929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1600"/>
              </a:spcBef>
              <a:spcAft>
                <a:spcPts val="0"/>
              </a:spcAft>
              <a:buSzPts val="2000"/>
              <a:buNone/>
              <a:defRPr/>
            </a:lvl2pPr>
            <a:lvl3pPr lvl="2">
              <a:spcBef>
                <a:spcPts val="1600"/>
              </a:spcBef>
              <a:spcAft>
                <a:spcPts val="0"/>
              </a:spcAft>
              <a:buSzPts val="2000"/>
              <a:buNone/>
              <a:defRPr/>
            </a:lvl3pPr>
            <a:lvl4pPr lvl="3">
              <a:spcBef>
                <a:spcPts val="1600"/>
              </a:spcBef>
              <a:spcAft>
                <a:spcPts val="0"/>
              </a:spcAft>
              <a:buSzPts val="2000"/>
              <a:buNone/>
              <a:defRPr/>
            </a:lvl4pPr>
            <a:lvl5pPr lvl="4">
              <a:spcBef>
                <a:spcPts val="1600"/>
              </a:spcBef>
              <a:spcAft>
                <a:spcPts val="0"/>
              </a:spcAft>
              <a:buSzPts val="2000"/>
              <a:buNone/>
              <a:defRPr/>
            </a:lvl5pPr>
            <a:lvl6pPr lvl="5">
              <a:spcBef>
                <a:spcPts val="1600"/>
              </a:spcBef>
              <a:spcAft>
                <a:spcPts val="0"/>
              </a:spcAft>
              <a:buSzPts val="2000"/>
              <a:buNone/>
              <a:defRPr/>
            </a:lvl6pPr>
            <a:lvl7pPr lvl="6">
              <a:spcBef>
                <a:spcPts val="1600"/>
              </a:spcBef>
              <a:spcAft>
                <a:spcPts val="0"/>
              </a:spcAft>
              <a:buSzPts val="2000"/>
              <a:buNone/>
              <a:defRPr/>
            </a:lvl7pPr>
            <a:lvl8pPr lvl="7">
              <a:spcBef>
                <a:spcPts val="1600"/>
              </a:spcBef>
              <a:spcAft>
                <a:spcPts val="0"/>
              </a:spcAft>
              <a:buSzPts val="2000"/>
              <a:buNone/>
              <a:defRPr/>
            </a:lvl8pPr>
            <a:lvl9pPr lvl="8">
              <a:spcBef>
                <a:spcPts val="1600"/>
              </a:spcBef>
              <a:spcAft>
                <a:spcPts val="1600"/>
              </a:spcAft>
              <a:buSzPts val="2000"/>
              <a:buNone/>
              <a:defRPr/>
            </a:lvl9pPr>
          </a:lstStyle>
          <a:p>
            <a:pPr>
              <a:defRPr/>
            </a:pPr>
            <a:endParaRPr/>
          </a:p>
        </p:txBody>
      </p:sp>
      <p:sp>
        <p:nvSpPr>
          <p:cNvPr id="538" name="Google Shape;538;p11"/>
          <p:cNvSpPr txBox="1">
            <a:spLocks noGrp="1"/>
          </p:cNvSpPr>
          <p:nvPr>
            <p:ph type="title" hasCustomPrompt="1"/>
          </p:nvPr>
        </p:nvSpPr>
        <p:spPr bwMode="auto">
          <a:xfrm>
            <a:off x="885450" y="1843925"/>
            <a:ext cx="7373100" cy="996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6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a:defRPr/>
            </a:pPr>
            <a:r>
              <a:rPr/>
              <a:t>xx%</a:t>
            </a:r>
            <a:endParaRPr/>
          </a:p>
        </p:txBody>
      </p:sp>
      <p:grpSp>
        <p:nvGrpSpPr>
          <p:cNvPr id="539" name="Google Shape;539;p11"/>
          <p:cNvGrpSpPr/>
          <p:nvPr/>
        </p:nvGrpSpPr>
        <p:grpSpPr bwMode="auto">
          <a:xfrm rot="-5400000" flipH="1">
            <a:off x="179661" y="4243253"/>
            <a:ext cx="740697" cy="852454"/>
            <a:chOff x="8369505" y="4354255"/>
            <a:chExt cx="588555" cy="677357"/>
          </a:xfrm>
        </p:grpSpPr>
        <p:sp>
          <p:nvSpPr>
            <p:cNvPr id="540" name="Google Shape;540;p11"/>
            <p:cNvSpPr/>
            <p:nvPr/>
          </p:nvSpPr>
          <p:spPr bwMode="auto">
            <a:xfrm>
              <a:off x="8881800" y="4888380"/>
              <a:ext cx="38162" cy="32687"/>
            </a:xfrm>
            <a:custGeom>
              <a:avLst/>
              <a:gdLst/>
              <a:ahLst/>
              <a:cxnLst/>
              <a:rect l="l" t="t" r="r" b="b"/>
              <a:pathLst>
                <a:path w="1192" h="1021" fill="norm" stroke="1" extrusionOk="0">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41" name="Google Shape;541;p11"/>
            <p:cNvSpPr/>
            <p:nvPr/>
          </p:nvSpPr>
          <p:spPr bwMode="auto">
            <a:xfrm>
              <a:off x="8764403" y="4888380"/>
              <a:ext cx="38162" cy="32687"/>
            </a:xfrm>
            <a:custGeom>
              <a:avLst/>
              <a:gdLst/>
              <a:ahLst/>
              <a:cxnLst/>
              <a:rect l="l" t="t" r="r" b="b"/>
              <a:pathLst>
                <a:path w="1192" h="1021" fill="norm" stroke="1" extrusionOk="0">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42" name="Google Shape;542;p11"/>
            <p:cNvSpPr/>
            <p:nvPr/>
          </p:nvSpPr>
          <p:spPr bwMode="auto">
            <a:xfrm>
              <a:off x="8647391" y="4888380"/>
              <a:ext cx="38130" cy="32687"/>
            </a:xfrm>
            <a:custGeom>
              <a:avLst/>
              <a:gdLst/>
              <a:ahLst/>
              <a:cxnLst/>
              <a:rect l="l" t="t" r="r" b="b"/>
              <a:pathLst>
                <a:path w="1191" h="1021" fill="norm" stroke="1" extrusionOk="0">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43" name="Google Shape;543;p11"/>
            <p:cNvSpPr/>
            <p:nvPr/>
          </p:nvSpPr>
          <p:spPr bwMode="auto">
            <a:xfrm>
              <a:off x="8530346" y="4888380"/>
              <a:ext cx="38162" cy="32687"/>
            </a:xfrm>
            <a:custGeom>
              <a:avLst/>
              <a:gdLst/>
              <a:ahLst/>
              <a:cxnLst/>
              <a:rect l="l" t="t" r="r" b="b"/>
              <a:pathLst>
                <a:path w="1192" h="1021" fill="norm" stroke="1" extrusionOk="0">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44" name="Google Shape;544;p11"/>
            <p:cNvSpPr/>
            <p:nvPr/>
          </p:nvSpPr>
          <p:spPr bwMode="auto">
            <a:xfrm>
              <a:off x="8413333" y="4888380"/>
              <a:ext cx="38162" cy="32687"/>
            </a:xfrm>
            <a:custGeom>
              <a:avLst/>
              <a:gdLst/>
              <a:ahLst/>
              <a:cxnLst/>
              <a:rect l="l" t="t" r="r" b="b"/>
              <a:pathLst>
                <a:path w="1192" h="1021" fill="norm" stroke="1" extrusionOk="0">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45" name="Google Shape;545;p11"/>
            <p:cNvSpPr/>
            <p:nvPr/>
          </p:nvSpPr>
          <p:spPr bwMode="auto">
            <a:xfrm>
              <a:off x="8881800" y="4777867"/>
              <a:ext cx="38162" cy="33039"/>
            </a:xfrm>
            <a:custGeom>
              <a:avLst/>
              <a:gdLst/>
              <a:ahLst/>
              <a:cxnLst/>
              <a:rect l="l" t="t" r="r" b="b"/>
              <a:pathLst>
                <a:path w="1192" h="1032" fill="norm" stroke="1" extrusionOk="0">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46" name="Google Shape;546;p11"/>
            <p:cNvSpPr/>
            <p:nvPr/>
          </p:nvSpPr>
          <p:spPr bwMode="auto">
            <a:xfrm>
              <a:off x="8764403" y="4777867"/>
              <a:ext cx="38162" cy="33039"/>
            </a:xfrm>
            <a:custGeom>
              <a:avLst/>
              <a:gdLst/>
              <a:ahLst/>
              <a:cxnLst/>
              <a:rect l="l" t="t" r="r" b="b"/>
              <a:pathLst>
                <a:path w="1192" h="1032" fill="norm" stroke="1" extrusionOk="0">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47" name="Google Shape;547;p11"/>
            <p:cNvSpPr/>
            <p:nvPr/>
          </p:nvSpPr>
          <p:spPr bwMode="auto">
            <a:xfrm>
              <a:off x="8647391" y="4777867"/>
              <a:ext cx="38130" cy="33039"/>
            </a:xfrm>
            <a:custGeom>
              <a:avLst/>
              <a:gdLst/>
              <a:ahLst/>
              <a:cxnLst/>
              <a:rect l="l" t="t" r="r" b="b"/>
              <a:pathLst>
                <a:path w="1191" h="1032" fill="norm" stroke="1" extrusionOk="0">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48" name="Google Shape;548;p11"/>
            <p:cNvSpPr/>
            <p:nvPr/>
          </p:nvSpPr>
          <p:spPr bwMode="auto">
            <a:xfrm>
              <a:off x="8530346" y="4777867"/>
              <a:ext cx="38162" cy="33039"/>
            </a:xfrm>
            <a:custGeom>
              <a:avLst/>
              <a:gdLst/>
              <a:ahLst/>
              <a:cxnLst/>
              <a:rect l="l" t="t" r="r" b="b"/>
              <a:pathLst>
                <a:path w="1192" h="1032" fill="norm" stroke="1" extrusionOk="0">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49" name="Google Shape;549;p11"/>
            <p:cNvSpPr/>
            <p:nvPr/>
          </p:nvSpPr>
          <p:spPr bwMode="auto">
            <a:xfrm>
              <a:off x="8413333" y="4777867"/>
              <a:ext cx="38162" cy="33039"/>
            </a:xfrm>
            <a:custGeom>
              <a:avLst/>
              <a:gdLst/>
              <a:ahLst/>
              <a:cxnLst/>
              <a:rect l="l" t="t" r="r" b="b"/>
              <a:pathLst>
                <a:path w="1192" h="1032" fill="norm" stroke="1" extrusionOk="0">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50" name="Google Shape;550;p11"/>
            <p:cNvSpPr/>
            <p:nvPr/>
          </p:nvSpPr>
          <p:spPr bwMode="auto">
            <a:xfrm>
              <a:off x="8881800" y="4998637"/>
              <a:ext cx="38162" cy="32975"/>
            </a:xfrm>
            <a:custGeom>
              <a:avLst/>
              <a:gdLst/>
              <a:ahLst/>
              <a:cxnLst/>
              <a:rect l="l" t="t" r="r" b="b"/>
              <a:pathLst>
                <a:path w="1192" h="1030" fill="norm" stroke="1" extrusionOk="0">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51" name="Google Shape;551;p11"/>
            <p:cNvSpPr/>
            <p:nvPr/>
          </p:nvSpPr>
          <p:spPr bwMode="auto">
            <a:xfrm>
              <a:off x="8764403" y="4998637"/>
              <a:ext cx="38162" cy="32975"/>
            </a:xfrm>
            <a:custGeom>
              <a:avLst/>
              <a:gdLst/>
              <a:ahLst/>
              <a:cxnLst/>
              <a:rect l="l" t="t" r="r" b="b"/>
              <a:pathLst>
                <a:path w="1192" h="1030" fill="norm" stroke="1" extrusionOk="0">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52" name="Google Shape;552;p11"/>
            <p:cNvSpPr/>
            <p:nvPr/>
          </p:nvSpPr>
          <p:spPr bwMode="auto">
            <a:xfrm>
              <a:off x="8647391" y="4998637"/>
              <a:ext cx="38130" cy="32975"/>
            </a:xfrm>
            <a:custGeom>
              <a:avLst/>
              <a:gdLst/>
              <a:ahLst/>
              <a:cxnLst/>
              <a:rect l="l" t="t" r="r" b="b"/>
              <a:pathLst>
                <a:path w="1191" h="1030" fill="norm" stroke="1" extrusionOk="0">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53" name="Google Shape;553;p11"/>
            <p:cNvSpPr/>
            <p:nvPr/>
          </p:nvSpPr>
          <p:spPr bwMode="auto">
            <a:xfrm>
              <a:off x="8530346" y="4998637"/>
              <a:ext cx="38162" cy="32975"/>
            </a:xfrm>
            <a:custGeom>
              <a:avLst/>
              <a:gdLst/>
              <a:ahLst/>
              <a:cxnLst/>
              <a:rect l="l" t="t" r="r" b="b"/>
              <a:pathLst>
                <a:path w="1192" h="1030" fill="norm" stroke="1" extrusionOk="0">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54" name="Google Shape;554;p11"/>
            <p:cNvSpPr/>
            <p:nvPr/>
          </p:nvSpPr>
          <p:spPr bwMode="auto">
            <a:xfrm>
              <a:off x="8413333" y="4998637"/>
              <a:ext cx="38162" cy="32975"/>
            </a:xfrm>
            <a:custGeom>
              <a:avLst/>
              <a:gdLst/>
              <a:ahLst/>
              <a:cxnLst/>
              <a:rect l="l" t="t" r="r" b="b"/>
              <a:pathLst>
                <a:path w="1192" h="1030" fill="norm" stroke="1" extrusionOk="0">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55" name="Google Shape;555;p11"/>
            <p:cNvSpPr/>
            <p:nvPr/>
          </p:nvSpPr>
          <p:spPr bwMode="auto">
            <a:xfrm>
              <a:off x="8369505" y="4354255"/>
              <a:ext cx="585138" cy="79685"/>
            </a:xfrm>
            <a:custGeom>
              <a:avLst/>
              <a:gdLst/>
              <a:ahLst/>
              <a:cxnLst/>
              <a:rect l="l" t="t" r="r" b="b"/>
              <a:pathLst>
                <a:path w="18277" h="2489" fill="norm" stroke="1" extrusionOk="0">
                  <a:moveTo>
                    <a:pt x="1882" y="0"/>
                  </a:moveTo>
                  <a:lnTo>
                    <a:pt x="1" y="1893"/>
                  </a:lnTo>
                  <a:lnTo>
                    <a:pt x="334" y="2215"/>
                  </a:lnTo>
                  <a:lnTo>
                    <a:pt x="1882" y="655"/>
                  </a:lnTo>
                  <a:lnTo>
                    <a:pt x="3691" y="2489"/>
                  </a:lnTo>
                  <a:lnTo>
                    <a:pt x="5513" y="655"/>
                  </a:lnTo>
                  <a:lnTo>
                    <a:pt x="7323" y="2489"/>
                  </a:lnTo>
                  <a:lnTo>
                    <a:pt x="9145" y="655"/>
                  </a:lnTo>
                  <a:lnTo>
                    <a:pt x="10966" y="2489"/>
                  </a:lnTo>
                  <a:lnTo>
                    <a:pt x="12776" y="655"/>
                  </a:lnTo>
                  <a:lnTo>
                    <a:pt x="14598" y="2489"/>
                  </a:lnTo>
                  <a:lnTo>
                    <a:pt x="16407" y="655"/>
                  </a:lnTo>
                  <a:lnTo>
                    <a:pt x="17955" y="2215"/>
                  </a:lnTo>
                  <a:lnTo>
                    <a:pt x="18277" y="1893"/>
                  </a:lnTo>
                  <a:lnTo>
                    <a:pt x="16407" y="0"/>
                  </a:lnTo>
                  <a:lnTo>
                    <a:pt x="14598" y="1834"/>
                  </a:lnTo>
                  <a:lnTo>
                    <a:pt x="12776" y="0"/>
                  </a:lnTo>
                  <a:lnTo>
                    <a:pt x="10966" y="1846"/>
                  </a:lnTo>
                  <a:lnTo>
                    <a:pt x="9145" y="0"/>
                  </a:lnTo>
                  <a:lnTo>
                    <a:pt x="7323" y="1834"/>
                  </a:lnTo>
                  <a:lnTo>
                    <a:pt x="5513" y="0"/>
                  </a:lnTo>
                  <a:lnTo>
                    <a:pt x="3691" y="1846"/>
                  </a:lnTo>
                  <a:lnTo>
                    <a:pt x="1882" y="0"/>
                  </a:ln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56" name="Google Shape;556;p11"/>
            <p:cNvSpPr/>
            <p:nvPr/>
          </p:nvSpPr>
          <p:spPr bwMode="auto">
            <a:xfrm>
              <a:off x="8834931" y="4507091"/>
              <a:ext cx="123130" cy="123162"/>
            </a:xfrm>
            <a:custGeom>
              <a:avLst/>
              <a:gdLst/>
              <a:ahLst/>
              <a:cxnLst/>
              <a:rect l="l" t="t" r="r" b="b"/>
              <a:pathLst>
                <a:path w="3846" h="3847" fill="norm" stroke="1" extrusionOk="0">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557" name="Google Shape;557;p11"/>
          <p:cNvSpPr/>
          <p:nvPr/>
        </p:nvSpPr>
        <p:spPr bwMode="auto">
          <a:xfrm rot="10800000" flipH="1">
            <a:off x="8258538" y="4887273"/>
            <a:ext cx="83286" cy="83286"/>
          </a:xfrm>
          <a:custGeom>
            <a:avLst/>
            <a:gdLst/>
            <a:ahLst/>
            <a:cxnLst/>
            <a:rect l="l" t="t" r="r" b="b"/>
            <a:pathLst>
              <a:path w="2596" h="2596" fill="norm" stroke="1" extrusionOk="0">
                <a:moveTo>
                  <a:pt x="0" y="0"/>
                </a:moveTo>
                <a:lnTo>
                  <a:pt x="0" y="2596"/>
                </a:lnTo>
                <a:lnTo>
                  <a:pt x="2596" y="2596"/>
                </a:lnTo>
                <a:lnTo>
                  <a:pt x="2596" y="0"/>
                </a:ln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58" name="Google Shape;558;p11"/>
          <p:cNvSpPr/>
          <p:nvPr/>
        </p:nvSpPr>
        <p:spPr bwMode="auto">
          <a:xfrm rot="10800000" flipH="1">
            <a:off x="8444167" y="4886503"/>
            <a:ext cx="600135" cy="81778"/>
          </a:xfrm>
          <a:custGeom>
            <a:avLst/>
            <a:gdLst/>
            <a:ahLst/>
            <a:cxnLst/>
            <a:rect l="l" t="t" r="r" b="b"/>
            <a:pathLst>
              <a:path w="18706" h="2549" fill="norm" stroke="1"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559" name="Google Shape;559;p11"/>
          <p:cNvGrpSpPr/>
          <p:nvPr/>
        </p:nvGrpSpPr>
        <p:grpSpPr bwMode="auto">
          <a:xfrm rot="10800000" flipH="1">
            <a:off x="8843201" y="4246609"/>
            <a:ext cx="213576" cy="348326"/>
            <a:chOff x="191876" y="116083"/>
            <a:chExt cx="213576" cy="348326"/>
          </a:xfrm>
        </p:grpSpPr>
        <p:sp>
          <p:nvSpPr>
            <p:cNvPr id="560" name="Google Shape;560;p11"/>
            <p:cNvSpPr/>
            <p:nvPr/>
          </p:nvSpPr>
          <p:spPr bwMode="auto">
            <a:xfrm>
              <a:off x="352794" y="267841"/>
              <a:ext cx="52657" cy="44810"/>
            </a:xfrm>
            <a:custGeom>
              <a:avLst/>
              <a:gdLst/>
              <a:ahLst/>
              <a:cxnLst/>
              <a:rect l="l" t="t" r="r" b="b"/>
              <a:pathLst>
                <a:path w="1644" h="1399" fill="norm" stroke="1" extrusionOk="0">
                  <a:moveTo>
                    <a:pt x="710" y="1"/>
                  </a:moveTo>
                  <a:cubicBezTo>
                    <a:pt x="348" y="1"/>
                    <a:pt x="1" y="278"/>
                    <a:pt x="1" y="696"/>
                  </a:cubicBezTo>
                  <a:cubicBezTo>
                    <a:pt x="1" y="1089"/>
                    <a:pt x="322" y="1398"/>
                    <a:pt x="703" y="1398"/>
                  </a:cubicBezTo>
                  <a:cubicBezTo>
                    <a:pt x="1334" y="1398"/>
                    <a:pt x="1644" y="648"/>
                    <a:pt x="1203" y="208"/>
                  </a:cubicBezTo>
                  <a:cubicBezTo>
                    <a:pt x="1060" y="65"/>
                    <a:pt x="883" y="1"/>
                    <a:pt x="7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61" name="Google Shape;561;p11"/>
            <p:cNvSpPr/>
            <p:nvPr/>
          </p:nvSpPr>
          <p:spPr bwMode="auto">
            <a:xfrm>
              <a:off x="191876" y="267841"/>
              <a:ext cx="52657" cy="44810"/>
            </a:xfrm>
            <a:custGeom>
              <a:avLst/>
              <a:gdLst/>
              <a:ahLst/>
              <a:cxnLst/>
              <a:rect l="l" t="t" r="r" b="b"/>
              <a:pathLst>
                <a:path w="1644" h="1399" fill="norm" stroke="1" extrusionOk="0">
                  <a:moveTo>
                    <a:pt x="700" y="1"/>
                  </a:moveTo>
                  <a:cubicBezTo>
                    <a:pt x="342" y="1"/>
                    <a:pt x="0" y="278"/>
                    <a:pt x="0" y="696"/>
                  </a:cubicBezTo>
                  <a:cubicBezTo>
                    <a:pt x="0" y="1089"/>
                    <a:pt x="310" y="1398"/>
                    <a:pt x="703" y="1398"/>
                  </a:cubicBezTo>
                  <a:cubicBezTo>
                    <a:pt x="1322" y="1398"/>
                    <a:pt x="1643" y="648"/>
                    <a:pt x="1191" y="208"/>
                  </a:cubicBezTo>
                  <a:cubicBezTo>
                    <a:pt x="1048" y="65"/>
                    <a:pt x="872" y="1"/>
                    <a:pt x="7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62" name="Google Shape;562;p11"/>
            <p:cNvSpPr/>
            <p:nvPr/>
          </p:nvSpPr>
          <p:spPr bwMode="auto">
            <a:xfrm>
              <a:off x="352794" y="116083"/>
              <a:ext cx="52657" cy="45162"/>
            </a:xfrm>
            <a:custGeom>
              <a:avLst/>
              <a:gdLst/>
              <a:ahLst/>
              <a:cxnLst/>
              <a:rect l="l" t="t" r="r" b="b"/>
              <a:pathLst>
                <a:path w="1644" h="1410" fill="norm" stroke="1" extrusionOk="0">
                  <a:moveTo>
                    <a:pt x="711" y="0"/>
                  </a:moveTo>
                  <a:cubicBezTo>
                    <a:pt x="349" y="0"/>
                    <a:pt x="1" y="280"/>
                    <a:pt x="1" y="707"/>
                  </a:cubicBezTo>
                  <a:cubicBezTo>
                    <a:pt x="1" y="1088"/>
                    <a:pt x="310" y="1409"/>
                    <a:pt x="703" y="1409"/>
                  </a:cubicBezTo>
                  <a:cubicBezTo>
                    <a:pt x="1334" y="1409"/>
                    <a:pt x="1644" y="647"/>
                    <a:pt x="1203" y="207"/>
                  </a:cubicBezTo>
                  <a:cubicBezTo>
                    <a:pt x="1061" y="64"/>
                    <a:pt x="884" y="0"/>
                    <a:pt x="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63" name="Google Shape;563;p11"/>
            <p:cNvSpPr/>
            <p:nvPr/>
          </p:nvSpPr>
          <p:spPr bwMode="auto">
            <a:xfrm>
              <a:off x="191876" y="116083"/>
              <a:ext cx="52657" cy="45162"/>
            </a:xfrm>
            <a:custGeom>
              <a:avLst/>
              <a:gdLst/>
              <a:ahLst/>
              <a:cxnLst/>
              <a:rect l="l" t="t" r="r" b="b"/>
              <a:pathLst>
                <a:path w="1644" h="1410" fill="norm" stroke="1" extrusionOk="0">
                  <a:moveTo>
                    <a:pt x="702" y="0"/>
                  </a:moveTo>
                  <a:cubicBezTo>
                    <a:pt x="343" y="0"/>
                    <a:pt x="0" y="280"/>
                    <a:pt x="0" y="707"/>
                  </a:cubicBezTo>
                  <a:cubicBezTo>
                    <a:pt x="0" y="1088"/>
                    <a:pt x="310" y="1409"/>
                    <a:pt x="703" y="1409"/>
                  </a:cubicBezTo>
                  <a:cubicBezTo>
                    <a:pt x="1322" y="1409"/>
                    <a:pt x="1643" y="647"/>
                    <a:pt x="1191" y="207"/>
                  </a:cubicBezTo>
                  <a:cubicBezTo>
                    <a:pt x="1048" y="64"/>
                    <a:pt x="873" y="0"/>
                    <a:pt x="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64" name="Google Shape;564;p11"/>
            <p:cNvSpPr/>
            <p:nvPr/>
          </p:nvSpPr>
          <p:spPr bwMode="auto">
            <a:xfrm>
              <a:off x="352794" y="419631"/>
              <a:ext cx="52657" cy="44778"/>
            </a:xfrm>
            <a:custGeom>
              <a:avLst/>
              <a:gdLst/>
              <a:ahLst/>
              <a:cxnLst/>
              <a:rect l="l" t="t" r="r" b="b"/>
              <a:pathLst>
                <a:path w="1644" h="1398" fill="norm" stroke="1" extrusionOk="0">
                  <a:moveTo>
                    <a:pt x="711" y="1"/>
                  </a:moveTo>
                  <a:cubicBezTo>
                    <a:pt x="349" y="1"/>
                    <a:pt x="1" y="280"/>
                    <a:pt x="1" y="707"/>
                  </a:cubicBezTo>
                  <a:cubicBezTo>
                    <a:pt x="1" y="1088"/>
                    <a:pt x="322" y="1398"/>
                    <a:pt x="703" y="1398"/>
                  </a:cubicBezTo>
                  <a:cubicBezTo>
                    <a:pt x="1334" y="1398"/>
                    <a:pt x="1644" y="648"/>
                    <a:pt x="1203" y="207"/>
                  </a:cubicBezTo>
                  <a:cubicBezTo>
                    <a:pt x="1061" y="65"/>
                    <a:pt x="884" y="1"/>
                    <a:pt x="7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65" name="Google Shape;565;p11"/>
            <p:cNvSpPr/>
            <p:nvPr/>
          </p:nvSpPr>
          <p:spPr bwMode="auto">
            <a:xfrm>
              <a:off x="191876" y="419631"/>
              <a:ext cx="52657" cy="44778"/>
            </a:xfrm>
            <a:custGeom>
              <a:avLst/>
              <a:gdLst/>
              <a:ahLst/>
              <a:cxnLst/>
              <a:rect l="l" t="t" r="r" b="b"/>
              <a:pathLst>
                <a:path w="1644" h="1398" fill="norm" stroke="1" extrusionOk="0">
                  <a:moveTo>
                    <a:pt x="702" y="1"/>
                  </a:moveTo>
                  <a:cubicBezTo>
                    <a:pt x="343" y="1"/>
                    <a:pt x="0" y="280"/>
                    <a:pt x="0" y="707"/>
                  </a:cubicBezTo>
                  <a:cubicBezTo>
                    <a:pt x="0" y="1088"/>
                    <a:pt x="310" y="1398"/>
                    <a:pt x="703" y="1398"/>
                  </a:cubicBezTo>
                  <a:cubicBezTo>
                    <a:pt x="1322" y="1398"/>
                    <a:pt x="1643" y="648"/>
                    <a:pt x="1191" y="207"/>
                  </a:cubicBezTo>
                  <a:cubicBezTo>
                    <a:pt x="1048" y="65"/>
                    <a:pt x="873" y="1"/>
                    <a:pt x="7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566" name="Google Shape;566;p11"/>
          <p:cNvSpPr/>
          <p:nvPr/>
        </p:nvSpPr>
        <p:spPr bwMode="auto">
          <a:xfrm rot="-2700000">
            <a:off x="92638" y="3939524"/>
            <a:ext cx="149950" cy="149952"/>
          </a:xfrm>
          <a:custGeom>
            <a:avLst/>
            <a:gdLst/>
            <a:ahLst/>
            <a:cxnLst/>
            <a:rect l="l" t="t" r="r" b="b"/>
            <a:pathLst>
              <a:path w="4406" h="4407" fill="norm" stroke="1" extrusionOk="0">
                <a:moveTo>
                  <a:pt x="703" y="1"/>
                </a:moveTo>
                <a:lnTo>
                  <a:pt x="0" y="703"/>
                </a:lnTo>
                <a:lnTo>
                  <a:pt x="1500" y="2203"/>
                </a:lnTo>
                <a:lnTo>
                  <a:pt x="0" y="3716"/>
                </a:lnTo>
                <a:lnTo>
                  <a:pt x="703" y="4406"/>
                </a:lnTo>
                <a:lnTo>
                  <a:pt x="2203" y="2906"/>
                </a:lnTo>
                <a:lnTo>
                  <a:pt x="3703" y="4406"/>
                </a:lnTo>
                <a:lnTo>
                  <a:pt x="4405" y="3716"/>
                </a:lnTo>
                <a:lnTo>
                  <a:pt x="2905" y="2203"/>
                </a:lnTo>
                <a:lnTo>
                  <a:pt x="4405" y="703"/>
                </a:lnTo>
                <a:lnTo>
                  <a:pt x="3703" y="1"/>
                </a:lnTo>
                <a:lnTo>
                  <a:pt x="2203" y="1501"/>
                </a:lnTo>
                <a:lnTo>
                  <a:pt x="703" y="1"/>
                </a:ln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67" name="Google Shape;567;p11"/>
          <p:cNvSpPr/>
          <p:nvPr/>
        </p:nvSpPr>
        <p:spPr bwMode="auto">
          <a:xfrm>
            <a:off x="7784075" y="0"/>
            <a:ext cx="1359980" cy="1368444"/>
          </a:xfrm>
          <a:custGeom>
            <a:avLst/>
            <a:gdLst/>
            <a:ahLst/>
            <a:cxnLst/>
            <a:rect l="l" t="t" r="r" b="b"/>
            <a:pathLst>
              <a:path w="45344" h="45630" fill="norm" stroke="1" extrusionOk="0">
                <a:moveTo>
                  <a:pt x="19487" y="0"/>
                </a:moveTo>
                <a:lnTo>
                  <a:pt x="12928" y="6559"/>
                </a:lnTo>
                <a:lnTo>
                  <a:pt x="0" y="6559"/>
                </a:lnTo>
                <a:lnTo>
                  <a:pt x="0" y="45630"/>
                </a:lnTo>
                <a:lnTo>
                  <a:pt x="38690" y="45630"/>
                </a:lnTo>
                <a:lnTo>
                  <a:pt x="38690" y="32511"/>
                </a:lnTo>
                <a:lnTo>
                  <a:pt x="45344" y="25857"/>
                </a:lnTo>
                <a:lnTo>
                  <a:pt x="45344" y="95"/>
                </a:lnTo>
                <a:close/>
              </a:path>
            </a:pathLst>
          </a:custGeom>
          <a:solidFill>
            <a:schemeClr val="accent4"/>
          </a:solidFill>
          <a:ln w="9525" cap="flat" cmpd="sng">
            <a:solidFill>
              <a:schemeClr val="accent4"/>
            </a:solidFill>
            <a:prstDash val="solid"/>
            <a:round/>
            <a:headEnd type="none" w="med" len="med"/>
            <a:tailEnd type="none" w="med" len="med"/>
          </a:ln>
        </p:spPr>
      </p:sp>
      <p:sp>
        <p:nvSpPr>
          <p:cNvPr id="568" name="Google Shape;568;p11"/>
          <p:cNvSpPr/>
          <p:nvPr/>
        </p:nvSpPr>
        <p:spPr bwMode="auto">
          <a:xfrm>
            <a:off x="7918975" y="309174"/>
            <a:ext cx="885299" cy="934500"/>
          </a:xfrm>
          <a:prstGeom prst="rect">
            <a:avLst/>
          </a:pr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569" name="Google Shape;569;p11"/>
          <p:cNvGrpSpPr/>
          <p:nvPr/>
        </p:nvGrpSpPr>
        <p:grpSpPr bwMode="auto">
          <a:xfrm rot="10800000" flipH="1">
            <a:off x="7991275" y="429082"/>
            <a:ext cx="740697" cy="713333"/>
            <a:chOff x="8369505" y="4354255"/>
            <a:chExt cx="588555" cy="566812"/>
          </a:xfrm>
        </p:grpSpPr>
        <p:sp>
          <p:nvSpPr>
            <p:cNvPr id="570" name="Google Shape;570;p11"/>
            <p:cNvSpPr/>
            <p:nvPr/>
          </p:nvSpPr>
          <p:spPr bwMode="auto">
            <a:xfrm>
              <a:off x="8881800" y="4888380"/>
              <a:ext cx="38162" cy="32687"/>
            </a:xfrm>
            <a:custGeom>
              <a:avLst/>
              <a:gdLst/>
              <a:ahLst/>
              <a:cxnLst/>
              <a:rect l="l" t="t" r="r" b="b"/>
              <a:pathLst>
                <a:path w="1192" h="1021" fill="norm" stroke="1" extrusionOk="0">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rgbClr val="FF9900"/>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71" name="Google Shape;571;p11"/>
            <p:cNvSpPr/>
            <p:nvPr/>
          </p:nvSpPr>
          <p:spPr bwMode="auto">
            <a:xfrm>
              <a:off x="8764403" y="4888380"/>
              <a:ext cx="38162" cy="32687"/>
            </a:xfrm>
            <a:custGeom>
              <a:avLst/>
              <a:gdLst/>
              <a:ahLst/>
              <a:cxnLst/>
              <a:rect l="l" t="t" r="r" b="b"/>
              <a:pathLst>
                <a:path w="1192" h="1021" fill="norm" stroke="1" extrusionOk="0">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rgbClr val="FF9900"/>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72" name="Google Shape;572;p11"/>
            <p:cNvSpPr/>
            <p:nvPr/>
          </p:nvSpPr>
          <p:spPr bwMode="auto">
            <a:xfrm>
              <a:off x="8647391" y="4888380"/>
              <a:ext cx="38130" cy="32687"/>
            </a:xfrm>
            <a:custGeom>
              <a:avLst/>
              <a:gdLst/>
              <a:ahLst/>
              <a:cxnLst/>
              <a:rect l="l" t="t" r="r" b="b"/>
              <a:pathLst>
                <a:path w="1191" h="1021" fill="norm" stroke="1" extrusionOk="0">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rgbClr val="FF9900"/>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73" name="Google Shape;573;p11"/>
            <p:cNvSpPr/>
            <p:nvPr/>
          </p:nvSpPr>
          <p:spPr bwMode="auto">
            <a:xfrm>
              <a:off x="8530346" y="4888380"/>
              <a:ext cx="38162" cy="32687"/>
            </a:xfrm>
            <a:custGeom>
              <a:avLst/>
              <a:gdLst/>
              <a:ahLst/>
              <a:cxnLst/>
              <a:rect l="l" t="t" r="r" b="b"/>
              <a:pathLst>
                <a:path w="1192" h="1021" fill="norm" stroke="1" extrusionOk="0">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rgbClr val="FF9900"/>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74" name="Google Shape;574;p11"/>
            <p:cNvSpPr/>
            <p:nvPr/>
          </p:nvSpPr>
          <p:spPr bwMode="auto">
            <a:xfrm>
              <a:off x="8413333" y="4888380"/>
              <a:ext cx="38162" cy="32687"/>
            </a:xfrm>
            <a:custGeom>
              <a:avLst/>
              <a:gdLst/>
              <a:ahLst/>
              <a:cxnLst/>
              <a:rect l="l" t="t" r="r" b="b"/>
              <a:pathLst>
                <a:path w="1192" h="1021" fill="norm" stroke="1" extrusionOk="0">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rgbClr val="FF9900"/>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75" name="Google Shape;575;p11"/>
            <p:cNvSpPr/>
            <p:nvPr/>
          </p:nvSpPr>
          <p:spPr bwMode="auto">
            <a:xfrm>
              <a:off x="8881800" y="4777867"/>
              <a:ext cx="38162" cy="33039"/>
            </a:xfrm>
            <a:custGeom>
              <a:avLst/>
              <a:gdLst/>
              <a:ahLst/>
              <a:cxnLst/>
              <a:rect l="l" t="t" r="r" b="b"/>
              <a:pathLst>
                <a:path w="1192" h="1032" fill="norm" stroke="1" extrusionOk="0">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rgbClr val="FF9900"/>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76" name="Google Shape;576;p11"/>
            <p:cNvSpPr/>
            <p:nvPr/>
          </p:nvSpPr>
          <p:spPr bwMode="auto">
            <a:xfrm>
              <a:off x="8764403" y="4777867"/>
              <a:ext cx="38162" cy="33039"/>
            </a:xfrm>
            <a:custGeom>
              <a:avLst/>
              <a:gdLst/>
              <a:ahLst/>
              <a:cxnLst/>
              <a:rect l="l" t="t" r="r" b="b"/>
              <a:pathLst>
                <a:path w="1192" h="1032" fill="norm" stroke="1" extrusionOk="0">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rgbClr val="FF9900"/>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77" name="Google Shape;577;p11"/>
            <p:cNvSpPr/>
            <p:nvPr/>
          </p:nvSpPr>
          <p:spPr bwMode="auto">
            <a:xfrm>
              <a:off x="8647391" y="4777867"/>
              <a:ext cx="38130" cy="33039"/>
            </a:xfrm>
            <a:custGeom>
              <a:avLst/>
              <a:gdLst/>
              <a:ahLst/>
              <a:cxnLst/>
              <a:rect l="l" t="t" r="r" b="b"/>
              <a:pathLst>
                <a:path w="1191" h="1032" fill="norm" stroke="1" extrusionOk="0">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rgbClr val="FF9900"/>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78" name="Google Shape;578;p11"/>
            <p:cNvSpPr/>
            <p:nvPr/>
          </p:nvSpPr>
          <p:spPr bwMode="auto">
            <a:xfrm>
              <a:off x="8530346" y="4777867"/>
              <a:ext cx="38162" cy="33039"/>
            </a:xfrm>
            <a:custGeom>
              <a:avLst/>
              <a:gdLst/>
              <a:ahLst/>
              <a:cxnLst/>
              <a:rect l="l" t="t" r="r" b="b"/>
              <a:pathLst>
                <a:path w="1192" h="1032" fill="norm" stroke="1" extrusionOk="0">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rgbClr val="FF9900"/>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79" name="Google Shape;579;p11"/>
            <p:cNvSpPr/>
            <p:nvPr/>
          </p:nvSpPr>
          <p:spPr bwMode="auto">
            <a:xfrm>
              <a:off x="8413333" y="4777867"/>
              <a:ext cx="38162" cy="33039"/>
            </a:xfrm>
            <a:custGeom>
              <a:avLst/>
              <a:gdLst/>
              <a:ahLst/>
              <a:cxnLst/>
              <a:rect l="l" t="t" r="r" b="b"/>
              <a:pathLst>
                <a:path w="1192" h="1032" fill="norm" stroke="1" extrusionOk="0">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rgbClr val="FF9900"/>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80" name="Google Shape;580;p11"/>
            <p:cNvSpPr/>
            <p:nvPr/>
          </p:nvSpPr>
          <p:spPr bwMode="auto">
            <a:xfrm>
              <a:off x="8369505" y="4354255"/>
              <a:ext cx="585138" cy="79685"/>
            </a:xfrm>
            <a:custGeom>
              <a:avLst/>
              <a:gdLst/>
              <a:ahLst/>
              <a:cxnLst/>
              <a:rect l="l" t="t" r="r" b="b"/>
              <a:pathLst>
                <a:path w="18277" h="2489" fill="norm" stroke="1" extrusionOk="0">
                  <a:moveTo>
                    <a:pt x="1882" y="0"/>
                  </a:moveTo>
                  <a:lnTo>
                    <a:pt x="1" y="1893"/>
                  </a:lnTo>
                  <a:lnTo>
                    <a:pt x="334" y="2215"/>
                  </a:lnTo>
                  <a:lnTo>
                    <a:pt x="1882" y="655"/>
                  </a:lnTo>
                  <a:lnTo>
                    <a:pt x="3691" y="2489"/>
                  </a:lnTo>
                  <a:lnTo>
                    <a:pt x="5513" y="655"/>
                  </a:lnTo>
                  <a:lnTo>
                    <a:pt x="7323" y="2489"/>
                  </a:lnTo>
                  <a:lnTo>
                    <a:pt x="9145" y="655"/>
                  </a:lnTo>
                  <a:lnTo>
                    <a:pt x="10966" y="2489"/>
                  </a:lnTo>
                  <a:lnTo>
                    <a:pt x="12776" y="655"/>
                  </a:lnTo>
                  <a:lnTo>
                    <a:pt x="14598" y="2489"/>
                  </a:lnTo>
                  <a:lnTo>
                    <a:pt x="16407" y="655"/>
                  </a:lnTo>
                  <a:lnTo>
                    <a:pt x="17955" y="2215"/>
                  </a:lnTo>
                  <a:lnTo>
                    <a:pt x="18277" y="1893"/>
                  </a:lnTo>
                  <a:lnTo>
                    <a:pt x="16407" y="0"/>
                  </a:lnTo>
                  <a:lnTo>
                    <a:pt x="14598" y="1834"/>
                  </a:lnTo>
                  <a:lnTo>
                    <a:pt x="12776" y="0"/>
                  </a:lnTo>
                  <a:lnTo>
                    <a:pt x="10966" y="1846"/>
                  </a:lnTo>
                  <a:lnTo>
                    <a:pt x="9145" y="0"/>
                  </a:lnTo>
                  <a:lnTo>
                    <a:pt x="7323" y="1834"/>
                  </a:lnTo>
                  <a:lnTo>
                    <a:pt x="5513" y="0"/>
                  </a:lnTo>
                  <a:lnTo>
                    <a:pt x="3691" y="1846"/>
                  </a:lnTo>
                  <a:lnTo>
                    <a:pt x="1882" y="0"/>
                  </a:lnTo>
                  <a:close/>
                </a:path>
              </a:pathLst>
            </a:custGeom>
            <a:solidFill>
              <a:srgbClr val="FF9900"/>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81" name="Google Shape;581;p11"/>
            <p:cNvSpPr/>
            <p:nvPr/>
          </p:nvSpPr>
          <p:spPr bwMode="auto">
            <a:xfrm>
              <a:off x="8834931" y="4507091"/>
              <a:ext cx="123130" cy="123162"/>
            </a:xfrm>
            <a:custGeom>
              <a:avLst/>
              <a:gdLst/>
              <a:ahLst/>
              <a:cxnLst/>
              <a:rect l="l" t="t" r="r" b="b"/>
              <a:pathLst>
                <a:path w="3846" h="3847" fill="norm" stroke="1" extrusionOk="0">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rgbClr val="FF9900"/>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bg>
      <p:bgPr shadeToTitle="0">
        <a:solidFill>
          <a:srgbClr val="FFFFFF"/>
        </a:solidFill>
      </p:bgPr>
    </p:bg>
    <p:spTree>
      <p:nvGrpSpPr>
        <p:cNvPr id="1" name=""/>
        <p:cNvGrpSpPr/>
        <p:nvPr/>
      </p:nvGrpSpPr>
      <p:grpSpPr bwMode="auto">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able of contents " preserve="0" showMasterPhAnim="0" userDrawn="1">
  <p:cSld name="CUSTOM_4">
    <p:spTree>
      <p:nvGrpSpPr>
        <p:cNvPr id="1" name=""/>
        <p:cNvGrpSpPr/>
        <p:nvPr/>
      </p:nvGrpSpPr>
      <p:grpSpPr bwMode="auto">
        <a:xfrm>
          <a:off x="0" y="0"/>
          <a:ext cx="0" cy="0"/>
          <a:chOff x="0" y="0"/>
          <a:chExt cx="0" cy="0"/>
        </a:xfrm>
      </p:grpSpPr>
      <p:sp>
        <p:nvSpPr>
          <p:cNvPr id="584" name="Google Shape;584;p13"/>
          <p:cNvSpPr txBox="1">
            <a:spLocks noGrp="1"/>
          </p:cNvSpPr>
          <p:nvPr>
            <p:ph type="title"/>
          </p:nvPr>
        </p:nvSpPr>
        <p:spPr bwMode="auto">
          <a:xfrm>
            <a:off x="713225" y="539500"/>
            <a:ext cx="7717500" cy="6774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pPr>
              <a:defRPr/>
            </a:pPr>
            <a:endParaRPr/>
          </a:p>
        </p:txBody>
      </p:sp>
      <p:sp>
        <p:nvSpPr>
          <p:cNvPr id="585" name="Google Shape;585;p13"/>
          <p:cNvSpPr txBox="1">
            <a:spLocks noGrp="1"/>
          </p:cNvSpPr>
          <p:nvPr>
            <p:ph type="title" idx="2" hasCustomPrompt="1"/>
          </p:nvPr>
        </p:nvSpPr>
        <p:spPr bwMode="auto">
          <a:xfrm>
            <a:off x="713425" y="2571750"/>
            <a:ext cx="1955099" cy="474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2400">
                <a:solidFill>
                  <a:schemeClr val="dk1"/>
                </a:solidFill>
              </a:defRPr>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pPr>
              <a:defRPr/>
            </a:pPr>
            <a:r>
              <a:rPr/>
              <a:t>xx%</a:t>
            </a:r>
            <a:endParaRPr/>
          </a:p>
        </p:txBody>
      </p:sp>
      <p:sp>
        <p:nvSpPr>
          <p:cNvPr id="586" name="Google Shape;586;p13"/>
          <p:cNvSpPr txBox="1">
            <a:spLocks noGrp="1"/>
          </p:cNvSpPr>
          <p:nvPr>
            <p:ph type="subTitle" idx="1"/>
          </p:nvPr>
        </p:nvSpPr>
        <p:spPr bwMode="auto">
          <a:xfrm>
            <a:off x="854275" y="3581650"/>
            <a:ext cx="1673400" cy="640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600"/>
              <a:buNone/>
              <a:defRPr sz="1800"/>
            </a:lvl1pPr>
            <a:lvl2pPr lvl="1">
              <a:spcBef>
                <a:spcPts val="1600"/>
              </a:spcBef>
              <a:spcAft>
                <a:spcPts val="0"/>
              </a:spcAft>
              <a:buClr>
                <a:schemeClr val="dk1"/>
              </a:buClr>
              <a:buSzPts val="1600"/>
              <a:buNone/>
              <a:defRPr sz="1600">
                <a:solidFill>
                  <a:schemeClr val="dk1"/>
                </a:solidFill>
              </a:defRPr>
            </a:lvl2pPr>
            <a:lvl3pPr lvl="2">
              <a:spcBef>
                <a:spcPts val="1600"/>
              </a:spcBef>
              <a:spcAft>
                <a:spcPts val="0"/>
              </a:spcAft>
              <a:buClr>
                <a:schemeClr val="dk1"/>
              </a:buClr>
              <a:buSzPts val="1600"/>
              <a:buNone/>
              <a:defRPr sz="1600">
                <a:solidFill>
                  <a:schemeClr val="dk1"/>
                </a:solidFill>
              </a:defRPr>
            </a:lvl3pPr>
            <a:lvl4pPr lvl="3">
              <a:spcBef>
                <a:spcPts val="1600"/>
              </a:spcBef>
              <a:spcAft>
                <a:spcPts val="0"/>
              </a:spcAft>
              <a:buClr>
                <a:schemeClr val="dk1"/>
              </a:buClr>
              <a:buSzPts val="1600"/>
              <a:buNone/>
              <a:defRPr sz="1600">
                <a:solidFill>
                  <a:schemeClr val="dk1"/>
                </a:solidFill>
              </a:defRPr>
            </a:lvl4pPr>
            <a:lvl5pPr lvl="4">
              <a:spcBef>
                <a:spcPts val="1600"/>
              </a:spcBef>
              <a:spcAft>
                <a:spcPts val="0"/>
              </a:spcAft>
              <a:buClr>
                <a:schemeClr val="dk1"/>
              </a:buClr>
              <a:buSzPts val="1600"/>
              <a:buNone/>
              <a:defRPr sz="1600">
                <a:solidFill>
                  <a:schemeClr val="dk1"/>
                </a:solidFill>
              </a:defRPr>
            </a:lvl5pPr>
            <a:lvl6pPr lvl="5">
              <a:spcBef>
                <a:spcPts val="1600"/>
              </a:spcBef>
              <a:spcAft>
                <a:spcPts val="0"/>
              </a:spcAft>
              <a:buClr>
                <a:schemeClr val="dk1"/>
              </a:buClr>
              <a:buSzPts val="1600"/>
              <a:buNone/>
              <a:defRPr sz="1600">
                <a:solidFill>
                  <a:schemeClr val="dk1"/>
                </a:solidFill>
              </a:defRPr>
            </a:lvl6pPr>
            <a:lvl7pPr lvl="6">
              <a:spcBef>
                <a:spcPts val="1600"/>
              </a:spcBef>
              <a:spcAft>
                <a:spcPts val="0"/>
              </a:spcAft>
              <a:buClr>
                <a:schemeClr val="dk1"/>
              </a:buClr>
              <a:buSzPts val="1600"/>
              <a:buNone/>
              <a:defRPr sz="1600">
                <a:solidFill>
                  <a:schemeClr val="dk1"/>
                </a:solidFill>
              </a:defRPr>
            </a:lvl7pPr>
            <a:lvl8pPr lvl="7">
              <a:spcBef>
                <a:spcPts val="1600"/>
              </a:spcBef>
              <a:spcAft>
                <a:spcPts val="0"/>
              </a:spcAft>
              <a:buClr>
                <a:schemeClr val="dk1"/>
              </a:buClr>
              <a:buSzPts val="1600"/>
              <a:buNone/>
              <a:defRPr sz="1600">
                <a:solidFill>
                  <a:schemeClr val="dk1"/>
                </a:solidFill>
              </a:defRPr>
            </a:lvl8pPr>
            <a:lvl9pPr lvl="8">
              <a:spcBef>
                <a:spcPts val="1600"/>
              </a:spcBef>
              <a:spcAft>
                <a:spcPts val="1600"/>
              </a:spcAft>
              <a:buClr>
                <a:schemeClr val="dk1"/>
              </a:buClr>
              <a:buSzPts val="1600"/>
              <a:buNone/>
              <a:defRPr sz="1600">
                <a:solidFill>
                  <a:schemeClr val="dk1"/>
                </a:solidFill>
              </a:defRPr>
            </a:lvl9pPr>
          </a:lstStyle>
          <a:p>
            <a:pPr>
              <a:defRPr/>
            </a:pPr>
            <a:endParaRPr/>
          </a:p>
        </p:txBody>
      </p:sp>
      <p:sp>
        <p:nvSpPr>
          <p:cNvPr id="587" name="Google Shape;587;p13"/>
          <p:cNvSpPr txBox="1">
            <a:spLocks noGrp="1"/>
          </p:cNvSpPr>
          <p:nvPr>
            <p:ph type="subTitle" idx="3"/>
          </p:nvPr>
        </p:nvSpPr>
        <p:spPr bwMode="auto">
          <a:xfrm>
            <a:off x="713425" y="3205150"/>
            <a:ext cx="1955099" cy="376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3000"/>
              <a:buFont typeface="Libre Franklin Medium"/>
              <a:buNone/>
              <a:defRPr sz="1800" b="1">
                <a:latin typeface="Libre Franklin"/>
                <a:ea typeface="Libre Franklin"/>
                <a:cs typeface="Libre Franklin"/>
              </a:defRPr>
            </a:lvl1pPr>
            <a:lvl2pPr lvl="1">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defRPr>
            </a:lvl2pPr>
            <a:lvl3pPr lvl="2">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defRPr>
            </a:lvl3pPr>
            <a:lvl4pPr lvl="3">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defRPr>
            </a:lvl4pPr>
            <a:lvl5pPr lvl="4">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defRPr>
            </a:lvl5pPr>
            <a:lvl6pPr lvl="5">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defRPr>
            </a:lvl6pPr>
            <a:lvl7pPr lvl="6">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defRPr>
            </a:lvl7pPr>
            <a:lvl8pPr lvl="7">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defRPr>
            </a:lvl8pPr>
            <a:lvl9pPr lvl="8">
              <a:spcBef>
                <a:spcPts val="1600"/>
              </a:spcBef>
              <a:spcAft>
                <a:spcPts val="1600"/>
              </a:spcAft>
              <a:buClr>
                <a:schemeClr val="dk1"/>
              </a:buClr>
              <a:buSzPts val="3000"/>
              <a:buFont typeface="Libre Franklin Medium"/>
              <a:buNone/>
              <a:defRPr sz="3000">
                <a:solidFill>
                  <a:schemeClr val="dk1"/>
                </a:solidFill>
                <a:latin typeface="Libre Franklin Medium"/>
                <a:ea typeface="Libre Franklin Medium"/>
                <a:cs typeface="Libre Franklin Medium"/>
              </a:defRPr>
            </a:lvl9pPr>
          </a:lstStyle>
          <a:p>
            <a:pPr>
              <a:defRPr/>
            </a:pPr>
            <a:endParaRPr/>
          </a:p>
        </p:txBody>
      </p:sp>
      <p:sp>
        <p:nvSpPr>
          <p:cNvPr id="588" name="Google Shape;588;p13"/>
          <p:cNvSpPr txBox="1">
            <a:spLocks noGrp="1"/>
          </p:cNvSpPr>
          <p:nvPr>
            <p:ph type="title" idx="4" hasCustomPrompt="1"/>
          </p:nvPr>
        </p:nvSpPr>
        <p:spPr bwMode="auto">
          <a:xfrm>
            <a:off x="2634171" y="2571750"/>
            <a:ext cx="1955099" cy="474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2400">
                <a:solidFill>
                  <a:schemeClr val="dk1"/>
                </a:solidFill>
              </a:defRPr>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pPr>
              <a:defRPr/>
            </a:pPr>
            <a:r>
              <a:rPr/>
              <a:t>xx%</a:t>
            </a:r>
            <a:endParaRPr/>
          </a:p>
        </p:txBody>
      </p:sp>
      <p:sp>
        <p:nvSpPr>
          <p:cNvPr id="589" name="Google Shape;589;p13"/>
          <p:cNvSpPr txBox="1">
            <a:spLocks noGrp="1"/>
          </p:cNvSpPr>
          <p:nvPr>
            <p:ph type="subTitle" idx="5"/>
          </p:nvPr>
        </p:nvSpPr>
        <p:spPr bwMode="auto">
          <a:xfrm>
            <a:off x="2774924" y="3581650"/>
            <a:ext cx="1673400" cy="640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600"/>
              <a:buNone/>
              <a:defRPr sz="1800"/>
            </a:lvl1pPr>
            <a:lvl2pPr lvl="1">
              <a:spcBef>
                <a:spcPts val="1600"/>
              </a:spcBef>
              <a:spcAft>
                <a:spcPts val="0"/>
              </a:spcAft>
              <a:buClr>
                <a:schemeClr val="dk1"/>
              </a:buClr>
              <a:buSzPts val="1600"/>
              <a:buNone/>
              <a:defRPr sz="1600">
                <a:solidFill>
                  <a:schemeClr val="dk1"/>
                </a:solidFill>
              </a:defRPr>
            </a:lvl2pPr>
            <a:lvl3pPr lvl="2">
              <a:spcBef>
                <a:spcPts val="1600"/>
              </a:spcBef>
              <a:spcAft>
                <a:spcPts val="0"/>
              </a:spcAft>
              <a:buClr>
                <a:schemeClr val="dk1"/>
              </a:buClr>
              <a:buSzPts val="1600"/>
              <a:buNone/>
              <a:defRPr sz="1600">
                <a:solidFill>
                  <a:schemeClr val="dk1"/>
                </a:solidFill>
              </a:defRPr>
            </a:lvl3pPr>
            <a:lvl4pPr lvl="3">
              <a:spcBef>
                <a:spcPts val="1600"/>
              </a:spcBef>
              <a:spcAft>
                <a:spcPts val="0"/>
              </a:spcAft>
              <a:buClr>
                <a:schemeClr val="dk1"/>
              </a:buClr>
              <a:buSzPts val="1600"/>
              <a:buNone/>
              <a:defRPr sz="1600">
                <a:solidFill>
                  <a:schemeClr val="dk1"/>
                </a:solidFill>
              </a:defRPr>
            </a:lvl4pPr>
            <a:lvl5pPr lvl="4">
              <a:spcBef>
                <a:spcPts val="1600"/>
              </a:spcBef>
              <a:spcAft>
                <a:spcPts val="0"/>
              </a:spcAft>
              <a:buClr>
                <a:schemeClr val="dk1"/>
              </a:buClr>
              <a:buSzPts val="1600"/>
              <a:buNone/>
              <a:defRPr sz="1600">
                <a:solidFill>
                  <a:schemeClr val="dk1"/>
                </a:solidFill>
              </a:defRPr>
            </a:lvl5pPr>
            <a:lvl6pPr lvl="5">
              <a:spcBef>
                <a:spcPts val="1600"/>
              </a:spcBef>
              <a:spcAft>
                <a:spcPts val="0"/>
              </a:spcAft>
              <a:buClr>
                <a:schemeClr val="dk1"/>
              </a:buClr>
              <a:buSzPts val="1600"/>
              <a:buNone/>
              <a:defRPr sz="1600">
                <a:solidFill>
                  <a:schemeClr val="dk1"/>
                </a:solidFill>
              </a:defRPr>
            </a:lvl6pPr>
            <a:lvl7pPr lvl="6">
              <a:spcBef>
                <a:spcPts val="1600"/>
              </a:spcBef>
              <a:spcAft>
                <a:spcPts val="0"/>
              </a:spcAft>
              <a:buClr>
                <a:schemeClr val="dk1"/>
              </a:buClr>
              <a:buSzPts val="1600"/>
              <a:buNone/>
              <a:defRPr sz="1600">
                <a:solidFill>
                  <a:schemeClr val="dk1"/>
                </a:solidFill>
              </a:defRPr>
            </a:lvl7pPr>
            <a:lvl8pPr lvl="7">
              <a:spcBef>
                <a:spcPts val="1600"/>
              </a:spcBef>
              <a:spcAft>
                <a:spcPts val="0"/>
              </a:spcAft>
              <a:buClr>
                <a:schemeClr val="dk1"/>
              </a:buClr>
              <a:buSzPts val="1600"/>
              <a:buNone/>
              <a:defRPr sz="1600">
                <a:solidFill>
                  <a:schemeClr val="dk1"/>
                </a:solidFill>
              </a:defRPr>
            </a:lvl8pPr>
            <a:lvl9pPr lvl="8">
              <a:spcBef>
                <a:spcPts val="1600"/>
              </a:spcBef>
              <a:spcAft>
                <a:spcPts val="1600"/>
              </a:spcAft>
              <a:buClr>
                <a:schemeClr val="dk1"/>
              </a:buClr>
              <a:buSzPts val="1600"/>
              <a:buNone/>
              <a:defRPr sz="1600">
                <a:solidFill>
                  <a:schemeClr val="dk1"/>
                </a:solidFill>
              </a:defRPr>
            </a:lvl9pPr>
          </a:lstStyle>
          <a:p>
            <a:pPr>
              <a:defRPr/>
            </a:pPr>
            <a:endParaRPr/>
          </a:p>
        </p:txBody>
      </p:sp>
      <p:sp>
        <p:nvSpPr>
          <p:cNvPr id="590" name="Google Shape;590;p13"/>
          <p:cNvSpPr txBox="1">
            <a:spLocks noGrp="1"/>
          </p:cNvSpPr>
          <p:nvPr>
            <p:ph type="subTitle" idx="6"/>
          </p:nvPr>
        </p:nvSpPr>
        <p:spPr bwMode="auto">
          <a:xfrm>
            <a:off x="2634071" y="3205150"/>
            <a:ext cx="1955099" cy="376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3000"/>
              <a:buFont typeface="Libre Franklin Medium"/>
              <a:buNone/>
              <a:defRPr sz="1800" b="1">
                <a:latin typeface="Libre Franklin"/>
                <a:ea typeface="Libre Franklin"/>
                <a:cs typeface="Libre Franklin"/>
              </a:defRPr>
            </a:lvl1pPr>
            <a:lvl2pPr lvl="1">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defRPr>
            </a:lvl2pPr>
            <a:lvl3pPr lvl="2">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defRPr>
            </a:lvl3pPr>
            <a:lvl4pPr lvl="3">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defRPr>
            </a:lvl4pPr>
            <a:lvl5pPr lvl="4">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defRPr>
            </a:lvl5pPr>
            <a:lvl6pPr lvl="5">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defRPr>
            </a:lvl6pPr>
            <a:lvl7pPr lvl="6">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defRPr>
            </a:lvl7pPr>
            <a:lvl8pPr lvl="7">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defRPr>
            </a:lvl8pPr>
            <a:lvl9pPr lvl="8">
              <a:spcBef>
                <a:spcPts val="1600"/>
              </a:spcBef>
              <a:spcAft>
                <a:spcPts val="1600"/>
              </a:spcAft>
              <a:buClr>
                <a:schemeClr val="dk1"/>
              </a:buClr>
              <a:buSzPts val="3000"/>
              <a:buFont typeface="Libre Franklin Medium"/>
              <a:buNone/>
              <a:defRPr sz="3000">
                <a:solidFill>
                  <a:schemeClr val="dk1"/>
                </a:solidFill>
                <a:latin typeface="Libre Franklin Medium"/>
                <a:ea typeface="Libre Franklin Medium"/>
                <a:cs typeface="Libre Franklin Medium"/>
              </a:defRPr>
            </a:lvl9pPr>
          </a:lstStyle>
          <a:p>
            <a:pPr>
              <a:defRPr/>
            </a:pPr>
            <a:endParaRPr/>
          </a:p>
        </p:txBody>
      </p:sp>
      <p:sp>
        <p:nvSpPr>
          <p:cNvPr id="591" name="Google Shape;591;p13"/>
          <p:cNvSpPr txBox="1">
            <a:spLocks noGrp="1"/>
          </p:cNvSpPr>
          <p:nvPr>
            <p:ph type="title" idx="7" hasCustomPrompt="1"/>
          </p:nvPr>
        </p:nvSpPr>
        <p:spPr bwMode="auto">
          <a:xfrm>
            <a:off x="4554917" y="2571750"/>
            <a:ext cx="1955099" cy="474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2400">
                <a:solidFill>
                  <a:schemeClr val="dk1"/>
                </a:solidFill>
              </a:defRPr>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pPr>
              <a:defRPr/>
            </a:pPr>
            <a:r>
              <a:rPr/>
              <a:t>xx%</a:t>
            </a:r>
            <a:endParaRPr/>
          </a:p>
        </p:txBody>
      </p:sp>
      <p:sp>
        <p:nvSpPr>
          <p:cNvPr id="592" name="Google Shape;592;p13"/>
          <p:cNvSpPr txBox="1">
            <a:spLocks noGrp="1"/>
          </p:cNvSpPr>
          <p:nvPr>
            <p:ph type="subTitle" idx="8"/>
          </p:nvPr>
        </p:nvSpPr>
        <p:spPr bwMode="auto">
          <a:xfrm>
            <a:off x="4695663" y="3581650"/>
            <a:ext cx="1673400" cy="640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600"/>
              <a:buNone/>
              <a:defRPr sz="1800"/>
            </a:lvl1pPr>
            <a:lvl2pPr lvl="1">
              <a:spcBef>
                <a:spcPts val="1600"/>
              </a:spcBef>
              <a:spcAft>
                <a:spcPts val="0"/>
              </a:spcAft>
              <a:buClr>
                <a:schemeClr val="dk1"/>
              </a:buClr>
              <a:buSzPts val="1600"/>
              <a:buNone/>
              <a:defRPr sz="1600">
                <a:solidFill>
                  <a:schemeClr val="dk1"/>
                </a:solidFill>
              </a:defRPr>
            </a:lvl2pPr>
            <a:lvl3pPr lvl="2">
              <a:spcBef>
                <a:spcPts val="1600"/>
              </a:spcBef>
              <a:spcAft>
                <a:spcPts val="0"/>
              </a:spcAft>
              <a:buClr>
                <a:schemeClr val="dk1"/>
              </a:buClr>
              <a:buSzPts val="1600"/>
              <a:buNone/>
              <a:defRPr sz="1600">
                <a:solidFill>
                  <a:schemeClr val="dk1"/>
                </a:solidFill>
              </a:defRPr>
            </a:lvl3pPr>
            <a:lvl4pPr lvl="3">
              <a:spcBef>
                <a:spcPts val="1600"/>
              </a:spcBef>
              <a:spcAft>
                <a:spcPts val="0"/>
              </a:spcAft>
              <a:buClr>
                <a:schemeClr val="dk1"/>
              </a:buClr>
              <a:buSzPts val="1600"/>
              <a:buNone/>
              <a:defRPr sz="1600">
                <a:solidFill>
                  <a:schemeClr val="dk1"/>
                </a:solidFill>
              </a:defRPr>
            </a:lvl4pPr>
            <a:lvl5pPr lvl="4">
              <a:spcBef>
                <a:spcPts val="1600"/>
              </a:spcBef>
              <a:spcAft>
                <a:spcPts val="0"/>
              </a:spcAft>
              <a:buClr>
                <a:schemeClr val="dk1"/>
              </a:buClr>
              <a:buSzPts val="1600"/>
              <a:buNone/>
              <a:defRPr sz="1600">
                <a:solidFill>
                  <a:schemeClr val="dk1"/>
                </a:solidFill>
              </a:defRPr>
            </a:lvl5pPr>
            <a:lvl6pPr lvl="5">
              <a:spcBef>
                <a:spcPts val="1600"/>
              </a:spcBef>
              <a:spcAft>
                <a:spcPts val="0"/>
              </a:spcAft>
              <a:buClr>
                <a:schemeClr val="dk1"/>
              </a:buClr>
              <a:buSzPts val="1600"/>
              <a:buNone/>
              <a:defRPr sz="1600">
                <a:solidFill>
                  <a:schemeClr val="dk1"/>
                </a:solidFill>
              </a:defRPr>
            </a:lvl6pPr>
            <a:lvl7pPr lvl="6">
              <a:spcBef>
                <a:spcPts val="1600"/>
              </a:spcBef>
              <a:spcAft>
                <a:spcPts val="0"/>
              </a:spcAft>
              <a:buClr>
                <a:schemeClr val="dk1"/>
              </a:buClr>
              <a:buSzPts val="1600"/>
              <a:buNone/>
              <a:defRPr sz="1600">
                <a:solidFill>
                  <a:schemeClr val="dk1"/>
                </a:solidFill>
              </a:defRPr>
            </a:lvl7pPr>
            <a:lvl8pPr lvl="7">
              <a:spcBef>
                <a:spcPts val="1600"/>
              </a:spcBef>
              <a:spcAft>
                <a:spcPts val="0"/>
              </a:spcAft>
              <a:buClr>
                <a:schemeClr val="dk1"/>
              </a:buClr>
              <a:buSzPts val="1600"/>
              <a:buNone/>
              <a:defRPr sz="1600">
                <a:solidFill>
                  <a:schemeClr val="dk1"/>
                </a:solidFill>
              </a:defRPr>
            </a:lvl8pPr>
            <a:lvl9pPr lvl="8">
              <a:spcBef>
                <a:spcPts val="1600"/>
              </a:spcBef>
              <a:spcAft>
                <a:spcPts val="1600"/>
              </a:spcAft>
              <a:buClr>
                <a:schemeClr val="dk1"/>
              </a:buClr>
              <a:buSzPts val="1600"/>
              <a:buNone/>
              <a:defRPr sz="1600">
                <a:solidFill>
                  <a:schemeClr val="dk1"/>
                </a:solidFill>
              </a:defRPr>
            </a:lvl9pPr>
          </a:lstStyle>
          <a:p>
            <a:pPr>
              <a:defRPr/>
            </a:pPr>
            <a:endParaRPr/>
          </a:p>
        </p:txBody>
      </p:sp>
      <p:sp>
        <p:nvSpPr>
          <p:cNvPr id="593" name="Google Shape;593;p13"/>
          <p:cNvSpPr txBox="1">
            <a:spLocks noGrp="1"/>
          </p:cNvSpPr>
          <p:nvPr>
            <p:ph type="subTitle" idx="9"/>
          </p:nvPr>
        </p:nvSpPr>
        <p:spPr bwMode="auto">
          <a:xfrm>
            <a:off x="4554818" y="3205150"/>
            <a:ext cx="1955099" cy="376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3000"/>
              <a:buFont typeface="Libre Franklin Medium"/>
              <a:buNone/>
              <a:defRPr sz="1800" b="1">
                <a:latin typeface="Libre Franklin"/>
                <a:ea typeface="Libre Franklin"/>
                <a:cs typeface="Libre Franklin"/>
              </a:defRPr>
            </a:lvl1pPr>
            <a:lvl2pPr lvl="1">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defRPr>
            </a:lvl2pPr>
            <a:lvl3pPr lvl="2">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defRPr>
            </a:lvl3pPr>
            <a:lvl4pPr lvl="3">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defRPr>
            </a:lvl4pPr>
            <a:lvl5pPr lvl="4">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defRPr>
            </a:lvl5pPr>
            <a:lvl6pPr lvl="5">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defRPr>
            </a:lvl6pPr>
            <a:lvl7pPr lvl="6">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defRPr>
            </a:lvl7pPr>
            <a:lvl8pPr lvl="7">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defRPr>
            </a:lvl8pPr>
            <a:lvl9pPr lvl="8">
              <a:spcBef>
                <a:spcPts val="1600"/>
              </a:spcBef>
              <a:spcAft>
                <a:spcPts val="1600"/>
              </a:spcAft>
              <a:buClr>
                <a:schemeClr val="dk1"/>
              </a:buClr>
              <a:buSzPts val="3000"/>
              <a:buFont typeface="Libre Franklin Medium"/>
              <a:buNone/>
              <a:defRPr sz="3000">
                <a:solidFill>
                  <a:schemeClr val="dk1"/>
                </a:solidFill>
                <a:latin typeface="Libre Franklin Medium"/>
                <a:ea typeface="Libre Franklin Medium"/>
                <a:cs typeface="Libre Franklin Medium"/>
              </a:defRPr>
            </a:lvl9pPr>
          </a:lstStyle>
          <a:p>
            <a:pPr>
              <a:defRPr/>
            </a:pPr>
            <a:endParaRPr/>
          </a:p>
        </p:txBody>
      </p:sp>
      <p:sp>
        <p:nvSpPr>
          <p:cNvPr id="594" name="Google Shape;594;p13"/>
          <p:cNvSpPr txBox="1">
            <a:spLocks noGrp="1"/>
          </p:cNvSpPr>
          <p:nvPr>
            <p:ph type="title" idx="13" hasCustomPrompt="1"/>
          </p:nvPr>
        </p:nvSpPr>
        <p:spPr bwMode="auto">
          <a:xfrm>
            <a:off x="6475662" y="2571750"/>
            <a:ext cx="1955099" cy="474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2400">
                <a:solidFill>
                  <a:schemeClr val="dk1"/>
                </a:solidFill>
              </a:defRPr>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pPr>
              <a:defRPr/>
            </a:pPr>
            <a:r>
              <a:rPr/>
              <a:t>xx%</a:t>
            </a:r>
            <a:endParaRPr/>
          </a:p>
        </p:txBody>
      </p:sp>
      <p:sp>
        <p:nvSpPr>
          <p:cNvPr id="595" name="Google Shape;595;p13"/>
          <p:cNvSpPr txBox="1">
            <a:spLocks noGrp="1"/>
          </p:cNvSpPr>
          <p:nvPr>
            <p:ph type="subTitle" idx="14"/>
          </p:nvPr>
        </p:nvSpPr>
        <p:spPr bwMode="auto">
          <a:xfrm>
            <a:off x="6616500" y="3581650"/>
            <a:ext cx="1673400" cy="640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600"/>
              <a:buNone/>
              <a:defRPr sz="1800"/>
            </a:lvl1pPr>
            <a:lvl2pPr lvl="1">
              <a:spcBef>
                <a:spcPts val="1600"/>
              </a:spcBef>
              <a:spcAft>
                <a:spcPts val="0"/>
              </a:spcAft>
              <a:buClr>
                <a:schemeClr val="dk1"/>
              </a:buClr>
              <a:buSzPts val="1600"/>
              <a:buNone/>
              <a:defRPr sz="1600">
                <a:solidFill>
                  <a:schemeClr val="dk1"/>
                </a:solidFill>
              </a:defRPr>
            </a:lvl2pPr>
            <a:lvl3pPr lvl="2">
              <a:spcBef>
                <a:spcPts val="1600"/>
              </a:spcBef>
              <a:spcAft>
                <a:spcPts val="0"/>
              </a:spcAft>
              <a:buClr>
                <a:schemeClr val="dk1"/>
              </a:buClr>
              <a:buSzPts val="1600"/>
              <a:buNone/>
              <a:defRPr sz="1600">
                <a:solidFill>
                  <a:schemeClr val="dk1"/>
                </a:solidFill>
              </a:defRPr>
            </a:lvl3pPr>
            <a:lvl4pPr lvl="3">
              <a:spcBef>
                <a:spcPts val="1600"/>
              </a:spcBef>
              <a:spcAft>
                <a:spcPts val="0"/>
              </a:spcAft>
              <a:buClr>
                <a:schemeClr val="dk1"/>
              </a:buClr>
              <a:buSzPts val="1600"/>
              <a:buNone/>
              <a:defRPr sz="1600">
                <a:solidFill>
                  <a:schemeClr val="dk1"/>
                </a:solidFill>
              </a:defRPr>
            </a:lvl4pPr>
            <a:lvl5pPr lvl="4">
              <a:spcBef>
                <a:spcPts val="1600"/>
              </a:spcBef>
              <a:spcAft>
                <a:spcPts val="0"/>
              </a:spcAft>
              <a:buClr>
                <a:schemeClr val="dk1"/>
              </a:buClr>
              <a:buSzPts val="1600"/>
              <a:buNone/>
              <a:defRPr sz="1600">
                <a:solidFill>
                  <a:schemeClr val="dk1"/>
                </a:solidFill>
              </a:defRPr>
            </a:lvl5pPr>
            <a:lvl6pPr lvl="5">
              <a:spcBef>
                <a:spcPts val="1600"/>
              </a:spcBef>
              <a:spcAft>
                <a:spcPts val="0"/>
              </a:spcAft>
              <a:buClr>
                <a:schemeClr val="dk1"/>
              </a:buClr>
              <a:buSzPts val="1600"/>
              <a:buNone/>
              <a:defRPr sz="1600">
                <a:solidFill>
                  <a:schemeClr val="dk1"/>
                </a:solidFill>
              </a:defRPr>
            </a:lvl6pPr>
            <a:lvl7pPr lvl="6">
              <a:spcBef>
                <a:spcPts val="1600"/>
              </a:spcBef>
              <a:spcAft>
                <a:spcPts val="0"/>
              </a:spcAft>
              <a:buClr>
                <a:schemeClr val="dk1"/>
              </a:buClr>
              <a:buSzPts val="1600"/>
              <a:buNone/>
              <a:defRPr sz="1600">
                <a:solidFill>
                  <a:schemeClr val="dk1"/>
                </a:solidFill>
              </a:defRPr>
            </a:lvl7pPr>
            <a:lvl8pPr lvl="7">
              <a:spcBef>
                <a:spcPts val="1600"/>
              </a:spcBef>
              <a:spcAft>
                <a:spcPts val="0"/>
              </a:spcAft>
              <a:buClr>
                <a:schemeClr val="dk1"/>
              </a:buClr>
              <a:buSzPts val="1600"/>
              <a:buNone/>
              <a:defRPr sz="1600">
                <a:solidFill>
                  <a:schemeClr val="dk1"/>
                </a:solidFill>
              </a:defRPr>
            </a:lvl8pPr>
            <a:lvl9pPr lvl="8">
              <a:spcBef>
                <a:spcPts val="1600"/>
              </a:spcBef>
              <a:spcAft>
                <a:spcPts val="1600"/>
              </a:spcAft>
              <a:buClr>
                <a:schemeClr val="dk1"/>
              </a:buClr>
              <a:buSzPts val="1600"/>
              <a:buNone/>
              <a:defRPr sz="1600">
                <a:solidFill>
                  <a:schemeClr val="dk1"/>
                </a:solidFill>
              </a:defRPr>
            </a:lvl9pPr>
          </a:lstStyle>
          <a:p>
            <a:pPr>
              <a:defRPr/>
            </a:pPr>
            <a:endParaRPr/>
          </a:p>
        </p:txBody>
      </p:sp>
      <p:sp>
        <p:nvSpPr>
          <p:cNvPr id="596" name="Google Shape;596;p13"/>
          <p:cNvSpPr txBox="1">
            <a:spLocks noGrp="1"/>
          </p:cNvSpPr>
          <p:nvPr>
            <p:ph type="subTitle" idx="15"/>
          </p:nvPr>
        </p:nvSpPr>
        <p:spPr bwMode="auto">
          <a:xfrm>
            <a:off x="6475664" y="3205150"/>
            <a:ext cx="1955099" cy="376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3000"/>
              <a:buFont typeface="Libre Franklin Medium"/>
              <a:buNone/>
              <a:defRPr sz="1800" b="1">
                <a:latin typeface="Libre Franklin"/>
                <a:ea typeface="Libre Franklin"/>
                <a:cs typeface="Libre Franklin"/>
              </a:defRPr>
            </a:lvl1pPr>
            <a:lvl2pPr lvl="1">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defRPr>
            </a:lvl2pPr>
            <a:lvl3pPr lvl="2">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defRPr>
            </a:lvl3pPr>
            <a:lvl4pPr lvl="3">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defRPr>
            </a:lvl4pPr>
            <a:lvl5pPr lvl="4">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defRPr>
            </a:lvl5pPr>
            <a:lvl6pPr lvl="5">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defRPr>
            </a:lvl6pPr>
            <a:lvl7pPr lvl="6">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defRPr>
            </a:lvl7pPr>
            <a:lvl8pPr lvl="7">
              <a:spcBef>
                <a:spcPts val="1600"/>
              </a:spcBef>
              <a:spcAft>
                <a:spcPts val="0"/>
              </a:spcAft>
              <a:buClr>
                <a:schemeClr val="dk1"/>
              </a:buClr>
              <a:buSzPts val="3000"/>
              <a:buFont typeface="Libre Franklin Medium"/>
              <a:buNone/>
              <a:defRPr sz="3000">
                <a:solidFill>
                  <a:schemeClr val="dk1"/>
                </a:solidFill>
                <a:latin typeface="Libre Franklin Medium"/>
                <a:ea typeface="Libre Franklin Medium"/>
                <a:cs typeface="Libre Franklin Medium"/>
              </a:defRPr>
            </a:lvl8pPr>
            <a:lvl9pPr lvl="8">
              <a:spcBef>
                <a:spcPts val="1600"/>
              </a:spcBef>
              <a:spcAft>
                <a:spcPts val="1600"/>
              </a:spcAft>
              <a:buClr>
                <a:schemeClr val="dk1"/>
              </a:buClr>
              <a:buSzPts val="3000"/>
              <a:buFont typeface="Libre Franklin Medium"/>
              <a:buNone/>
              <a:defRPr sz="3000">
                <a:solidFill>
                  <a:schemeClr val="dk1"/>
                </a:solidFill>
                <a:latin typeface="Libre Franklin Medium"/>
                <a:ea typeface="Libre Franklin Medium"/>
                <a:cs typeface="Libre Franklin Medium"/>
              </a:defRPr>
            </a:lvl9pPr>
          </a:lstStyle>
          <a:p>
            <a:pPr>
              <a:defRPr/>
            </a:pPr>
            <a:endParaRPr/>
          </a:p>
        </p:txBody>
      </p:sp>
      <p:sp>
        <p:nvSpPr>
          <p:cNvPr id="597" name="Google Shape;597;p13"/>
          <p:cNvSpPr/>
          <p:nvPr/>
        </p:nvSpPr>
        <p:spPr bwMode="auto">
          <a:xfrm flipH="1">
            <a:off x="8266828" y="4286925"/>
            <a:ext cx="1755600" cy="1712700"/>
          </a:xfrm>
          <a:prstGeom prst="arc">
            <a:avLst>
              <a:gd name="adj1" fmla="val 16200000"/>
              <a:gd name="adj2" fmla="val 25688"/>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98" name="Google Shape;598;p13"/>
          <p:cNvSpPr/>
          <p:nvPr/>
        </p:nvSpPr>
        <p:spPr bwMode="auto">
          <a:xfrm rot="10800000">
            <a:off x="8266828" y="-856125"/>
            <a:ext cx="1755600" cy="1712700"/>
          </a:xfrm>
          <a:prstGeom prst="arc">
            <a:avLst>
              <a:gd name="adj1" fmla="val 16200000"/>
              <a:gd name="adj2" fmla="val 25688"/>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99" name="Google Shape;599;p13"/>
          <p:cNvSpPr/>
          <p:nvPr/>
        </p:nvSpPr>
        <p:spPr bwMode="auto">
          <a:xfrm>
            <a:off x="-901322" y="4286925"/>
            <a:ext cx="1755600" cy="1712700"/>
          </a:xfrm>
          <a:prstGeom prst="arc">
            <a:avLst>
              <a:gd name="adj1" fmla="val 16200000"/>
              <a:gd name="adj2" fmla="val 25688"/>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00" name="Google Shape;600;p13"/>
          <p:cNvSpPr/>
          <p:nvPr/>
        </p:nvSpPr>
        <p:spPr bwMode="auto">
          <a:xfrm rot="10800000" flipH="1">
            <a:off x="-901322" y="-856125"/>
            <a:ext cx="1755600" cy="1712700"/>
          </a:xfrm>
          <a:prstGeom prst="arc">
            <a:avLst>
              <a:gd name="adj1" fmla="val 16200000"/>
              <a:gd name="adj2" fmla="val 25688"/>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601" name="Google Shape;601;p13"/>
          <p:cNvGrpSpPr/>
          <p:nvPr/>
        </p:nvGrpSpPr>
        <p:grpSpPr bwMode="auto">
          <a:xfrm>
            <a:off x="1398313" y="2245939"/>
            <a:ext cx="585319" cy="816005"/>
            <a:chOff x="-3686875" y="-882236"/>
            <a:chExt cx="585319" cy="816005"/>
          </a:xfrm>
        </p:grpSpPr>
        <p:sp>
          <p:nvSpPr>
            <p:cNvPr id="602" name="Google Shape;602;p13"/>
            <p:cNvSpPr/>
            <p:nvPr/>
          </p:nvSpPr>
          <p:spPr bwMode="auto">
            <a:xfrm flipH="1">
              <a:off x="-3686875" y="-651550"/>
              <a:ext cx="585319" cy="585319"/>
            </a:xfrm>
            <a:custGeom>
              <a:avLst/>
              <a:gdLst/>
              <a:ahLst/>
              <a:cxnLst/>
              <a:rect l="l" t="t" r="r" b="b"/>
              <a:pathLst>
                <a:path w="92358" h="92358" fill="norm" stroke="1" extrusionOk="0">
                  <a:moveTo>
                    <a:pt x="1" y="1"/>
                  </a:moveTo>
                  <a:lnTo>
                    <a:pt x="1" y="92357"/>
                  </a:lnTo>
                  <a:lnTo>
                    <a:pt x="92358" y="92357"/>
                  </a:lnTo>
                  <a:lnTo>
                    <a:pt x="92358" y="1"/>
                  </a:lnTo>
                  <a:close/>
                </a:path>
              </a:pathLst>
            </a:custGeom>
            <a:solidFill>
              <a:schemeClr val="accent4"/>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p>
          </p:txBody>
        </p:sp>
        <p:grpSp>
          <p:nvGrpSpPr>
            <p:cNvPr id="603" name="Google Shape;603;p13"/>
            <p:cNvGrpSpPr/>
            <p:nvPr/>
          </p:nvGrpSpPr>
          <p:grpSpPr bwMode="auto">
            <a:xfrm rot="-5400000">
              <a:off x="-3633797" y="-933030"/>
              <a:ext cx="161127" cy="262714"/>
              <a:chOff x="8814523" y="4301099"/>
              <a:chExt cx="181204" cy="295450"/>
            </a:xfrm>
          </p:grpSpPr>
          <p:sp>
            <p:nvSpPr>
              <p:cNvPr id="604" name="Google Shape;604;p13"/>
              <p:cNvSpPr/>
              <p:nvPr/>
            </p:nvSpPr>
            <p:spPr bwMode="auto">
              <a:xfrm>
                <a:off x="8814523" y="4429633"/>
                <a:ext cx="44660" cy="37996"/>
              </a:xfrm>
              <a:custGeom>
                <a:avLst/>
                <a:gdLst/>
                <a:ahLst/>
                <a:cxnLst/>
                <a:rect l="l" t="t" r="r" b="b"/>
                <a:pathLst>
                  <a:path w="1394" h="1186" fill="norm" stroke="1"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rgbClr val="FF9900"/>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05" name="Google Shape;605;p13"/>
              <p:cNvSpPr/>
              <p:nvPr/>
            </p:nvSpPr>
            <p:spPr bwMode="auto">
              <a:xfrm>
                <a:off x="8951067" y="4429633"/>
                <a:ext cx="44660" cy="37996"/>
              </a:xfrm>
              <a:custGeom>
                <a:avLst/>
                <a:gdLst/>
                <a:ahLst/>
                <a:cxnLst/>
                <a:rect l="l" t="t" r="r" b="b"/>
                <a:pathLst>
                  <a:path w="1394" h="1186" fill="norm" stroke="1"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rgbClr val="FF9900"/>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06" name="Google Shape;606;p13"/>
              <p:cNvSpPr/>
              <p:nvPr/>
            </p:nvSpPr>
            <p:spPr bwMode="auto">
              <a:xfrm>
                <a:off x="8814523" y="4301099"/>
                <a:ext cx="44660" cy="37964"/>
              </a:xfrm>
              <a:custGeom>
                <a:avLst/>
                <a:gdLst/>
                <a:ahLst/>
                <a:cxnLst/>
                <a:rect l="l" t="t" r="r" b="b"/>
                <a:pathLst>
                  <a:path w="1394" h="1185" fill="norm" stroke="1"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rgbClr val="FF9900"/>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07" name="Google Shape;607;p13"/>
              <p:cNvSpPr/>
              <p:nvPr/>
            </p:nvSpPr>
            <p:spPr bwMode="auto">
              <a:xfrm>
                <a:off x="8951067" y="4301099"/>
                <a:ext cx="44660" cy="37964"/>
              </a:xfrm>
              <a:custGeom>
                <a:avLst/>
                <a:gdLst/>
                <a:ahLst/>
                <a:cxnLst/>
                <a:rect l="l" t="t" r="r" b="b"/>
                <a:pathLst>
                  <a:path w="1394" h="1185" fill="norm" stroke="1"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rgbClr val="FF9900"/>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08" name="Google Shape;608;p13"/>
              <p:cNvSpPr/>
              <p:nvPr/>
            </p:nvSpPr>
            <p:spPr bwMode="auto">
              <a:xfrm>
                <a:off x="8814523" y="4558328"/>
                <a:ext cx="44660" cy="38221"/>
              </a:xfrm>
              <a:custGeom>
                <a:avLst/>
                <a:gdLst/>
                <a:ahLst/>
                <a:cxnLst/>
                <a:rect l="l" t="t" r="r" b="b"/>
                <a:pathLst>
                  <a:path w="1394" h="1193" fill="norm" stroke="1"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rgbClr val="FF9900"/>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09" name="Google Shape;609;p13"/>
              <p:cNvSpPr/>
              <p:nvPr/>
            </p:nvSpPr>
            <p:spPr bwMode="auto">
              <a:xfrm>
                <a:off x="8951067" y="4558328"/>
                <a:ext cx="44660" cy="38221"/>
              </a:xfrm>
              <a:custGeom>
                <a:avLst/>
                <a:gdLst/>
                <a:ahLst/>
                <a:cxnLst/>
                <a:rect l="l" t="t" r="r" b="b"/>
                <a:pathLst>
                  <a:path w="1394" h="1193" fill="norm" stroke="1"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rgbClr val="FF9900"/>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610" name="Google Shape;610;p13"/>
            <p:cNvSpPr/>
            <p:nvPr/>
          </p:nvSpPr>
          <p:spPr bwMode="auto">
            <a:xfrm rot="-5400000" flipH="1">
              <a:off x="-3231953" y="-849194"/>
              <a:ext cx="127985" cy="128224"/>
            </a:xfrm>
            <a:custGeom>
              <a:avLst/>
              <a:gdLst/>
              <a:ahLst/>
              <a:cxnLst/>
              <a:rect l="l" t="t" r="r" b="b"/>
              <a:pathLst>
                <a:path w="5883" h="5894" fill="norm" stroke="1" extrusionOk="0">
                  <a:moveTo>
                    <a:pt x="1" y="0"/>
                  </a:moveTo>
                  <a:lnTo>
                    <a:pt x="1" y="5894"/>
                  </a:lnTo>
                  <a:lnTo>
                    <a:pt x="5882" y="5894"/>
                  </a:lnTo>
                  <a:lnTo>
                    <a:pt x="5882" y="0"/>
                  </a:lnTo>
                  <a:close/>
                </a:path>
              </a:pathLst>
            </a:custGeom>
            <a:solidFill>
              <a:srgbClr val="FF9900"/>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611" name="Google Shape;611;p13"/>
          <p:cNvGrpSpPr/>
          <p:nvPr/>
        </p:nvGrpSpPr>
        <p:grpSpPr bwMode="auto">
          <a:xfrm>
            <a:off x="3319060" y="2232562"/>
            <a:ext cx="585329" cy="829384"/>
            <a:chOff x="599560" y="476712"/>
            <a:chExt cx="585329" cy="829384"/>
          </a:xfrm>
        </p:grpSpPr>
        <p:sp>
          <p:nvSpPr>
            <p:cNvPr id="612" name="Google Shape;612;p13"/>
            <p:cNvSpPr/>
            <p:nvPr/>
          </p:nvSpPr>
          <p:spPr bwMode="auto">
            <a:xfrm flipH="1">
              <a:off x="599570" y="720777"/>
              <a:ext cx="585319" cy="585319"/>
            </a:xfrm>
            <a:custGeom>
              <a:avLst/>
              <a:gdLst/>
              <a:ahLst/>
              <a:cxnLst/>
              <a:rect l="l" t="t" r="r" b="b"/>
              <a:pathLst>
                <a:path w="92358" h="92358" fill="norm" stroke="1" extrusionOk="0">
                  <a:moveTo>
                    <a:pt x="1" y="1"/>
                  </a:moveTo>
                  <a:lnTo>
                    <a:pt x="1" y="92357"/>
                  </a:lnTo>
                  <a:lnTo>
                    <a:pt x="92358" y="92357"/>
                  </a:lnTo>
                  <a:lnTo>
                    <a:pt x="92358" y="1"/>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13" name="Google Shape;613;p13"/>
            <p:cNvSpPr/>
            <p:nvPr/>
          </p:nvSpPr>
          <p:spPr bwMode="auto">
            <a:xfrm flipH="1">
              <a:off x="599560" y="532005"/>
              <a:ext cx="106225" cy="105840"/>
            </a:xfrm>
            <a:custGeom>
              <a:avLst/>
              <a:gdLst/>
              <a:ahLst/>
              <a:cxnLst/>
              <a:rect l="l" t="t" r="r" b="b"/>
              <a:pathLst>
                <a:path w="3311" h="3299" fill="norm" stroke="1" extrusionOk="0">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614" name="Google Shape;614;p13"/>
            <p:cNvGrpSpPr/>
            <p:nvPr/>
          </p:nvGrpSpPr>
          <p:grpSpPr bwMode="auto">
            <a:xfrm rot="-5400000">
              <a:off x="972944" y="425918"/>
              <a:ext cx="161127" cy="262714"/>
              <a:chOff x="8814523" y="4301099"/>
              <a:chExt cx="181204" cy="295450"/>
            </a:xfrm>
          </p:grpSpPr>
          <p:sp>
            <p:nvSpPr>
              <p:cNvPr id="615" name="Google Shape;615;p13"/>
              <p:cNvSpPr/>
              <p:nvPr/>
            </p:nvSpPr>
            <p:spPr bwMode="auto">
              <a:xfrm>
                <a:off x="8814523" y="4429633"/>
                <a:ext cx="44660" cy="37996"/>
              </a:xfrm>
              <a:custGeom>
                <a:avLst/>
                <a:gdLst/>
                <a:ahLst/>
                <a:cxnLst/>
                <a:rect l="l" t="t" r="r" b="b"/>
                <a:pathLst>
                  <a:path w="1394" h="1186" fill="norm" stroke="1"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16" name="Google Shape;616;p13"/>
              <p:cNvSpPr/>
              <p:nvPr/>
            </p:nvSpPr>
            <p:spPr bwMode="auto">
              <a:xfrm>
                <a:off x="8951067" y="4429633"/>
                <a:ext cx="44660" cy="37996"/>
              </a:xfrm>
              <a:custGeom>
                <a:avLst/>
                <a:gdLst/>
                <a:ahLst/>
                <a:cxnLst/>
                <a:rect l="l" t="t" r="r" b="b"/>
                <a:pathLst>
                  <a:path w="1394" h="1186" fill="norm" stroke="1"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17" name="Google Shape;617;p13"/>
              <p:cNvSpPr/>
              <p:nvPr/>
            </p:nvSpPr>
            <p:spPr bwMode="auto">
              <a:xfrm>
                <a:off x="8814523" y="4301099"/>
                <a:ext cx="44660" cy="37964"/>
              </a:xfrm>
              <a:custGeom>
                <a:avLst/>
                <a:gdLst/>
                <a:ahLst/>
                <a:cxnLst/>
                <a:rect l="l" t="t" r="r" b="b"/>
                <a:pathLst>
                  <a:path w="1394" h="1185" fill="norm" stroke="1"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18" name="Google Shape;618;p13"/>
              <p:cNvSpPr/>
              <p:nvPr/>
            </p:nvSpPr>
            <p:spPr bwMode="auto">
              <a:xfrm>
                <a:off x="8951067" y="4301099"/>
                <a:ext cx="44660" cy="37964"/>
              </a:xfrm>
              <a:custGeom>
                <a:avLst/>
                <a:gdLst/>
                <a:ahLst/>
                <a:cxnLst/>
                <a:rect l="l" t="t" r="r" b="b"/>
                <a:pathLst>
                  <a:path w="1394" h="1185" fill="norm" stroke="1"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19" name="Google Shape;619;p13"/>
              <p:cNvSpPr/>
              <p:nvPr/>
            </p:nvSpPr>
            <p:spPr bwMode="auto">
              <a:xfrm>
                <a:off x="8814523" y="4558328"/>
                <a:ext cx="44660" cy="38221"/>
              </a:xfrm>
              <a:custGeom>
                <a:avLst/>
                <a:gdLst/>
                <a:ahLst/>
                <a:cxnLst/>
                <a:rect l="l" t="t" r="r" b="b"/>
                <a:pathLst>
                  <a:path w="1394" h="1193" fill="norm" stroke="1"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20" name="Google Shape;620;p13"/>
              <p:cNvSpPr/>
              <p:nvPr/>
            </p:nvSpPr>
            <p:spPr bwMode="auto">
              <a:xfrm>
                <a:off x="8951067" y="4558328"/>
                <a:ext cx="44660" cy="38221"/>
              </a:xfrm>
              <a:custGeom>
                <a:avLst/>
                <a:gdLst/>
                <a:ahLst/>
                <a:cxnLst/>
                <a:rect l="l" t="t" r="r" b="b"/>
                <a:pathLst>
                  <a:path w="1394" h="1193" fill="norm" stroke="1"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grpSp>
        <p:nvGrpSpPr>
          <p:cNvPr id="621" name="Google Shape;621;p13"/>
          <p:cNvGrpSpPr/>
          <p:nvPr/>
        </p:nvGrpSpPr>
        <p:grpSpPr bwMode="auto">
          <a:xfrm>
            <a:off x="5061650" y="2253334"/>
            <a:ext cx="775238" cy="801244"/>
            <a:chOff x="409650" y="-867466"/>
            <a:chExt cx="775238" cy="801244"/>
          </a:xfrm>
        </p:grpSpPr>
        <p:sp>
          <p:nvSpPr>
            <p:cNvPr id="622" name="Google Shape;622;p13"/>
            <p:cNvSpPr/>
            <p:nvPr/>
          </p:nvSpPr>
          <p:spPr bwMode="auto">
            <a:xfrm flipH="1">
              <a:off x="599557" y="-651541"/>
              <a:ext cx="585319" cy="585319"/>
            </a:xfrm>
            <a:custGeom>
              <a:avLst/>
              <a:gdLst/>
              <a:ahLst/>
              <a:cxnLst/>
              <a:rect l="l" t="t" r="r" b="b"/>
              <a:pathLst>
                <a:path w="92358" h="92358" fill="norm" stroke="1" extrusionOk="0">
                  <a:moveTo>
                    <a:pt x="1" y="1"/>
                  </a:moveTo>
                  <a:lnTo>
                    <a:pt x="1" y="92357"/>
                  </a:lnTo>
                  <a:lnTo>
                    <a:pt x="92358" y="92357"/>
                  </a:lnTo>
                  <a:lnTo>
                    <a:pt x="92358"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23" name="Google Shape;623;p13"/>
            <p:cNvSpPr/>
            <p:nvPr/>
          </p:nvSpPr>
          <p:spPr bwMode="auto">
            <a:xfrm flipH="1">
              <a:off x="1103666" y="-818353"/>
              <a:ext cx="81222" cy="81222"/>
            </a:xfrm>
            <a:custGeom>
              <a:avLst/>
              <a:gdLst/>
              <a:ahLst/>
              <a:cxnLst/>
              <a:rect l="l" t="t" r="r" b="b"/>
              <a:pathLst>
                <a:path w="2537" h="2537" fill="norm" stroke="1" extrusionOk="0">
                  <a:moveTo>
                    <a:pt x="1" y="1"/>
                  </a:moveTo>
                  <a:lnTo>
                    <a:pt x="1" y="2537"/>
                  </a:lnTo>
                  <a:lnTo>
                    <a:pt x="2537" y="2537"/>
                  </a:lnTo>
                  <a:lnTo>
                    <a:pt x="2537"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624" name="Google Shape;624;p13"/>
            <p:cNvGrpSpPr/>
            <p:nvPr/>
          </p:nvGrpSpPr>
          <p:grpSpPr bwMode="auto">
            <a:xfrm>
              <a:off x="409650" y="-867466"/>
              <a:ext cx="594164" cy="214200"/>
              <a:chOff x="5038800" y="1904309"/>
              <a:chExt cx="594164" cy="214200"/>
            </a:xfrm>
          </p:grpSpPr>
          <p:sp>
            <p:nvSpPr>
              <p:cNvPr id="625" name="Google Shape;625;p13"/>
              <p:cNvSpPr/>
              <p:nvPr/>
            </p:nvSpPr>
            <p:spPr bwMode="auto">
              <a:xfrm flipH="1">
                <a:off x="5047826" y="1955727"/>
                <a:ext cx="585138" cy="79685"/>
              </a:xfrm>
              <a:custGeom>
                <a:avLst/>
                <a:gdLst/>
                <a:ahLst/>
                <a:cxnLst/>
                <a:rect l="l" t="t" r="r" b="b"/>
                <a:pathLst>
                  <a:path w="18277" h="2489" fill="norm" stroke="1" extrusionOk="0">
                    <a:moveTo>
                      <a:pt x="1869" y="0"/>
                    </a:moveTo>
                    <a:lnTo>
                      <a:pt x="0" y="1893"/>
                    </a:lnTo>
                    <a:lnTo>
                      <a:pt x="322" y="2215"/>
                    </a:lnTo>
                    <a:lnTo>
                      <a:pt x="1869" y="655"/>
                    </a:lnTo>
                    <a:lnTo>
                      <a:pt x="3691" y="2488"/>
                    </a:lnTo>
                    <a:lnTo>
                      <a:pt x="5501" y="655"/>
                    </a:lnTo>
                    <a:lnTo>
                      <a:pt x="7322" y="2488"/>
                    </a:lnTo>
                    <a:lnTo>
                      <a:pt x="9144" y="655"/>
                    </a:lnTo>
                    <a:lnTo>
                      <a:pt x="10954" y="2488"/>
                    </a:lnTo>
                    <a:lnTo>
                      <a:pt x="12775" y="655"/>
                    </a:lnTo>
                    <a:lnTo>
                      <a:pt x="14585" y="2488"/>
                    </a:lnTo>
                    <a:lnTo>
                      <a:pt x="16407" y="655"/>
                    </a:lnTo>
                    <a:lnTo>
                      <a:pt x="17955" y="2215"/>
                    </a:lnTo>
                    <a:lnTo>
                      <a:pt x="18276" y="1893"/>
                    </a:lnTo>
                    <a:lnTo>
                      <a:pt x="16407" y="0"/>
                    </a:lnTo>
                    <a:lnTo>
                      <a:pt x="14585" y="1846"/>
                    </a:lnTo>
                    <a:lnTo>
                      <a:pt x="12775" y="0"/>
                    </a:lnTo>
                    <a:lnTo>
                      <a:pt x="10954" y="1846"/>
                    </a:lnTo>
                    <a:lnTo>
                      <a:pt x="9132" y="0"/>
                    </a:lnTo>
                    <a:lnTo>
                      <a:pt x="7322" y="1846"/>
                    </a:lnTo>
                    <a:lnTo>
                      <a:pt x="5501" y="0"/>
                    </a:lnTo>
                    <a:lnTo>
                      <a:pt x="3691" y="1846"/>
                    </a:lnTo>
                    <a:lnTo>
                      <a:pt x="1869"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26" name="Google Shape;626;p13"/>
              <p:cNvSpPr/>
              <p:nvPr/>
            </p:nvSpPr>
            <p:spPr bwMode="auto">
              <a:xfrm rot="-2546308">
                <a:off x="5065809" y="1940062"/>
                <a:ext cx="161382" cy="142695"/>
              </a:xfrm>
              <a:prstGeom prst="rect">
                <a:avLst/>
              </a:pr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grpSp>
        <p:nvGrpSpPr>
          <p:cNvPr id="627" name="Google Shape;627;p13"/>
          <p:cNvGrpSpPr/>
          <p:nvPr/>
        </p:nvGrpSpPr>
        <p:grpSpPr bwMode="auto">
          <a:xfrm>
            <a:off x="7160538" y="2226309"/>
            <a:ext cx="594164" cy="828272"/>
            <a:chOff x="-3691300" y="477834"/>
            <a:chExt cx="594164" cy="828272"/>
          </a:xfrm>
        </p:grpSpPr>
        <p:sp>
          <p:nvSpPr>
            <p:cNvPr id="628" name="Google Shape;628;p13"/>
            <p:cNvSpPr/>
            <p:nvPr/>
          </p:nvSpPr>
          <p:spPr bwMode="auto">
            <a:xfrm flipH="1">
              <a:off x="-3686880" y="720787"/>
              <a:ext cx="585319" cy="585319"/>
            </a:xfrm>
            <a:custGeom>
              <a:avLst/>
              <a:gdLst/>
              <a:ahLst/>
              <a:cxnLst/>
              <a:rect l="l" t="t" r="r" b="b"/>
              <a:pathLst>
                <a:path w="92358" h="92358" fill="norm" stroke="1" extrusionOk="0">
                  <a:moveTo>
                    <a:pt x="1" y="1"/>
                  </a:moveTo>
                  <a:lnTo>
                    <a:pt x="1" y="92357"/>
                  </a:lnTo>
                  <a:lnTo>
                    <a:pt x="92358" y="92357"/>
                  </a:lnTo>
                  <a:lnTo>
                    <a:pt x="92358" y="1"/>
                  </a:ln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629" name="Google Shape;629;p13"/>
            <p:cNvGrpSpPr/>
            <p:nvPr/>
          </p:nvGrpSpPr>
          <p:grpSpPr bwMode="auto">
            <a:xfrm>
              <a:off x="-3691300" y="477834"/>
              <a:ext cx="594164" cy="214200"/>
              <a:chOff x="5038800" y="1904309"/>
              <a:chExt cx="594164" cy="214200"/>
            </a:xfrm>
          </p:grpSpPr>
          <p:sp>
            <p:nvSpPr>
              <p:cNvPr id="630" name="Google Shape;630;p13"/>
              <p:cNvSpPr/>
              <p:nvPr/>
            </p:nvSpPr>
            <p:spPr bwMode="auto">
              <a:xfrm flipH="1">
                <a:off x="5047826" y="1955727"/>
                <a:ext cx="585138" cy="79685"/>
              </a:xfrm>
              <a:custGeom>
                <a:avLst/>
                <a:gdLst/>
                <a:ahLst/>
                <a:cxnLst/>
                <a:rect l="l" t="t" r="r" b="b"/>
                <a:pathLst>
                  <a:path w="18277" h="2489" fill="norm" stroke="1" extrusionOk="0">
                    <a:moveTo>
                      <a:pt x="1869" y="0"/>
                    </a:moveTo>
                    <a:lnTo>
                      <a:pt x="0" y="1893"/>
                    </a:lnTo>
                    <a:lnTo>
                      <a:pt x="322" y="2215"/>
                    </a:lnTo>
                    <a:lnTo>
                      <a:pt x="1869" y="655"/>
                    </a:lnTo>
                    <a:lnTo>
                      <a:pt x="3691" y="2488"/>
                    </a:lnTo>
                    <a:lnTo>
                      <a:pt x="5501" y="655"/>
                    </a:lnTo>
                    <a:lnTo>
                      <a:pt x="7322" y="2488"/>
                    </a:lnTo>
                    <a:lnTo>
                      <a:pt x="9144" y="655"/>
                    </a:lnTo>
                    <a:lnTo>
                      <a:pt x="10954" y="2488"/>
                    </a:lnTo>
                    <a:lnTo>
                      <a:pt x="12775" y="655"/>
                    </a:lnTo>
                    <a:lnTo>
                      <a:pt x="14585" y="2488"/>
                    </a:lnTo>
                    <a:lnTo>
                      <a:pt x="16407" y="655"/>
                    </a:lnTo>
                    <a:lnTo>
                      <a:pt x="17955" y="2215"/>
                    </a:lnTo>
                    <a:lnTo>
                      <a:pt x="18276" y="1893"/>
                    </a:lnTo>
                    <a:lnTo>
                      <a:pt x="16407" y="0"/>
                    </a:lnTo>
                    <a:lnTo>
                      <a:pt x="14585" y="1846"/>
                    </a:lnTo>
                    <a:lnTo>
                      <a:pt x="12775" y="0"/>
                    </a:lnTo>
                    <a:lnTo>
                      <a:pt x="10954" y="1846"/>
                    </a:lnTo>
                    <a:lnTo>
                      <a:pt x="9132" y="0"/>
                    </a:lnTo>
                    <a:lnTo>
                      <a:pt x="7322" y="1846"/>
                    </a:lnTo>
                    <a:lnTo>
                      <a:pt x="5501" y="0"/>
                    </a:lnTo>
                    <a:lnTo>
                      <a:pt x="3691" y="1846"/>
                    </a:lnTo>
                    <a:lnTo>
                      <a:pt x="1869" y="0"/>
                    </a:ln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31" name="Google Shape;631;p13"/>
              <p:cNvSpPr/>
              <p:nvPr/>
            </p:nvSpPr>
            <p:spPr bwMode="auto">
              <a:xfrm rot="-2546308">
                <a:off x="5065809" y="1940062"/>
                <a:ext cx="161382" cy="142695"/>
              </a:xfrm>
              <a:prstGeom prst="rect">
                <a:avLst/>
              </a:pr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632" name="Google Shape;632;p13"/>
            <p:cNvSpPr/>
            <p:nvPr/>
          </p:nvSpPr>
          <p:spPr bwMode="auto">
            <a:xfrm flipH="1">
              <a:off x="-3686865" y="532005"/>
              <a:ext cx="106225" cy="105840"/>
            </a:xfrm>
            <a:custGeom>
              <a:avLst/>
              <a:gdLst/>
              <a:ahLst/>
              <a:cxnLst/>
              <a:rect l="l" t="t" r="r" b="b"/>
              <a:pathLst>
                <a:path w="3311" h="3299" fill="norm" stroke="1" extrusionOk="0">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633" name="Google Shape;633;p13"/>
          <p:cNvGrpSpPr/>
          <p:nvPr/>
        </p:nvGrpSpPr>
        <p:grpSpPr bwMode="auto">
          <a:xfrm flipH="1">
            <a:off x="99112" y="4676444"/>
            <a:ext cx="129525" cy="371975"/>
            <a:chOff x="179009" y="2072967"/>
            <a:chExt cx="190870" cy="548151"/>
          </a:xfrm>
        </p:grpSpPr>
        <p:sp>
          <p:nvSpPr>
            <p:cNvPr id="634" name="Google Shape;634;p13"/>
            <p:cNvSpPr/>
            <p:nvPr/>
          </p:nvSpPr>
          <p:spPr bwMode="auto">
            <a:xfrm>
              <a:off x="179009" y="2072967"/>
              <a:ext cx="190870" cy="190870"/>
            </a:xfrm>
            <a:custGeom>
              <a:avLst/>
              <a:gdLst/>
              <a:ahLst/>
              <a:cxnLst/>
              <a:rect l="l" t="t" r="r" b="b"/>
              <a:pathLst>
                <a:path w="5954" h="5954" fill="norm" stroke="1"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35" name="Google Shape;635;p13"/>
            <p:cNvSpPr/>
            <p:nvPr/>
          </p:nvSpPr>
          <p:spPr bwMode="auto">
            <a:xfrm>
              <a:off x="179009" y="2429863"/>
              <a:ext cx="190870" cy="191254"/>
            </a:xfrm>
            <a:custGeom>
              <a:avLst/>
              <a:gdLst/>
              <a:ahLst/>
              <a:cxnLst/>
              <a:rect l="l" t="t" r="r" b="b"/>
              <a:pathLst>
                <a:path w="5954" h="5966" fill="norm" stroke="1"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636" name="Google Shape;636;p13"/>
          <p:cNvGrpSpPr/>
          <p:nvPr/>
        </p:nvGrpSpPr>
        <p:grpSpPr bwMode="auto">
          <a:xfrm>
            <a:off x="69202" y="147320"/>
            <a:ext cx="189340" cy="308716"/>
            <a:chOff x="8814523" y="4301099"/>
            <a:chExt cx="181204" cy="295450"/>
          </a:xfrm>
        </p:grpSpPr>
        <p:sp>
          <p:nvSpPr>
            <p:cNvPr id="637" name="Google Shape;637;p13"/>
            <p:cNvSpPr/>
            <p:nvPr/>
          </p:nvSpPr>
          <p:spPr bwMode="auto">
            <a:xfrm>
              <a:off x="8814523" y="4429633"/>
              <a:ext cx="44660" cy="37996"/>
            </a:xfrm>
            <a:custGeom>
              <a:avLst/>
              <a:gdLst/>
              <a:ahLst/>
              <a:cxnLst/>
              <a:rect l="l" t="t" r="r" b="b"/>
              <a:pathLst>
                <a:path w="1394" h="1186" fill="norm" stroke="1"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38" name="Google Shape;638;p13"/>
            <p:cNvSpPr/>
            <p:nvPr/>
          </p:nvSpPr>
          <p:spPr bwMode="auto">
            <a:xfrm>
              <a:off x="8951067" y="4429633"/>
              <a:ext cx="44660" cy="37996"/>
            </a:xfrm>
            <a:custGeom>
              <a:avLst/>
              <a:gdLst/>
              <a:ahLst/>
              <a:cxnLst/>
              <a:rect l="l" t="t" r="r" b="b"/>
              <a:pathLst>
                <a:path w="1394" h="1186" fill="norm" stroke="1"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39" name="Google Shape;639;p13"/>
            <p:cNvSpPr/>
            <p:nvPr/>
          </p:nvSpPr>
          <p:spPr bwMode="auto">
            <a:xfrm>
              <a:off x="8814523" y="4301099"/>
              <a:ext cx="44660" cy="37964"/>
            </a:xfrm>
            <a:custGeom>
              <a:avLst/>
              <a:gdLst/>
              <a:ahLst/>
              <a:cxnLst/>
              <a:rect l="l" t="t" r="r" b="b"/>
              <a:pathLst>
                <a:path w="1394" h="1185" fill="norm" stroke="1"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40" name="Google Shape;640;p13"/>
            <p:cNvSpPr/>
            <p:nvPr/>
          </p:nvSpPr>
          <p:spPr bwMode="auto">
            <a:xfrm>
              <a:off x="8951067" y="4301099"/>
              <a:ext cx="44660" cy="37964"/>
            </a:xfrm>
            <a:custGeom>
              <a:avLst/>
              <a:gdLst/>
              <a:ahLst/>
              <a:cxnLst/>
              <a:rect l="l" t="t" r="r" b="b"/>
              <a:pathLst>
                <a:path w="1394" h="1185" fill="norm" stroke="1"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41" name="Google Shape;641;p13"/>
            <p:cNvSpPr/>
            <p:nvPr/>
          </p:nvSpPr>
          <p:spPr bwMode="auto">
            <a:xfrm>
              <a:off x="8814523" y="4558328"/>
              <a:ext cx="44660" cy="38221"/>
            </a:xfrm>
            <a:custGeom>
              <a:avLst/>
              <a:gdLst/>
              <a:ahLst/>
              <a:cxnLst/>
              <a:rect l="l" t="t" r="r" b="b"/>
              <a:pathLst>
                <a:path w="1394" h="1193" fill="norm" stroke="1"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42" name="Google Shape;642;p13"/>
            <p:cNvSpPr/>
            <p:nvPr/>
          </p:nvSpPr>
          <p:spPr bwMode="auto">
            <a:xfrm>
              <a:off x="8951067" y="4558328"/>
              <a:ext cx="44660" cy="38221"/>
            </a:xfrm>
            <a:custGeom>
              <a:avLst/>
              <a:gdLst/>
              <a:ahLst/>
              <a:cxnLst/>
              <a:rect l="l" t="t" r="r" b="b"/>
              <a:pathLst>
                <a:path w="1394" h="1193" fill="norm" stroke="1"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643" name="Google Shape;643;p13"/>
          <p:cNvSpPr/>
          <p:nvPr/>
        </p:nvSpPr>
        <p:spPr bwMode="auto">
          <a:xfrm flipH="1">
            <a:off x="8902577" y="4608574"/>
            <a:ext cx="144696" cy="144734"/>
          </a:xfrm>
          <a:custGeom>
            <a:avLst/>
            <a:gdLst/>
            <a:ahLst/>
            <a:cxnLst/>
            <a:rect l="l" t="t" r="r" b="b"/>
            <a:pathLst>
              <a:path w="3846" h="3847" fill="norm" stroke="1" extrusionOk="0">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44" name="Google Shape;644;p13"/>
          <p:cNvSpPr/>
          <p:nvPr/>
        </p:nvSpPr>
        <p:spPr bwMode="auto">
          <a:xfrm flipH="1">
            <a:off x="8899724" y="4840606"/>
            <a:ext cx="150399" cy="150680"/>
          </a:xfrm>
          <a:custGeom>
            <a:avLst/>
            <a:gdLst/>
            <a:ahLst/>
            <a:cxnLst/>
            <a:rect l="l" t="t" r="r" b="b"/>
            <a:pathLst>
              <a:path w="5883" h="5894" fill="norm" stroke="1" extrusionOk="0">
                <a:moveTo>
                  <a:pt x="1" y="0"/>
                </a:moveTo>
                <a:lnTo>
                  <a:pt x="1" y="5894"/>
                </a:lnTo>
                <a:lnTo>
                  <a:pt x="5882" y="5894"/>
                </a:lnTo>
                <a:lnTo>
                  <a:pt x="5882" y="0"/>
                </a:ln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45" name="Google Shape;645;p13"/>
          <p:cNvSpPr/>
          <p:nvPr/>
        </p:nvSpPr>
        <p:spPr bwMode="auto">
          <a:xfrm>
            <a:off x="8897013" y="389238"/>
            <a:ext cx="129600" cy="1296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46" name="Google Shape;646;p13"/>
          <p:cNvSpPr/>
          <p:nvPr/>
        </p:nvSpPr>
        <p:spPr bwMode="auto">
          <a:xfrm rot="2700000" flipH="1">
            <a:off x="8889431" y="122301"/>
            <a:ext cx="144693" cy="144730"/>
          </a:xfrm>
          <a:custGeom>
            <a:avLst/>
            <a:gdLst/>
            <a:ahLst/>
            <a:cxnLst/>
            <a:rect l="l" t="t" r="r" b="b"/>
            <a:pathLst>
              <a:path w="3846" h="3847" fill="norm" stroke="1" extrusionOk="0">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1" preserve="0" showMasterPhAnim="0" userDrawn="1">
  <p:cSld name="CUSTOM_2">
    <p:spTree>
      <p:nvGrpSpPr>
        <p:cNvPr id="1" name=""/>
        <p:cNvGrpSpPr/>
        <p:nvPr/>
      </p:nvGrpSpPr>
      <p:grpSpPr bwMode="auto">
        <a:xfrm>
          <a:off x="0" y="0"/>
          <a:ext cx="0" cy="0"/>
          <a:chOff x="0" y="0"/>
          <a:chExt cx="0" cy="0"/>
        </a:xfrm>
      </p:grpSpPr>
      <p:sp>
        <p:nvSpPr>
          <p:cNvPr id="648" name="Google Shape;648;p14"/>
          <p:cNvSpPr txBox="1">
            <a:spLocks noGrp="1"/>
          </p:cNvSpPr>
          <p:nvPr>
            <p:ph type="subTitle" idx="1"/>
          </p:nvPr>
        </p:nvSpPr>
        <p:spPr bwMode="auto">
          <a:xfrm>
            <a:off x="3344875" y="2916725"/>
            <a:ext cx="4913700" cy="492900"/>
          </a:xfrm>
          <a:prstGeom prst="rect">
            <a:avLst/>
          </a:prstGeom>
        </p:spPr>
        <p:txBody>
          <a:bodyPr spcFirstLastPara="1" wrap="square" lIns="91425" tIns="91425" rIns="91425" bIns="91425" anchor="ctr" anchorCtr="0">
            <a:noAutofit/>
          </a:bodyPr>
          <a:lstStyle>
            <a:lvl1pPr lvl="0" algn="r">
              <a:spcBef>
                <a:spcPts val="0"/>
              </a:spcBef>
              <a:spcAft>
                <a:spcPts val="0"/>
              </a:spcAft>
              <a:buSzPts val="2000"/>
              <a:buNone/>
              <a:defRPr/>
            </a:lvl1pPr>
            <a:lvl2pPr lvl="1">
              <a:spcBef>
                <a:spcPts val="1600"/>
              </a:spcBef>
              <a:spcAft>
                <a:spcPts val="0"/>
              </a:spcAft>
              <a:buSzPts val="2000"/>
              <a:buNone/>
              <a:defRPr/>
            </a:lvl2pPr>
            <a:lvl3pPr lvl="2">
              <a:spcBef>
                <a:spcPts val="1600"/>
              </a:spcBef>
              <a:spcAft>
                <a:spcPts val="0"/>
              </a:spcAft>
              <a:buSzPts val="2000"/>
              <a:buNone/>
              <a:defRPr/>
            </a:lvl3pPr>
            <a:lvl4pPr lvl="3">
              <a:spcBef>
                <a:spcPts val="1600"/>
              </a:spcBef>
              <a:spcAft>
                <a:spcPts val="0"/>
              </a:spcAft>
              <a:buSzPts val="2000"/>
              <a:buNone/>
              <a:defRPr/>
            </a:lvl4pPr>
            <a:lvl5pPr lvl="4">
              <a:spcBef>
                <a:spcPts val="1600"/>
              </a:spcBef>
              <a:spcAft>
                <a:spcPts val="0"/>
              </a:spcAft>
              <a:buSzPts val="2000"/>
              <a:buNone/>
              <a:defRPr/>
            </a:lvl5pPr>
            <a:lvl6pPr lvl="5">
              <a:spcBef>
                <a:spcPts val="1600"/>
              </a:spcBef>
              <a:spcAft>
                <a:spcPts val="0"/>
              </a:spcAft>
              <a:buSzPts val="2000"/>
              <a:buNone/>
              <a:defRPr/>
            </a:lvl6pPr>
            <a:lvl7pPr lvl="6">
              <a:spcBef>
                <a:spcPts val="1600"/>
              </a:spcBef>
              <a:spcAft>
                <a:spcPts val="0"/>
              </a:spcAft>
              <a:buSzPts val="2000"/>
              <a:buNone/>
              <a:defRPr/>
            </a:lvl7pPr>
            <a:lvl8pPr lvl="7">
              <a:spcBef>
                <a:spcPts val="1600"/>
              </a:spcBef>
              <a:spcAft>
                <a:spcPts val="0"/>
              </a:spcAft>
              <a:buSzPts val="2000"/>
              <a:buNone/>
              <a:defRPr/>
            </a:lvl8pPr>
            <a:lvl9pPr lvl="8">
              <a:spcBef>
                <a:spcPts val="1600"/>
              </a:spcBef>
              <a:spcAft>
                <a:spcPts val="1600"/>
              </a:spcAft>
              <a:buSzPts val="2000"/>
              <a:buNone/>
              <a:defRPr/>
            </a:lvl9pPr>
          </a:lstStyle>
          <a:p>
            <a:pPr>
              <a:defRPr/>
            </a:pPr>
            <a:endParaRPr/>
          </a:p>
        </p:txBody>
      </p:sp>
      <p:sp>
        <p:nvSpPr>
          <p:cNvPr id="649" name="Google Shape;649;p14"/>
          <p:cNvSpPr txBox="1">
            <a:spLocks noGrp="1"/>
          </p:cNvSpPr>
          <p:nvPr>
            <p:ph type="title" hasCustomPrompt="1"/>
          </p:nvPr>
        </p:nvSpPr>
        <p:spPr bwMode="auto">
          <a:xfrm>
            <a:off x="3344875" y="1843925"/>
            <a:ext cx="4913700" cy="996600"/>
          </a:xfrm>
          <a:prstGeom prst="rect">
            <a:avLst/>
          </a:prstGeom>
        </p:spPr>
        <p:txBody>
          <a:bodyPr spcFirstLastPara="1" wrap="square" lIns="91425" tIns="91425" rIns="91425" bIns="91425" anchor="b" anchorCtr="0">
            <a:noAutofit/>
          </a:bodyPr>
          <a:lstStyle>
            <a:lvl1pPr lvl="0" algn="r">
              <a:spcBef>
                <a:spcPts val="0"/>
              </a:spcBef>
              <a:spcAft>
                <a:spcPts val="0"/>
              </a:spcAft>
              <a:buSzPts val="12000"/>
              <a:buNone/>
              <a:defRPr sz="6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a:defRPr/>
            </a:pPr>
            <a:r>
              <a:rPr/>
              <a:t>xx%</a:t>
            </a:r>
            <a:endParaRPr/>
          </a:p>
        </p:txBody>
      </p:sp>
      <p:sp>
        <p:nvSpPr>
          <p:cNvPr id="650" name="Google Shape;650;p14"/>
          <p:cNvSpPr/>
          <p:nvPr/>
        </p:nvSpPr>
        <p:spPr bwMode="auto">
          <a:xfrm flipH="1">
            <a:off x="862603" y="4246609"/>
            <a:ext cx="83286" cy="83286"/>
          </a:xfrm>
          <a:custGeom>
            <a:avLst/>
            <a:gdLst/>
            <a:ahLst/>
            <a:cxnLst/>
            <a:rect l="l" t="t" r="r" b="b"/>
            <a:pathLst>
              <a:path w="2596" h="2596" fill="norm" stroke="1" extrusionOk="0">
                <a:moveTo>
                  <a:pt x="0" y="0"/>
                </a:moveTo>
                <a:lnTo>
                  <a:pt x="0" y="2596"/>
                </a:lnTo>
                <a:lnTo>
                  <a:pt x="2596" y="2596"/>
                </a:lnTo>
                <a:lnTo>
                  <a:pt x="259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51" name="Google Shape;651;p14"/>
          <p:cNvSpPr/>
          <p:nvPr/>
        </p:nvSpPr>
        <p:spPr bwMode="auto">
          <a:xfrm flipH="1">
            <a:off x="160125" y="4248887"/>
            <a:ext cx="600135" cy="81778"/>
          </a:xfrm>
          <a:custGeom>
            <a:avLst/>
            <a:gdLst/>
            <a:ahLst/>
            <a:cxnLst/>
            <a:rect l="l" t="t" r="r" b="b"/>
            <a:pathLst>
              <a:path w="18706" h="2549" fill="norm" stroke="1"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652" name="Google Shape;652;p14"/>
          <p:cNvGrpSpPr/>
          <p:nvPr/>
        </p:nvGrpSpPr>
        <p:grpSpPr bwMode="auto">
          <a:xfrm flipH="1">
            <a:off x="147651" y="4622233"/>
            <a:ext cx="213576" cy="348326"/>
            <a:chOff x="191876" y="116083"/>
            <a:chExt cx="213576" cy="348326"/>
          </a:xfrm>
        </p:grpSpPr>
        <p:sp>
          <p:nvSpPr>
            <p:cNvPr id="653" name="Google Shape;653;p14"/>
            <p:cNvSpPr/>
            <p:nvPr/>
          </p:nvSpPr>
          <p:spPr bwMode="auto">
            <a:xfrm>
              <a:off x="352794" y="267841"/>
              <a:ext cx="52657" cy="44810"/>
            </a:xfrm>
            <a:custGeom>
              <a:avLst/>
              <a:gdLst/>
              <a:ahLst/>
              <a:cxnLst/>
              <a:rect l="l" t="t" r="r" b="b"/>
              <a:pathLst>
                <a:path w="1644" h="1399" fill="norm" stroke="1" extrusionOk="0">
                  <a:moveTo>
                    <a:pt x="710" y="1"/>
                  </a:moveTo>
                  <a:cubicBezTo>
                    <a:pt x="348" y="1"/>
                    <a:pt x="1" y="278"/>
                    <a:pt x="1" y="696"/>
                  </a:cubicBezTo>
                  <a:cubicBezTo>
                    <a:pt x="1" y="1089"/>
                    <a:pt x="322" y="1398"/>
                    <a:pt x="703" y="1398"/>
                  </a:cubicBezTo>
                  <a:cubicBezTo>
                    <a:pt x="1334" y="1398"/>
                    <a:pt x="1644" y="648"/>
                    <a:pt x="1203" y="208"/>
                  </a:cubicBezTo>
                  <a:cubicBezTo>
                    <a:pt x="1060" y="65"/>
                    <a:pt x="883" y="1"/>
                    <a:pt x="7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54" name="Google Shape;654;p14"/>
            <p:cNvSpPr/>
            <p:nvPr/>
          </p:nvSpPr>
          <p:spPr bwMode="auto">
            <a:xfrm>
              <a:off x="191876" y="267841"/>
              <a:ext cx="52657" cy="44810"/>
            </a:xfrm>
            <a:custGeom>
              <a:avLst/>
              <a:gdLst/>
              <a:ahLst/>
              <a:cxnLst/>
              <a:rect l="l" t="t" r="r" b="b"/>
              <a:pathLst>
                <a:path w="1644" h="1399" fill="norm" stroke="1" extrusionOk="0">
                  <a:moveTo>
                    <a:pt x="700" y="1"/>
                  </a:moveTo>
                  <a:cubicBezTo>
                    <a:pt x="342" y="1"/>
                    <a:pt x="0" y="278"/>
                    <a:pt x="0" y="696"/>
                  </a:cubicBezTo>
                  <a:cubicBezTo>
                    <a:pt x="0" y="1089"/>
                    <a:pt x="310" y="1398"/>
                    <a:pt x="703" y="1398"/>
                  </a:cubicBezTo>
                  <a:cubicBezTo>
                    <a:pt x="1322" y="1398"/>
                    <a:pt x="1643" y="648"/>
                    <a:pt x="1191" y="208"/>
                  </a:cubicBezTo>
                  <a:cubicBezTo>
                    <a:pt x="1048" y="65"/>
                    <a:pt x="872" y="1"/>
                    <a:pt x="7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55" name="Google Shape;655;p14"/>
            <p:cNvSpPr/>
            <p:nvPr/>
          </p:nvSpPr>
          <p:spPr bwMode="auto">
            <a:xfrm>
              <a:off x="352794" y="116083"/>
              <a:ext cx="52657" cy="45162"/>
            </a:xfrm>
            <a:custGeom>
              <a:avLst/>
              <a:gdLst/>
              <a:ahLst/>
              <a:cxnLst/>
              <a:rect l="l" t="t" r="r" b="b"/>
              <a:pathLst>
                <a:path w="1644" h="1410" fill="norm" stroke="1" extrusionOk="0">
                  <a:moveTo>
                    <a:pt x="711" y="0"/>
                  </a:moveTo>
                  <a:cubicBezTo>
                    <a:pt x="349" y="0"/>
                    <a:pt x="1" y="280"/>
                    <a:pt x="1" y="707"/>
                  </a:cubicBezTo>
                  <a:cubicBezTo>
                    <a:pt x="1" y="1088"/>
                    <a:pt x="310" y="1409"/>
                    <a:pt x="703" y="1409"/>
                  </a:cubicBezTo>
                  <a:cubicBezTo>
                    <a:pt x="1334" y="1409"/>
                    <a:pt x="1644" y="647"/>
                    <a:pt x="1203" y="207"/>
                  </a:cubicBezTo>
                  <a:cubicBezTo>
                    <a:pt x="1061" y="64"/>
                    <a:pt x="884" y="0"/>
                    <a:pt x="7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56" name="Google Shape;656;p14"/>
            <p:cNvSpPr/>
            <p:nvPr/>
          </p:nvSpPr>
          <p:spPr bwMode="auto">
            <a:xfrm>
              <a:off x="191876" y="116083"/>
              <a:ext cx="52657" cy="45162"/>
            </a:xfrm>
            <a:custGeom>
              <a:avLst/>
              <a:gdLst/>
              <a:ahLst/>
              <a:cxnLst/>
              <a:rect l="l" t="t" r="r" b="b"/>
              <a:pathLst>
                <a:path w="1644" h="1410" fill="norm" stroke="1" extrusionOk="0">
                  <a:moveTo>
                    <a:pt x="702" y="0"/>
                  </a:moveTo>
                  <a:cubicBezTo>
                    <a:pt x="343" y="0"/>
                    <a:pt x="0" y="280"/>
                    <a:pt x="0" y="707"/>
                  </a:cubicBezTo>
                  <a:cubicBezTo>
                    <a:pt x="0" y="1088"/>
                    <a:pt x="310" y="1409"/>
                    <a:pt x="703" y="1409"/>
                  </a:cubicBezTo>
                  <a:cubicBezTo>
                    <a:pt x="1322" y="1409"/>
                    <a:pt x="1643" y="647"/>
                    <a:pt x="1191" y="207"/>
                  </a:cubicBezTo>
                  <a:cubicBezTo>
                    <a:pt x="1048" y="64"/>
                    <a:pt x="873" y="0"/>
                    <a:pt x="7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57" name="Google Shape;657;p14"/>
            <p:cNvSpPr/>
            <p:nvPr/>
          </p:nvSpPr>
          <p:spPr bwMode="auto">
            <a:xfrm>
              <a:off x="352794" y="419631"/>
              <a:ext cx="52657" cy="44778"/>
            </a:xfrm>
            <a:custGeom>
              <a:avLst/>
              <a:gdLst/>
              <a:ahLst/>
              <a:cxnLst/>
              <a:rect l="l" t="t" r="r" b="b"/>
              <a:pathLst>
                <a:path w="1644" h="1398" fill="norm" stroke="1" extrusionOk="0">
                  <a:moveTo>
                    <a:pt x="711" y="1"/>
                  </a:moveTo>
                  <a:cubicBezTo>
                    <a:pt x="349" y="1"/>
                    <a:pt x="1" y="280"/>
                    <a:pt x="1" y="707"/>
                  </a:cubicBezTo>
                  <a:cubicBezTo>
                    <a:pt x="1" y="1088"/>
                    <a:pt x="322" y="1398"/>
                    <a:pt x="703" y="1398"/>
                  </a:cubicBezTo>
                  <a:cubicBezTo>
                    <a:pt x="1334" y="1398"/>
                    <a:pt x="1644" y="648"/>
                    <a:pt x="1203" y="207"/>
                  </a:cubicBezTo>
                  <a:cubicBezTo>
                    <a:pt x="1061" y="65"/>
                    <a:pt x="884" y="1"/>
                    <a:pt x="7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58" name="Google Shape;658;p14"/>
            <p:cNvSpPr/>
            <p:nvPr/>
          </p:nvSpPr>
          <p:spPr bwMode="auto">
            <a:xfrm>
              <a:off x="191876" y="419631"/>
              <a:ext cx="52657" cy="44778"/>
            </a:xfrm>
            <a:custGeom>
              <a:avLst/>
              <a:gdLst/>
              <a:ahLst/>
              <a:cxnLst/>
              <a:rect l="l" t="t" r="r" b="b"/>
              <a:pathLst>
                <a:path w="1644" h="1398" fill="norm" stroke="1" extrusionOk="0">
                  <a:moveTo>
                    <a:pt x="702" y="1"/>
                  </a:moveTo>
                  <a:cubicBezTo>
                    <a:pt x="343" y="1"/>
                    <a:pt x="0" y="280"/>
                    <a:pt x="0" y="707"/>
                  </a:cubicBezTo>
                  <a:cubicBezTo>
                    <a:pt x="0" y="1088"/>
                    <a:pt x="310" y="1398"/>
                    <a:pt x="703" y="1398"/>
                  </a:cubicBezTo>
                  <a:cubicBezTo>
                    <a:pt x="1322" y="1398"/>
                    <a:pt x="1643" y="648"/>
                    <a:pt x="1191" y="207"/>
                  </a:cubicBezTo>
                  <a:cubicBezTo>
                    <a:pt x="1048" y="65"/>
                    <a:pt x="873" y="1"/>
                    <a:pt x="7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659" name="Google Shape;659;p14"/>
          <p:cNvGrpSpPr/>
          <p:nvPr/>
        </p:nvGrpSpPr>
        <p:grpSpPr bwMode="auto">
          <a:xfrm>
            <a:off x="1536838" y="2593921"/>
            <a:ext cx="1820679" cy="2004808"/>
            <a:chOff x="143428" y="791782"/>
            <a:chExt cx="1170704" cy="1289099"/>
          </a:xfrm>
        </p:grpSpPr>
        <p:grpSp>
          <p:nvGrpSpPr>
            <p:cNvPr id="660" name="Google Shape;660;p14"/>
            <p:cNvGrpSpPr/>
            <p:nvPr/>
          </p:nvGrpSpPr>
          <p:grpSpPr bwMode="auto">
            <a:xfrm>
              <a:off x="143428" y="855893"/>
              <a:ext cx="1165832" cy="1165529"/>
              <a:chOff x="3372319" y="4143117"/>
              <a:chExt cx="1482115" cy="1481730"/>
            </a:xfrm>
          </p:grpSpPr>
          <p:sp>
            <p:nvSpPr>
              <p:cNvPr id="661" name="Google Shape;661;p14"/>
              <p:cNvSpPr/>
              <p:nvPr/>
            </p:nvSpPr>
            <p:spPr bwMode="auto">
              <a:xfrm>
                <a:off x="3372319" y="4143117"/>
                <a:ext cx="1482115" cy="1481730"/>
              </a:xfrm>
              <a:custGeom>
                <a:avLst/>
                <a:gdLst/>
                <a:ahLst/>
                <a:cxnLst/>
                <a:rect l="l" t="t" r="r" b="b"/>
                <a:pathLst>
                  <a:path w="46197" h="46185" fill="norm" stroke="1" extrusionOk="0">
                    <a:moveTo>
                      <a:pt x="23099" y="191"/>
                    </a:moveTo>
                    <a:cubicBezTo>
                      <a:pt x="35719" y="191"/>
                      <a:pt x="45994" y="10466"/>
                      <a:pt x="45994" y="23087"/>
                    </a:cubicBezTo>
                    <a:cubicBezTo>
                      <a:pt x="45994" y="35719"/>
                      <a:pt x="35719" y="45994"/>
                      <a:pt x="23099" y="45994"/>
                    </a:cubicBezTo>
                    <a:cubicBezTo>
                      <a:pt x="10466" y="45994"/>
                      <a:pt x="203" y="35719"/>
                      <a:pt x="203" y="23087"/>
                    </a:cubicBezTo>
                    <a:cubicBezTo>
                      <a:pt x="203" y="10466"/>
                      <a:pt x="10466" y="191"/>
                      <a:pt x="23099" y="191"/>
                    </a:cubicBezTo>
                    <a:close/>
                    <a:moveTo>
                      <a:pt x="23099" y="0"/>
                    </a:moveTo>
                    <a:cubicBezTo>
                      <a:pt x="10359" y="0"/>
                      <a:pt x="0" y="10359"/>
                      <a:pt x="0" y="23087"/>
                    </a:cubicBezTo>
                    <a:cubicBezTo>
                      <a:pt x="0" y="35826"/>
                      <a:pt x="10359" y="46185"/>
                      <a:pt x="23099" y="46185"/>
                    </a:cubicBezTo>
                    <a:cubicBezTo>
                      <a:pt x="35826" y="46185"/>
                      <a:pt x="46197" y="35826"/>
                      <a:pt x="46197" y="23087"/>
                    </a:cubicBezTo>
                    <a:cubicBezTo>
                      <a:pt x="46197" y="10359"/>
                      <a:pt x="35838" y="0"/>
                      <a:pt x="230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62" name="Google Shape;662;p14"/>
              <p:cNvSpPr/>
              <p:nvPr/>
            </p:nvSpPr>
            <p:spPr bwMode="auto">
              <a:xfrm>
                <a:off x="3416240" y="4187038"/>
                <a:ext cx="1394273" cy="1393888"/>
              </a:xfrm>
              <a:custGeom>
                <a:avLst/>
                <a:gdLst/>
                <a:ahLst/>
                <a:cxnLst/>
                <a:rect l="l" t="t" r="r" b="b"/>
                <a:pathLst>
                  <a:path w="43459" h="43447" fill="norm" stroke="1" extrusionOk="0">
                    <a:moveTo>
                      <a:pt x="21730" y="191"/>
                    </a:moveTo>
                    <a:cubicBezTo>
                      <a:pt x="33600" y="191"/>
                      <a:pt x="43256" y="9847"/>
                      <a:pt x="43256" y="21718"/>
                    </a:cubicBezTo>
                    <a:cubicBezTo>
                      <a:pt x="43256" y="33600"/>
                      <a:pt x="33600" y="43256"/>
                      <a:pt x="21730" y="43256"/>
                    </a:cubicBezTo>
                    <a:cubicBezTo>
                      <a:pt x="9859" y="43256"/>
                      <a:pt x="203" y="33600"/>
                      <a:pt x="203" y="21718"/>
                    </a:cubicBezTo>
                    <a:cubicBezTo>
                      <a:pt x="203" y="9847"/>
                      <a:pt x="9859" y="191"/>
                      <a:pt x="21730" y="191"/>
                    </a:cubicBezTo>
                    <a:close/>
                    <a:moveTo>
                      <a:pt x="21730" y="1"/>
                    </a:moveTo>
                    <a:cubicBezTo>
                      <a:pt x="9752" y="1"/>
                      <a:pt x="1" y="9740"/>
                      <a:pt x="1" y="21718"/>
                    </a:cubicBezTo>
                    <a:cubicBezTo>
                      <a:pt x="1" y="33707"/>
                      <a:pt x="9752" y="43446"/>
                      <a:pt x="21730" y="43446"/>
                    </a:cubicBezTo>
                    <a:cubicBezTo>
                      <a:pt x="33707" y="43446"/>
                      <a:pt x="43459" y="33707"/>
                      <a:pt x="43459" y="21718"/>
                    </a:cubicBezTo>
                    <a:cubicBezTo>
                      <a:pt x="43459" y="9740"/>
                      <a:pt x="33707" y="1"/>
                      <a:pt x="217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63" name="Google Shape;663;p14"/>
              <p:cNvSpPr/>
              <p:nvPr/>
            </p:nvSpPr>
            <p:spPr bwMode="auto">
              <a:xfrm>
                <a:off x="3460161" y="4230959"/>
                <a:ext cx="1306431" cy="1306046"/>
              </a:xfrm>
              <a:custGeom>
                <a:avLst/>
                <a:gdLst/>
                <a:ahLst/>
                <a:cxnLst/>
                <a:rect l="l" t="t" r="r" b="b"/>
                <a:pathLst>
                  <a:path w="40721" h="40709" fill="norm" stroke="1" extrusionOk="0">
                    <a:moveTo>
                      <a:pt x="20361" y="191"/>
                    </a:moveTo>
                    <a:cubicBezTo>
                      <a:pt x="31481" y="191"/>
                      <a:pt x="40518" y="9240"/>
                      <a:pt x="40518" y="20361"/>
                    </a:cubicBezTo>
                    <a:cubicBezTo>
                      <a:pt x="40518" y="31469"/>
                      <a:pt x="31481" y="40518"/>
                      <a:pt x="20361" y="40518"/>
                    </a:cubicBezTo>
                    <a:cubicBezTo>
                      <a:pt x="9240" y="40518"/>
                      <a:pt x="203" y="31469"/>
                      <a:pt x="203" y="20361"/>
                    </a:cubicBezTo>
                    <a:cubicBezTo>
                      <a:pt x="203" y="9240"/>
                      <a:pt x="9240" y="191"/>
                      <a:pt x="20361" y="191"/>
                    </a:cubicBezTo>
                    <a:close/>
                    <a:moveTo>
                      <a:pt x="20361" y="1"/>
                    </a:moveTo>
                    <a:cubicBezTo>
                      <a:pt x="9133" y="1"/>
                      <a:pt x="1" y="9121"/>
                      <a:pt x="1" y="20349"/>
                    </a:cubicBezTo>
                    <a:cubicBezTo>
                      <a:pt x="1" y="31576"/>
                      <a:pt x="9133" y="40708"/>
                      <a:pt x="20361" y="40708"/>
                    </a:cubicBezTo>
                    <a:cubicBezTo>
                      <a:pt x="31588" y="40708"/>
                      <a:pt x="40720" y="31576"/>
                      <a:pt x="40720" y="20349"/>
                    </a:cubicBezTo>
                    <a:cubicBezTo>
                      <a:pt x="40720" y="9133"/>
                      <a:pt x="31588" y="1"/>
                      <a:pt x="203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64" name="Google Shape;664;p14"/>
              <p:cNvSpPr/>
              <p:nvPr/>
            </p:nvSpPr>
            <p:spPr bwMode="auto">
              <a:xfrm>
                <a:off x="3455958" y="4274751"/>
                <a:ext cx="1266713" cy="1218686"/>
              </a:xfrm>
              <a:custGeom>
                <a:avLst/>
                <a:gdLst/>
                <a:ahLst/>
                <a:cxnLst/>
                <a:rect l="l" t="t" r="r" b="b"/>
                <a:pathLst>
                  <a:path w="39483" h="37986" fill="norm" stroke="1" extrusionOk="0">
                    <a:moveTo>
                      <a:pt x="20492" y="196"/>
                    </a:moveTo>
                    <a:cubicBezTo>
                      <a:pt x="30862" y="208"/>
                      <a:pt x="39268" y="8613"/>
                      <a:pt x="39280" y="18984"/>
                    </a:cubicBezTo>
                    <a:cubicBezTo>
                      <a:pt x="39280" y="26592"/>
                      <a:pt x="34708" y="33438"/>
                      <a:pt x="27683" y="36355"/>
                    </a:cubicBezTo>
                    <a:cubicBezTo>
                      <a:pt x="25358" y="37316"/>
                      <a:pt x="22916" y="37784"/>
                      <a:pt x="20496" y="37784"/>
                    </a:cubicBezTo>
                    <a:cubicBezTo>
                      <a:pt x="15604" y="37784"/>
                      <a:pt x="10797" y="35875"/>
                      <a:pt x="7204" y="32283"/>
                    </a:cubicBezTo>
                    <a:cubicBezTo>
                      <a:pt x="1823" y="26901"/>
                      <a:pt x="215" y="18817"/>
                      <a:pt x="3132" y="11792"/>
                    </a:cubicBezTo>
                    <a:cubicBezTo>
                      <a:pt x="6037" y="4779"/>
                      <a:pt x="12884" y="196"/>
                      <a:pt x="20492" y="196"/>
                    </a:cubicBezTo>
                    <a:close/>
                    <a:moveTo>
                      <a:pt x="20497" y="0"/>
                    </a:moveTo>
                    <a:cubicBezTo>
                      <a:pt x="15553" y="0"/>
                      <a:pt x="10694" y="1932"/>
                      <a:pt x="7061" y="5565"/>
                    </a:cubicBezTo>
                    <a:cubicBezTo>
                      <a:pt x="1632" y="10995"/>
                      <a:pt x="1" y="19162"/>
                      <a:pt x="2942" y="26258"/>
                    </a:cubicBezTo>
                    <a:cubicBezTo>
                      <a:pt x="5883" y="33354"/>
                      <a:pt x="12812" y="37986"/>
                      <a:pt x="20492" y="37986"/>
                    </a:cubicBezTo>
                    <a:cubicBezTo>
                      <a:pt x="30969" y="37962"/>
                      <a:pt x="39470" y="29473"/>
                      <a:pt x="39482" y="18996"/>
                    </a:cubicBezTo>
                    <a:cubicBezTo>
                      <a:pt x="39482" y="11304"/>
                      <a:pt x="34851" y="4387"/>
                      <a:pt x="27754" y="1446"/>
                    </a:cubicBezTo>
                    <a:cubicBezTo>
                      <a:pt x="25406" y="473"/>
                      <a:pt x="22941" y="0"/>
                      <a:pt x="204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65" name="Google Shape;665;p14"/>
              <p:cNvSpPr/>
              <p:nvPr/>
            </p:nvSpPr>
            <p:spPr bwMode="auto">
              <a:xfrm>
                <a:off x="3503344" y="4318608"/>
                <a:ext cx="1175374" cy="1130908"/>
              </a:xfrm>
              <a:custGeom>
                <a:avLst/>
                <a:gdLst/>
                <a:ahLst/>
                <a:cxnLst/>
                <a:rect l="l" t="t" r="r" b="b"/>
                <a:pathLst>
                  <a:path w="36636" h="35250" fill="norm" stroke="1" extrusionOk="0">
                    <a:moveTo>
                      <a:pt x="19015" y="198"/>
                    </a:moveTo>
                    <a:cubicBezTo>
                      <a:pt x="28635" y="210"/>
                      <a:pt x="36433" y="8008"/>
                      <a:pt x="36433" y="17617"/>
                    </a:cubicBezTo>
                    <a:cubicBezTo>
                      <a:pt x="36433" y="24665"/>
                      <a:pt x="32195" y="31023"/>
                      <a:pt x="25682" y="33726"/>
                    </a:cubicBezTo>
                    <a:cubicBezTo>
                      <a:pt x="23528" y="34616"/>
                      <a:pt x="21266" y="35049"/>
                      <a:pt x="19024" y="35049"/>
                    </a:cubicBezTo>
                    <a:cubicBezTo>
                      <a:pt x="14488" y="35049"/>
                      <a:pt x="10030" y="33278"/>
                      <a:pt x="6692" y="29940"/>
                    </a:cubicBezTo>
                    <a:cubicBezTo>
                      <a:pt x="1703" y="24963"/>
                      <a:pt x="215" y="17462"/>
                      <a:pt x="2917" y="10949"/>
                    </a:cubicBezTo>
                    <a:cubicBezTo>
                      <a:pt x="5608" y="4436"/>
                      <a:pt x="11966" y="198"/>
                      <a:pt x="19015" y="198"/>
                    </a:cubicBezTo>
                    <a:close/>
                    <a:moveTo>
                      <a:pt x="19021" y="1"/>
                    </a:moveTo>
                    <a:cubicBezTo>
                      <a:pt x="14435" y="1"/>
                      <a:pt x="9927" y="1793"/>
                      <a:pt x="6549" y="5163"/>
                    </a:cubicBezTo>
                    <a:cubicBezTo>
                      <a:pt x="1512" y="10199"/>
                      <a:pt x="0" y="17783"/>
                      <a:pt x="2727" y="24367"/>
                    </a:cubicBezTo>
                    <a:cubicBezTo>
                      <a:pt x="5465" y="30952"/>
                      <a:pt x="11883" y="35250"/>
                      <a:pt x="19015" y="35250"/>
                    </a:cubicBezTo>
                    <a:cubicBezTo>
                      <a:pt x="28742" y="35238"/>
                      <a:pt x="36624" y="27356"/>
                      <a:pt x="36636" y="17617"/>
                    </a:cubicBezTo>
                    <a:cubicBezTo>
                      <a:pt x="36636" y="10497"/>
                      <a:pt x="32338" y="4067"/>
                      <a:pt x="25754" y="1341"/>
                    </a:cubicBezTo>
                    <a:cubicBezTo>
                      <a:pt x="23575" y="439"/>
                      <a:pt x="21289" y="1"/>
                      <a:pt x="190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66" name="Google Shape;666;p14"/>
              <p:cNvSpPr/>
              <p:nvPr/>
            </p:nvSpPr>
            <p:spPr bwMode="auto">
              <a:xfrm>
                <a:off x="3550698" y="4362497"/>
                <a:ext cx="1084100" cy="1043098"/>
              </a:xfrm>
              <a:custGeom>
                <a:avLst/>
                <a:gdLst/>
                <a:ahLst/>
                <a:cxnLst/>
                <a:rect l="l" t="t" r="r" b="b"/>
                <a:pathLst>
                  <a:path w="33791" h="32513" fill="norm" stroke="1" extrusionOk="0">
                    <a:moveTo>
                      <a:pt x="17539" y="199"/>
                    </a:moveTo>
                    <a:cubicBezTo>
                      <a:pt x="26397" y="211"/>
                      <a:pt x="33588" y="7390"/>
                      <a:pt x="33588" y="16249"/>
                    </a:cubicBezTo>
                    <a:cubicBezTo>
                      <a:pt x="33588" y="22749"/>
                      <a:pt x="29683" y="28607"/>
                      <a:pt x="23682" y="31084"/>
                    </a:cubicBezTo>
                    <a:cubicBezTo>
                      <a:pt x="21693" y="31909"/>
                      <a:pt x="19604" y="32310"/>
                      <a:pt x="17533" y="32310"/>
                    </a:cubicBezTo>
                    <a:cubicBezTo>
                      <a:pt x="13357" y="32310"/>
                      <a:pt x="9252" y="30679"/>
                      <a:pt x="6180" y="27607"/>
                    </a:cubicBezTo>
                    <a:cubicBezTo>
                      <a:pt x="1596" y="23011"/>
                      <a:pt x="215" y="16106"/>
                      <a:pt x="2703" y="10105"/>
                    </a:cubicBezTo>
                    <a:cubicBezTo>
                      <a:pt x="5192" y="4104"/>
                      <a:pt x="11038" y="199"/>
                      <a:pt x="17539" y="199"/>
                    </a:cubicBezTo>
                    <a:close/>
                    <a:moveTo>
                      <a:pt x="17544" y="0"/>
                    </a:moveTo>
                    <a:cubicBezTo>
                      <a:pt x="13314" y="0"/>
                      <a:pt x="9156" y="1652"/>
                      <a:pt x="6049" y="4759"/>
                    </a:cubicBezTo>
                    <a:cubicBezTo>
                      <a:pt x="1394" y="9414"/>
                      <a:pt x="1" y="16403"/>
                      <a:pt x="2525" y="22476"/>
                    </a:cubicBezTo>
                    <a:cubicBezTo>
                      <a:pt x="5037" y="28548"/>
                      <a:pt x="10966" y="32513"/>
                      <a:pt x="17539" y="32513"/>
                    </a:cubicBezTo>
                    <a:cubicBezTo>
                      <a:pt x="26516" y="32501"/>
                      <a:pt x="33779" y="25226"/>
                      <a:pt x="33791" y="16249"/>
                    </a:cubicBezTo>
                    <a:cubicBezTo>
                      <a:pt x="33791" y="9676"/>
                      <a:pt x="29826" y="3747"/>
                      <a:pt x="23754" y="1235"/>
                    </a:cubicBezTo>
                    <a:cubicBezTo>
                      <a:pt x="21745" y="404"/>
                      <a:pt x="19636" y="0"/>
                      <a:pt x="175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67" name="Google Shape;667;p14"/>
              <p:cNvSpPr/>
              <p:nvPr/>
            </p:nvSpPr>
            <p:spPr bwMode="auto">
              <a:xfrm>
                <a:off x="3598084" y="4406354"/>
                <a:ext cx="992793" cy="955320"/>
              </a:xfrm>
              <a:custGeom>
                <a:avLst/>
                <a:gdLst/>
                <a:ahLst/>
                <a:cxnLst/>
                <a:rect l="l" t="t" r="r" b="b"/>
                <a:pathLst>
                  <a:path w="30945" h="29777" fill="norm" stroke="1" extrusionOk="0">
                    <a:moveTo>
                      <a:pt x="16062" y="201"/>
                    </a:moveTo>
                    <a:cubicBezTo>
                      <a:pt x="24170" y="213"/>
                      <a:pt x="30742" y="6773"/>
                      <a:pt x="30754" y="14894"/>
                    </a:cubicBezTo>
                    <a:cubicBezTo>
                      <a:pt x="30754" y="20835"/>
                      <a:pt x="27170" y="26181"/>
                      <a:pt x="21681" y="28455"/>
                    </a:cubicBezTo>
                    <a:cubicBezTo>
                      <a:pt x="19862" y="29209"/>
                      <a:pt x="17950" y="29575"/>
                      <a:pt x="16055" y="29575"/>
                    </a:cubicBezTo>
                    <a:cubicBezTo>
                      <a:pt x="12235" y="29575"/>
                      <a:pt x="8481" y="28085"/>
                      <a:pt x="5679" y="25276"/>
                    </a:cubicBezTo>
                    <a:cubicBezTo>
                      <a:pt x="1476" y="21073"/>
                      <a:pt x="214" y="14751"/>
                      <a:pt x="2488" y="9262"/>
                    </a:cubicBezTo>
                    <a:cubicBezTo>
                      <a:pt x="4763" y="3773"/>
                      <a:pt x="10120" y="201"/>
                      <a:pt x="16062" y="201"/>
                    </a:cubicBezTo>
                    <a:close/>
                    <a:moveTo>
                      <a:pt x="16066" y="1"/>
                    </a:moveTo>
                    <a:cubicBezTo>
                      <a:pt x="12191" y="1"/>
                      <a:pt x="8381" y="1512"/>
                      <a:pt x="5536" y="4357"/>
                    </a:cubicBezTo>
                    <a:cubicBezTo>
                      <a:pt x="1274" y="8619"/>
                      <a:pt x="0" y="15024"/>
                      <a:pt x="2310" y="20585"/>
                    </a:cubicBezTo>
                    <a:cubicBezTo>
                      <a:pt x="4608" y="26145"/>
                      <a:pt x="10037" y="29776"/>
                      <a:pt x="16062" y="29776"/>
                    </a:cubicBezTo>
                    <a:cubicBezTo>
                      <a:pt x="24277" y="29764"/>
                      <a:pt x="30933" y="23109"/>
                      <a:pt x="30944" y="14882"/>
                    </a:cubicBezTo>
                    <a:cubicBezTo>
                      <a:pt x="30944" y="8869"/>
                      <a:pt x="27325" y="3440"/>
                      <a:pt x="21753" y="1130"/>
                    </a:cubicBezTo>
                    <a:cubicBezTo>
                      <a:pt x="19914" y="370"/>
                      <a:pt x="17982" y="1"/>
                      <a:pt x="160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68" name="Google Shape;668;p14"/>
              <p:cNvSpPr/>
              <p:nvPr/>
            </p:nvSpPr>
            <p:spPr bwMode="auto">
              <a:xfrm>
                <a:off x="3645437" y="4450339"/>
                <a:ext cx="901518" cy="867415"/>
              </a:xfrm>
              <a:custGeom>
                <a:avLst/>
                <a:gdLst/>
                <a:ahLst/>
                <a:cxnLst/>
                <a:rect l="l" t="t" r="r" b="b"/>
                <a:pathLst>
                  <a:path w="28100" h="27037" fill="norm" stroke="1" extrusionOk="0">
                    <a:moveTo>
                      <a:pt x="14586" y="199"/>
                    </a:moveTo>
                    <a:cubicBezTo>
                      <a:pt x="21944" y="199"/>
                      <a:pt x="27897" y="6164"/>
                      <a:pt x="27909" y="13523"/>
                    </a:cubicBezTo>
                    <a:cubicBezTo>
                      <a:pt x="27909" y="18904"/>
                      <a:pt x="24658" y="23762"/>
                      <a:pt x="19681" y="25822"/>
                    </a:cubicBezTo>
                    <a:cubicBezTo>
                      <a:pt x="18031" y="26505"/>
                      <a:pt x="16299" y="26837"/>
                      <a:pt x="14581" y="26837"/>
                    </a:cubicBezTo>
                    <a:cubicBezTo>
                      <a:pt x="11118" y="26837"/>
                      <a:pt x="7714" y="25487"/>
                      <a:pt x="5168" y="22940"/>
                    </a:cubicBezTo>
                    <a:cubicBezTo>
                      <a:pt x="1358" y="19130"/>
                      <a:pt x="215" y="13392"/>
                      <a:pt x="2275" y="8415"/>
                    </a:cubicBezTo>
                    <a:cubicBezTo>
                      <a:pt x="4334" y="3438"/>
                      <a:pt x="9192" y="199"/>
                      <a:pt x="14586" y="199"/>
                    </a:cubicBezTo>
                    <a:close/>
                    <a:moveTo>
                      <a:pt x="14581" y="1"/>
                    </a:moveTo>
                    <a:cubicBezTo>
                      <a:pt x="11067" y="1"/>
                      <a:pt x="7612" y="1375"/>
                      <a:pt x="5025" y="3962"/>
                    </a:cubicBezTo>
                    <a:cubicBezTo>
                      <a:pt x="1155" y="7819"/>
                      <a:pt x="0" y="13642"/>
                      <a:pt x="2096" y="18690"/>
                    </a:cubicBezTo>
                    <a:cubicBezTo>
                      <a:pt x="4191" y="23738"/>
                      <a:pt x="9121" y="27036"/>
                      <a:pt x="14586" y="27036"/>
                    </a:cubicBezTo>
                    <a:cubicBezTo>
                      <a:pt x="22051" y="27024"/>
                      <a:pt x="28099" y="20976"/>
                      <a:pt x="28099" y="13523"/>
                    </a:cubicBezTo>
                    <a:cubicBezTo>
                      <a:pt x="28099" y="8046"/>
                      <a:pt x="24813" y="3116"/>
                      <a:pt x="19753" y="1033"/>
                    </a:cubicBezTo>
                    <a:cubicBezTo>
                      <a:pt x="18080" y="338"/>
                      <a:pt x="16323" y="1"/>
                      <a:pt x="145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69" name="Google Shape;669;p14"/>
              <p:cNvSpPr/>
              <p:nvPr/>
            </p:nvSpPr>
            <p:spPr bwMode="auto">
              <a:xfrm>
                <a:off x="3692791" y="4494228"/>
                <a:ext cx="810211" cy="779573"/>
              </a:xfrm>
              <a:custGeom>
                <a:avLst/>
                <a:gdLst/>
                <a:ahLst/>
                <a:cxnLst/>
                <a:rect l="l" t="t" r="r" b="b"/>
                <a:pathLst>
                  <a:path w="25254" h="24299" fill="norm" stroke="1"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70" name="Google Shape;670;p14"/>
              <p:cNvSpPr/>
              <p:nvPr/>
            </p:nvSpPr>
            <p:spPr bwMode="auto">
              <a:xfrm>
                <a:off x="3740177" y="4538084"/>
                <a:ext cx="719290" cy="691795"/>
              </a:xfrm>
              <a:custGeom>
                <a:avLst/>
                <a:gdLst/>
                <a:ahLst/>
                <a:cxnLst/>
                <a:rect l="l" t="t" r="r" b="b"/>
                <a:pathLst>
                  <a:path w="22420" h="21563" fill="norm" stroke="1"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71" name="Google Shape;671;p14"/>
              <p:cNvSpPr/>
              <p:nvPr/>
            </p:nvSpPr>
            <p:spPr bwMode="auto">
              <a:xfrm>
                <a:off x="3787531" y="4581973"/>
                <a:ext cx="628015" cy="603985"/>
              </a:xfrm>
              <a:custGeom>
                <a:avLst/>
                <a:gdLst/>
                <a:ahLst/>
                <a:cxnLst/>
                <a:rect l="l" t="t" r="r" b="b"/>
                <a:pathLst>
                  <a:path w="19575" h="18826" fill="norm" stroke="1"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72" name="Google Shape;672;p14"/>
              <p:cNvSpPr/>
              <p:nvPr/>
            </p:nvSpPr>
            <p:spPr bwMode="auto">
              <a:xfrm>
                <a:off x="3834885" y="4625861"/>
                <a:ext cx="536740" cy="516174"/>
              </a:xfrm>
              <a:custGeom>
                <a:avLst/>
                <a:gdLst/>
                <a:ahLst/>
                <a:cxnLst/>
                <a:rect l="l" t="t" r="r" b="b"/>
                <a:pathLst>
                  <a:path w="16730" h="16089" fill="norm" stroke="1"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73" name="Google Shape;673;p14"/>
              <p:cNvSpPr/>
              <p:nvPr/>
            </p:nvSpPr>
            <p:spPr bwMode="auto">
              <a:xfrm>
                <a:off x="3882270" y="4669558"/>
                <a:ext cx="445401" cy="428558"/>
              </a:xfrm>
              <a:custGeom>
                <a:avLst/>
                <a:gdLst/>
                <a:ahLst/>
                <a:cxnLst/>
                <a:rect l="l" t="t" r="r" b="b"/>
                <a:pathLst>
                  <a:path w="13883" h="13358" fill="norm" stroke="1"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74" name="Google Shape;674;p14"/>
              <p:cNvSpPr/>
              <p:nvPr/>
            </p:nvSpPr>
            <p:spPr bwMode="auto">
              <a:xfrm>
                <a:off x="3929624" y="4713511"/>
                <a:ext cx="354127" cy="341037"/>
              </a:xfrm>
              <a:custGeom>
                <a:avLst/>
                <a:gdLst/>
                <a:ahLst/>
                <a:cxnLst/>
                <a:rect l="l" t="t" r="r" b="b"/>
                <a:pathLst>
                  <a:path w="11038" h="10630" fill="norm" stroke="1"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75" name="Google Shape;675;p14"/>
              <p:cNvSpPr/>
              <p:nvPr/>
            </p:nvSpPr>
            <p:spPr bwMode="auto">
              <a:xfrm>
                <a:off x="3944158" y="4757208"/>
                <a:ext cx="295672" cy="253420"/>
              </a:xfrm>
              <a:custGeom>
                <a:avLst/>
                <a:gdLst/>
                <a:ahLst/>
                <a:cxnLst/>
                <a:rect l="l" t="t" r="r" b="b"/>
                <a:pathLst>
                  <a:path w="9216" h="7899" fill="norm" stroke="1"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76" name="Google Shape;676;p14"/>
              <p:cNvSpPr/>
              <p:nvPr/>
            </p:nvSpPr>
            <p:spPr bwMode="auto">
              <a:xfrm>
                <a:off x="4002965" y="4801193"/>
                <a:ext cx="192944" cy="165514"/>
              </a:xfrm>
              <a:custGeom>
                <a:avLst/>
                <a:gdLst/>
                <a:ahLst/>
                <a:cxnLst/>
                <a:rect l="l" t="t" r="r" b="b"/>
                <a:pathLst>
                  <a:path w="6014" h="5159" fill="norm" stroke="1"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77" name="Google Shape;677;p14"/>
              <p:cNvSpPr/>
              <p:nvPr/>
            </p:nvSpPr>
            <p:spPr bwMode="auto">
              <a:xfrm>
                <a:off x="4061804" y="4845178"/>
                <a:ext cx="90184" cy="77608"/>
              </a:xfrm>
              <a:custGeom>
                <a:avLst/>
                <a:gdLst/>
                <a:ahLst/>
                <a:cxnLst/>
                <a:rect l="l" t="t" r="r" b="b"/>
                <a:pathLst>
                  <a:path w="2811" h="2419" fill="norm" stroke="1"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78" name="Google Shape;678;p14"/>
              <p:cNvSpPr/>
              <p:nvPr/>
            </p:nvSpPr>
            <p:spPr bwMode="auto">
              <a:xfrm>
                <a:off x="3784098" y="4578572"/>
                <a:ext cx="634496" cy="610787"/>
              </a:xfrm>
              <a:custGeom>
                <a:avLst/>
                <a:gdLst/>
                <a:ahLst/>
                <a:cxnLst/>
                <a:rect l="l" t="t" r="r" b="b"/>
                <a:pathLst>
                  <a:path w="19777" h="19038" fill="norm" stroke="1"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679" name="Google Shape;679;p14"/>
            <p:cNvSpPr/>
            <p:nvPr/>
          </p:nvSpPr>
          <p:spPr bwMode="auto">
            <a:xfrm>
              <a:off x="713232" y="791782"/>
              <a:ext cx="600900" cy="1289099"/>
            </a:xfrm>
            <a:prstGeom prst="rect">
              <a:avLst/>
            </a:pr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680" name="Google Shape;680;p14"/>
          <p:cNvGrpSpPr/>
          <p:nvPr/>
        </p:nvGrpSpPr>
        <p:grpSpPr bwMode="auto">
          <a:xfrm rot="5400000" flipH="1">
            <a:off x="174591" y="130128"/>
            <a:ext cx="588555" cy="677357"/>
            <a:chOff x="8369505" y="4354255"/>
            <a:chExt cx="588555" cy="677357"/>
          </a:xfrm>
        </p:grpSpPr>
        <p:sp>
          <p:nvSpPr>
            <p:cNvPr id="681" name="Google Shape;681;p14"/>
            <p:cNvSpPr/>
            <p:nvPr/>
          </p:nvSpPr>
          <p:spPr bwMode="auto">
            <a:xfrm>
              <a:off x="8881800" y="4888380"/>
              <a:ext cx="38162" cy="32687"/>
            </a:xfrm>
            <a:custGeom>
              <a:avLst/>
              <a:gdLst/>
              <a:ahLst/>
              <a:cxnLst/>
              <a:rect l="l" t="t" r="r" b="b"/>
              <a:pathLst>
                <a:path w="1192" h="1021" fill="norm" stroke="1" extrusionOk="0">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82" name="Google Shape;682;p14"/>
            <p:cNvSpPr/>
            <p:nvPr/>
          </p:nvSpPr>
          <p:spPr bwMode="auto">
            <a:xfrm>
              <a:off x="8764403" y="4888380"/>
              <a:ext cx="38162" cy="32687"/>
            </a:xfrm>
            <a:custGeom>
              <a:avLst/>
              <a:gdLst/>
              <a:ahLst/>
              <a:cxnLst/>
              <a:rect l="l" t="t" r="r" b="b"/>
              <a:pathLst>
                <a:path w="1192" h="1021" fill="norm" stroke="1" extrusionOk="0">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83" name="Google Shape;683;p14"/>
            <p:cNvSpPr/>
            <p:nvPr/>
          </p:nvSpPr>
          <p:spPr bwMode="auto">
            <a:xfrm>
              <a:off x="8647391" y="4888380"/>
              <a:ext cx="38130" cy="32687"/>
            </a:xfrm>
            <a:custGeom>
              <a:avLst/>
              <a:gdLst/>
              <a:ahLst/>
              <a:cxnLst/>
              <a:rect l="l" t="t" r="r" b="b"/>
              <a:pathLst>
                <a:path w="1191" h="1021" fill="norm" stroke="1" extrusionOk="0">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84" name="Google Shape;684;p14"/>
            <p:cNvSpPr/>
            <p:nvPr/>
          </p:nvSpPr>
          <p:spPr bwMode="auto">
            <a:xfrm>
              <a:off x="8530346" y="4888380"/>
              <a:ext cx="38162" cy="32687"/>
            </a:xfrm>
            <a:custGeom>
              <a:avLst/>
              <a:gdLst/>
              <a:ahLst/>
              <a:cxnLst/>
              <a:rect l="l" t="t" r="r" b="b"/>
              <a:pathLst>
                <a:path w="1192" h="1021" fill="norm" stroke="1" extrusionOk="0">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85" name="Google Shape;685;p14"/>
            <p:cNvSpPr/>
            <p:nvPr/>
          </p:nvSpPr>
          <p:spPr bwMode="auto">
            <a:xfrm>
              <a:off x="8413333" y="4888380"/>
              <a:ext cx="38162" cy="32687"/>
            </a:xfrm>
            <a:custGeom>
              <a:avLst/>
              <a:gdLst/>
              <a:ahLst/>
              <a:cxnLst/>
              <a:rect l="l" t="t" r="r" b="b"/>
              <a:pathLst>
                <a:path w="1192" h="1021" fill="norm" stroke="1" extrusionOk="0">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86" name="Google Shape;686;p14"/>
            <p:cNvSpPr/>
            <p:nvPr/>
          </p:nvSpPr>
          <p:spPr bwMode="auto">
            <a:xfrm>
              <a:off x="8881800" y="4777867"/>
              <a:ext cx="38162" cy="33039"/>
            </a:xfrm>
            <a:custGeom>
              <a:avLst/>
              <a:gdLst/>
              <a:ahLst/>
              <a:cxnLst/>
              <a:rect l="l" t="t" r="r" b="b"/>
              <a:pathLst>
                <a:path w="1192" h="1032" fill="norm" stroke="1" extrusionOk="0">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87" name="Google Shape;687;p14"/>
            <p:cNvSpPr/>
            <p:nvPr/>
          </p:nvSpPr>
          <p:spPr bwMode="auto">
            <a:xfrm>
              <a:off x="8764403" y="4777867"/>
              <a:ext cx="38162" cy="33039"/>
            </a:xfrm>
            <a:custGeom>
              <a:avLst/>
              <a:gdLst/>
              <a:ahLst/>
              <a:cxnLst/>
              <a:rect l="l" t="t" r="r" b="b"/>
              <a:pathLst>
                <a:path w="1192" h="1032" fill="norm" stroke="1" extrusionOk="0">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88" name="Google Shape;688;p14"/>
            <p:cNvSpPr/>
            <p:nvPr/>
          </p:nvSpPr>
          <p:spPr bwMode="auto">
            <a:xfrm>
              <a:off x="8647391" y="4777867"/>
              <a:ext cx="38130" cy="33039"/>
            </a:xfrm>
            <a:custGeom>
              <a:avLst/>
              <a:gdLst/>
              <a:ahLst/>
              <a:cxnLst/>
              <a:rect l="l" t="t" r="r" b="b"/>
              <a:pathLst>
                <a:path w="1191" h="1032" fill="norm" stroke="1" extrusionOk="0">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89" name="Google Shape;689;p14"/>
            <p:cNvSpPr/>
            <p:nvPr/>
          </p:nvSpPr>
          <p:spPr bwMode="auto">
            <a:xfrm>
              <a:off x="8530346" y="4777867"/>
              <a:ext cx="38162" cy="33039"/>
            </a:xfrm>
            <a:custGeom>
              <a:avLst/>
              <a:gdLst/>
              <a:ahLst/>
              <a:cxnLst/>
              <a:rect l="l" t="t" r="r" b="b"/>
              <a:pathLst>
                <a:path w="1192" h="1032" fill="norm" stroke="1" extrusionOk="0">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90" name="Google Shape;690;p14"/>
            <p:cNvSpPr/>
            <p:nvPr/>
          </p:nvSpPr>
          <p:spPr bwMode="auto">
            <a:xfrm>
              <a:off x="8413333" y="4777867"/>
              <a:ext cx="38162" cy="33039"/>
            </a:xfrm>
            <a:custGeom>
              <a:avLst/>
              <a:gdLst/>
              <a:ahLst/>
              <a:cxnLst/>
              <a:rect l="l" t="t" r="r" b="b"/>
              <a:pathLst>
                <a:path w="1192" h="1032" fill="norm" stroke="1" extrusionOk="0">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91" name="Google Shape;691;p14"/>
            <p:cNvSpPr/>
            <p:nvPr/>
          </p:nvSpPr>
          <p:spPr bwMode="auto">
            <a:xfrm>
              <a:off x="8881800" y="4998637"/>
              <a:ext cx="38162" cy="32975"/>
            </a:xfrm>
            <a:custGeom>
              <a:avLst/>
              <a:gdLst/>
              <a:ahLst/>
              <a:cxnLst/>
              <a:rect l="l" t="t" r="r" b="b"/>
              <a:pathLst>
                <a:path w="1192" h="1030" fill="norm" stroke="1" extrusionOk="0">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92" name="Google Shape;692;p14"/>
            <p:cNvSpPr/>
            <p:nvPr/>
          </p:nvSpPr>
          <p:spPr bwMode="auto">
            <a:xfrm>
              <a:off x="8764403" y="4998637"/>
              <a:ext cx="38162" cy="32975"/>
            </a:xfrm>
            <a:custGeom>
              <a:avLst/>
              <a:gdLst/>
              <a:ahLst/>
              <a:cxnLst/>
              <a:rect l="l" t="t" r="r" b="b"/>
              <a:pathLst>
                <a:path w="1192" h="1030" fill="norm" stroke="1" extrusionOk="0">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93" name="Google Shape;693;p14"/>
            <p:cNvSpPr/>
            <p:nvPr/>
          </p:nvSpPr>
          <p:spPr bwMode="auto">
            <a:xfrm>
              <a:off x="8647391" y="4998637"/>
              <a:ext cx="38130" cy="32975"/>
            </a:xfrm>
            <a:custGeom>
              <a:avLst/>
              <a:gdLst/>
              <a:ahLst/>
              <a:cxnLst/>
              <a:rect l="l" t="t" r="r" b="b"/>
              <a:pathLst>
                <a:path w="1191" h="1030" fill="norm" stroke="1" extrusionOk="0">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94" name="Google Shape;694;p14"/>
            <p:cNvSpPr/>
            <p:nvPr/>
          </p:nvSpPr>
          <p:spPr bwMode="auto">
            <a:xfrm>
              <a:off x="8530346" y="4998637"/>
              <a:ext cx="38162" cy="32975"/>
            </a:xfrm>
            <a:custGeom>
              <a:avLst/>
              <a:gdLst/>
              <a:ahLst/>
              <a:cxnLst/>
              <a:rect l="l" t="t" r="r" b="b"/>
              <a:pathLst>
                <a:path w="1192" h="1030" fill="norm" stroke="1" extrusionOk="0">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95" name="Google Shape;695;p14"/>
            <p:cNvSpPr/>
            <p:nvPr/>
          </p:nvSpPr>
          <p:spPr bwMode="auto">
            <a:xfrm>
              <a:off x="8413333" y="4998637"/>
              <a:ext cx="38162" cy="32975"/>
            </a:xfrm>
            <a:custGeom>
              <a:avLst/>
              <a:gdLst/>
              <a:ahLst/>
              <a:cxnLst/>
              <a:rect l="l" t="t" r="r" b="b"/>
              <a:pathLst>
                <a:path w="1192" h="1030" fill="norm" stroke="1" extrusionOk="0">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96" name="Google Shape;696;p14"/>
            <p:cNvSpPr/>
            <p:nvPr/>
          </p:nvSpPr>
          <p:spPr bwMode="auto">
            <a:xfrm>
              <a:off x="8369505" y="4354255"/>
              <a:ext cx="585138" cy="79685"/>
            </a:xfrm>
            <a:custGeom>
              <a:avLst/>
              <a:gdLst/>
              <a:ahLst/>
              <a:cxnLst/>
              <a:rect l="l" t="t" r="r" b="b"/>
              <a:pathLst>
                <a:path w="18277" h="2489" fill="norm" stroke="1" extrusionOk="0">
                  <a:moveTo>
                    <a:pt x="1882" y="0"/>
                  </a:moveTo>
                  <a:lnTo>
                    <a:pt x="1" y="1893"/>
                  </a:lnTo>
                  <a:lnTo>
                    <a:pt x="334" y="2215"/>
                  </a:lnTo>
                  <a:lnTo>
                    <a:pt x="1882" y="655"/>
                  </a:lnTo>
                  <a:lnTo>
                    <a:pt x="3691" y="2489"/>
                  </a:lnTo>
                  <a:lnTo>
                    <a:pt x="5513" y="655"/>
                  </a:lnTo>
                  <a:lnTo>
                    <a:pt x="7323" y="2489"/>
                  </a:lnTo>
                  <a:lnTo>
                    <a:pt x="9145" y="655"/>
                  </a:lnTo>
                  <a:lnTo>
                    <a:pt x="10966" y="2489"/>
                  </a:lnTo>
                  <a:lnTo>
                    <a:pt x="12776" y="655"/>
                  </a:lnTo>
                  <a:lnTo>
                    <a:pt x="14598" y="2489"/>
                  </a:lnTo>
                  <a:lnTo>
                    <a:pt x="16407" y="655"/>
                  </a:lnTo>
                  <a:lnTo>
                    <a:pt x="17955" y="2215"/>
                  </a:lnTo>
                  <a:lnTo>
                    <a:pt x="18277" y="1893"/>
                  </a:lnTo>
                  <a:lnTo>
                    <a:pt x="16407" y="0"/>
                  </a:lnTo>
                  <a:lnTo>
                    <a:pt x="14598" y="1834"/>
                  </a:lnTo>
                  <a:lnTo>
                    <a:pt x="12776" y="0"/>
                  </a:lnTo>
                  <a:lnTo>
                    <a:pt x="10966" y="1846"/>
                  </a:lnTo>
                  <a:lnTo>
                    <a:pt x="9145" y="0"/>
                  </a:lnTo>
                  <a:lnTo>
                    <a:pt x="7323" y="1834"/>
                  </a:lnTo>
                  <a:lnTo>
                    <a:pt x="5513" y="0"/>
                  </a:lnTo>
                  <a:lnTo>
                    <a:pt x="3691" y="1846"/>
                  </a:lnTo>
                  <a:lnTo>
                    <a:pt x="1882"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97" name="Google Shape;697;p14"/>
            <p:cNvSpPr/>
            <p:nvPr/>
          </p:nvSpPr>
          <p:spPr bwMode="auto">
            <a:xfrm>
              <a:off x="8834931" y="4507091"/>
              <a:ext cx="123130" cy="123162"/>
            </a:xfrm>
            <a:custGeom>
              <a:avLst/>
              <a:gdLst/>
              <a:ahLst/>
              <a:cxnLst/>
              <a:rect l="l" t="t" r="r" b="b"/>
              <a:pathLst>
                <a:path w="3846" h="3847" fill="norm" stroke="1" extrusionOk="0">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698" name="Google Shape;698;p14"/>
          <p:cNvGrpSpPr/>
          <p:nvPr/>
        </p:nvGrpSpPr>
        <p:grpSpPr bwMode="auto">
          <a:xfrm rot="5400000">
            <a:off x="46" y="-53"/>
            <a:ext cx="937621" cy="937730"/>
            <a:chOff x="-9" y="1693952"/>
            <a:chExt cx="3445869" cy="3446269"/>
          </a:xfrm>
        </p:grpSpPr>
        <p:sp>
          <p:nvSpPr>
            <p:cNvPr id="699" name="Google Shape;699;p14"/>
            <p:cNvSpPr/>
            <p:nvPr/>
          </p:nvSpPr>
          <p:spPr bwMode="auto">
            <a:xfrm>
              <a:off x="-9" y="2194746"/>
              <a:ext cx="2945507" cy="2945475"/>
            </a:xfrm>
            <a:custGeom>
              <a:avLst/>
              <a:gdLst/>
              <a:ahLst/>
              <a:cxnLst/>
              <a:rect l="l" t="t" r="r" b="b"/>
              <a:pathLst>
                <a:path w="91882" h="91881" fill="norm" stroke="1" extrusionOk="0">
                  <a:moveTo>
                    <a:pt x="30623" y="0"/>
                  </a:moveTo>
                  <a:lnTo>
                    <a:pt x="1" y="30635"/>
                  </a:lnTo>
                  <a:lnTo>
                    <a:pt x="61246" y="91881"/>
                  </a:lnTo>
                  <a:lnTo>
                    <a:pt x="91881" y="61258"/>
                  </a:lnTo>
                  <a:lnTo>
                    <a:pt x="3062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00" name="Google Shape;700;p14"/>
            <p:cNvSpPr/>
            <p:nvPr/>
          </p:nvSpPr>
          <p:spPr bwMode="auto">
            <a:xfrm>
              <a:off x="-9" y="3176828"/>
              <a:ext cx="1963426" cy="1963394"/>
            </a:xfrm>
            <a:custGeom>
              <a:avLst/>
              <a:gdLst/>
              <a:ahLst/>
              <a:cxnLst/>
              <a:rect l="l" t="t" r="r" b="b"/>
              <a:pathLst>
                <a:path w="61247" h="61246" fill="norm" stroke="1" extrusionOk="0">
                  <a:moveTo>
                    <a:pt x="1" y="0"/>
                  </a:moveTo>
                  <a:lnTo>
                    <a:pt x="1" y="61246"/>
                  </a:lnTo>
                  <a:lnTo>
                    <a:pt x="61246" y="61246"/>
                  </a:lnTo>
                  <a:lnTo>
                    <a:pt x="1" y="0"/>
                  </a:ln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01" name="Google Shape;701;p14"/>
            <p:cNvSpPr/>
            <p:nvPr/>
          </p:nvSpPr>
          <p:spPr bwMode="auto">
            <a:xfrm>
              <a:off x="485094" y="1693952"/>
              <a:ext cx="2960767" cy="2960767"/>
            </a:xfrm>
            <a:custGeom>
              <a:avLst/>
              <a:gdLst/>
              <a:ahLst/>
              <a:cxnLst/>
              <a:rect l="l" t="t" r="r" b="b"/>
              <a:pathLst>
                <a:path w="92358" h="92358" fill="norm" stroke="1" extrusionOk="0">
                  <a:moveTo>
                    <a:pt x="1" y="1"/>
                  </a:moveTo>
                  <a:lnTo>
                    <a:pt x="1" y="92357"/>
                  </a:lnTo>
                  <a:lnTo>
                    <a:pt x="92358" y="92357"/>
                  </a:lnTo>
                  <a:lnTo>
                    <a:pt x="92358"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702" name="Google Shape;702;p14"/>
          <p:cNvSpPr/>
          <p:nvPr/>
        </p:nvSpPr>
        <p:spPr bwMode="auto">
          <a:xfrm rot="5400000">
            <a:off x="2102272" y="401539"/>
            <a:ext cx="134279" cy="134531"/>
          </a:xfrm>
          <a:custGeom>
            <a:avLst/>
            <a:gdLst/>
            <a:ahLst/>
            <a:cxnLst/>
            <a:rect l="l" t="t" r="r" b="b"/>
            <a:pathLst>
              <a:path w="5883" h="5894" fill="norm" stroke="1" extrusionOk="0">
                <a:moveTo>
                  <a:pt x="1" y="0"/>
                </a:moveTo>
                <a:lnTo>
                  <a:pt x="1" y="5894"/>
                </a:lnTo>
                <a:lnTo>
                  <a:pt x="5882" y="5894"/>
                </a:lnTo>
                <a:lnTo>
                  <a:pt x="5882"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03" name="Google Shape;703;p14"/>
          <p:cNvSpPr/>
          <p:nvPr/>
        </p:nvSpPr>
        <p:spPr bwMode="auto">
          <a:xfrm rot="10800000">
            <a:off x="2127439" y="4706037"/>
            <a:ext cx="180477" cy="180454"/>
          </a:xfrm>
          <a:custGeom>
            <a:avLst/>
            <a:gdLst/>
            <a:ahLst/>
            <a:cxnLst/>
            <a:rect l="l" t="t" r="r" b="b"/>
            <a:pathLst>
              <a:path w="7907" h="7906" fill="norm" stroke="1" extrusionOk="0">
                <a:moveTo>
                  <a:pt x="3203" y="0"/>
                </a:moveTo>
                <a:lnTo>
                  <a:pt x="3203" y="3203"/>
                </a:lnTo>
                <a:lnTo>
                  <a:pt x="1" y="3203"/>
                </a:lnTo>
                <a:lnTo>
                  <a:pt x="1" y="4691"/>
                </a:lnTo>
                <a:lnTo>
                  <a:pt x="3203" y="4691"/>
                </a:lnTo>
                <a:lnTo>
                  <a:pt x="3203" y="7906"/>
                </a:lnTo>
                <a:lnTo>
                  <a:pt x="4704" y="7906"/>
                </a:lnTo>
                <a:lnTo>
                  <a:pt x="4704" y="4691"/>
                </a:lnTo>
                <a:lnTo>
                  <a:pt x="7906" y="4691"/>
                </a:lnTo>
                <a:lnTo>
                  <a:pt x="7906" y="3203"/>
                </a:lnTo>
                <a:lnTo>
                  <a:pt x="4704" y="3203"/>
                </a:lnTo>
                <a:lnTo>
                  <a:pt x="4704"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704" name="Google Shape;704;p14"/>
          <p:cNvGrpSpPr/>
          <p:nvPr/>
        </p:nvGrpSpPr>
        <p:grpSpPr bwMode="auto">
          <a:xfrm rot="5400000">
            <a:off x="1973578" y="-10094"/>
            <a:ext cx="135900" cy="390284"/>
            <a:chOff x="179009" y="2072967"/>
            <a:chExt cx="190870" cy="548151"/>
          </a:xfrm>
        </p:grpSpPr>
        <p:sp>
          <p:nvSpPr>
            <p:cNvPr id="705" name="Google Shape;705;p14"/>
            <p:cNvSpPr/>
            <p:nvPr/>
          </p:nvSpPr>
          <p:spPr bwMode="auto">
            <a:xfrm>
              <a:off x="179009" y="2072967"/>
              <a:ext cx="190870" cy="190870"/>
            </a:xfrm>
            <a:custGeom>
              <a:avLst/>
              <a:gdLst/>
              <a:ahLst/>
              <a:cxnLst/>
              <a:rect l="l" t="t" r="r" b="b"/>
              <a:pathLst>
                <a:path w="5954" h="5954" fill="norm" stroke="1"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06" name="Google Shape;706;p14"/>
            <p:cNvSpPr/>
            <p:nvPr/>
          </p:nvSpPr>
          <p:spPr bwMode="auto">
            <a:xfrm>
              <a:off x="179009" y="2429863"/>
              <a:ext cx="190870" cy="191254"/>
            </a:xfrm>
            <a:custGeom>
              <a:avLst/>
              <a:gdLst/>
              <a:ahLst/>
              <a:cxnLst/>
              <a:rect l="l" t="t" r="r" b="b"/>
              <a:pathLst>
                <a:path w="5954" h="5966" fill="norm" stroke="1"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707" name="Google Shape;707;p14"/>
          <p:cNvGrpSpPr/>
          <p:nvPr/>
        </p:nvGrpSpPr>
        <p:grpSpPr bwMode="auto">
          <a:xfrm rot="5400000">
            <a:off x="252503" y="1145178"/>
            <a:ext cx="588555" cy="677357"/>
            <a:chOff x="8369505" y="4354255"/>
            <a:chExt cx="588555" cy="677357"/>
          </a:xfrm>
        </p:grpSpPr>
        <p:sp>
          <p:nvSpPr>
            <p:cNvPr id="708" name="Google Shape;708;p14"/>
            <p:cNvSpPr/>
            <p:nvPr/>
          </p:nvSpPr>
          <p:spPr bwMode="auto">
            <a:xfrm>
              <a:off x="8881800" y="4888380"/>
              <a:ext cx="38162" cy="32687"/>
            </a:xfrm>
            <a:custGeom>
              <a:avLst/>
              <a:gdLst/>
              <a:ahLst/>
              <a:cxnLst/>
              <a:rect l="l" t="t" r="r" b="b"/>
              <a:pathLst>
                <a:path w="1192" h="1021" fill="norm" stroke="1" extrusionOk="0">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09" name="Google Shape;709;p14"/>
            <p:cNvSpPr/>
            <p:nvPr/>
          </p:nvSpPr>
          <p:spPr bwMode="auto">
            <a:xfrm>
              <a:off x="8764403" y="4888380"/>
              <a:ext cx="38162" cy="32687"/>
            </a:xfrm>
            <a:custGeom>
              <a:avLst/>
              <a:gdLst/>
              <a:ahLst/>
              <a:cxnLst/>
              <a:rect l="l" t="t" r="r" b="b"/>
              <a:pathLst>
                <a:path w="1192" h="1021" fill="norm" stroke="1" extrusionOk="0">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10" name="Google Shape;710;p14"/>
            <p:cNvSpPr/>
            <p:nvPr/>
          </p:nvSpPr>
          <p:spPr bwMode="auto">
            <a:xfrm>
              <a:off x="8647391" y="4888380"/>
              <a:ext cx="38130" cy="32687"/>
            </a:xfrm>
            <a:custGeom>
              <a:avLst/>
              <a:gdLst/>
              <a:ahLst/>
              <a:cxnLst/>
              <a:rect l="l" t="t" r="r" b="b"/>
              <a:pathLst>
                <a:path w="1191" h="1021" fill="norm" stroke="1" extrusionOk="0">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11" name="Google Shape;711;p14"/>
            <p:cNvSpPr/>
            <p:nvPr/>
          </p:nvSpPr>
          <p:spPr bwMode="auto">
            <a:xfrm>
              <a:off x="8530346" y="4888380"/>
              <a:ext cx="38162" cy="32687"/>
            </a:xfrm>
            <a:custGeom>
              <a:avLst/>
              <a:gdLst/>
              <a:ahLst/>
              <a:cxnLst/>
              <a:rect l="l" t="t" r="r" b="b"/>
              <a:pathLst>
                <a:path w="1192" h="1021" fill="norm" stroke="1" extrusionOk="0">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12" name="Google Shape;712;p14"/>
            <p:cNvSpPr/>
            <p:nvPr/>
          </p:nvSpPr>
          <p:spPr bwMode="auto">
            <a:xfrm>
              <a:off x="8413333" y="4888380"/>
              <a:ext cx="38162" cy="32687"/>
            </a:xfrm>
            <a:custGeom>
              <a:avLst/>
              <a:gdLst/>
              <a:ahLst/>
              <a:cxnLst/>
              <a:rect l="l" t="t" r="r" b="b"/>
              <a:pathLst>
                <a:path w="1192" h="1021" fill="norm" stroke="1" extrusionOk="0">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13" name="Google Shape;713;p14"/>
            <p:cNvSpPr/>
            <p:nvPr/>
          </p:nvSpPr>
          <p:spPr bwMode="auto">
            <a:xfrm>
              <a:off x="8881800" y="4777867"/>
              <a:ext cx="38162" cy="33039"/>
            </a:xfrm>
            <a:custGeom>
              <a:avLst/>
              <a:gdLst/>
              <a:ahLst/>
              <a:cxnLst/>
              <a:rect l="l" t="t" r="r" b="b"/>
              <a:pathLst>
                <a:path w="1192" h="1032" fill="norm" stroke="1" extrusionOk="0">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14" name="Google Shape;714;p14"/>
            <p:cNvSpPr/>
            <p:nvPr/>
          </p:nvSpPr>
          <p:spPr bwMode="auto">
            <a:xfrm>
              <a:off x="8764403" y="4777867"/>
              <a:ext cx="38162" cy="33039"/>
            </a:xfrm>
            <a:custGeom>
              <a:avLst/>
              <a:gdLst/>
              <a:ahLst/>
              <a:cxnLst/>
              <a:rect l="l" t="t" r="r" b="b"/>
              <a:pathLst>
                <a:path w="1192" h="1032" fill="norm" stroke="1" extrusionOk="0">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15" name="Google Shape;715;p14"/>
            <p:cNvSpPr/>
            <p:nvPr/>
          </p:nvSpPr>
          <p:spPr bwMode="auto">
            <a:xfrm>
              <a:off x="8647391" y="4777867"/>
              <a:ext cx="38130" cy="33039"/>
            </a:xfrm>
            <a:custGeom>
              <a:avLst/>
              <a:gdLst/>
              <a:ahLst/>
              <a:cxnLst/>
              <a:rect l="l" t="t" r="r" b="b"/>
              <a:pathLst>
                <a:path w="1191" h="1032" fill="norm" stroke="1" extrusionOk="0">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16" name="Google Shape;716;p14"/>
            <p:cNvSpPr/>
            <p:nvPr/>
          </p:nvSpPr>
          <p:spPr bwMode="auto">
            <a:xfrm>
              <a:off x="8530346" y="4777867"/>
              <a:ext cx="38162" cy="33039"/>
            </a:xfrm>
            <a:custGeom>
              <a:avLst/>
              <a:gdLst/>
              <a:ahLst/>
              <a:cxnLst/>
              <a:rect l="l" t="t" r="r" b="b"/>
              <a:pathLst>
                <a:path w="1192" h="1032" fill="norm" stroke="1" extrusionOk="0">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17" name="Google Shape;717;p14"/>
            <p:cNvSpPr/>
            <p:nvPr/>
          </p:nvSpPr>
          <p:spPr bwMode="auto">
            <a:xfrm>
              <a:off x="8413333" y="4777867"/>
              <a:ext cx="38162" cy="33039"/>
            </a:xfrm>
            <a:custGeom>
              <a:avLst/>
              <a:gdLst/>
              <a:ahLst/>
              <a:cxnLst/>
              <a:rect l="l" t="t" r="r" b="b"/>
              <a:pathLst>
                <a:path w="1192" h="1032" fill="norm" stroke="1" extrusionOk="0">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18" name="Google Shape;718;p14"/>
            <p:cNvSpPr/>
            <p:nvPr/>
          </p:nvSpPr>
          <p:spPr bwMode="auto">
            <a:xfrm>
              <a:off x="8881800" y="4998637"/>
              <a:ext cx="38162" cy="32975"/>
            </a:xfrm>
            <a:custGeom>
              <a:avLst/>
              <a:gdLst/>
              <a:ahLst/>
              <a:cxnLst/>
              <a:rect l="l" t="t" r="r" b="b"/>
              <a:pathLst>
                <a:path w="1192" h="1030" fill="norm" stroke="1" extrusionOk="0">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19" name="Google Shape;719;p14"/>
            <p:cNvSpPr/>
            <p:nvPr/>
          </p:nvSpPr>
          <p:spPr bwMode="auto">
            <a:xfrm>
              <a:off x="8764403" y="4998637"/>
              <a:ext cx="38162" cy="32975"/>
            </a:xfrm>
            <a:custGeom>
              <a:avLst/>
              <a:gdLst/>
              <a:ahLst/>
              <a:cxnLst/>
              <a:rect l="l" t="t" r="r" b="b"/>
              <a:pathLst>
                <a:path w="1192" h="1030" fill="norm" stroke="1" extrusionOk="0">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20" name="Google Shape;720;p14"/>
            <p:cNvSpPr/>
            <p:nvPr/>
          </p:nvSpPr>
          <p:spPr bwMode="auto">
            <a:xfrm>
              <a:off x="8647391" y="4998637"/>
              <a:ext cx="38130" cy="32975"/>
            </a:xfrm>
            <a:custGeom>
              <a:avLst/>
              <a:gdLst/>
              <a:ahLst/>
              <a:cxnLst/>
              <a:rect l="l" t="t" r="r" b="b"/>
              <a:pathLst>
                <a:path w="1191" h="1030" fill="norm" stroke="1" extrusionOk="0">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21" name="Google Shape;721;p14"/>
            <p:cNvSpPr/>
            <p:nvPr/>
          </p:nvSpPr>
          <p:spPr bwMode="auto">
            <a:xfrm>
              <a:off x="8530346" y="4998637"/>
              <a:ext cx="38162" cy="32975"/>
            </a:xfrm>
            <a:custGeom>
              <a:avLst/>
              <a:gdLst/>
              <a:ahLst/>
              <a:cxnLst/>
              <a:rect l="l" t="t" r="r" b="b"/>
              <a:pathLst>
                <a:path w="1192" h="1030" fill="norm" stroke="1" extrusionOk="0">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22" name="Google Shape;722;p14"/>
            <p:cNvSpPr/>
            <p:nvPr/>
          </p:nvSpPr>
          <p:spPr bwMode="auto">
            <a:xfrm>
              <a:off x="8413333" y="4998637"/>
              <a:ext cx="38162" cy="32975"/>
            </a:xfrm>
            <a:custGeom>
              <a:avLst/>
              <a:gdLst/>
              <a:ahLst/>
              <a:cxnLst/>
              <a:rect l="l" t="t" r="r" b="b"/>
              <a:pathLst>
                <a:path w="1192" h="1030" fill="norm" stroke="1" extrusionOk="0">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23" name="Google Shape;723;p14"/>
            <p:cNvSpPr/>
            <p:nvPr/>
          </p:nvSpPr>
          <p:spPr bwMode="auto">
            <a:xfrm>
              <a:off x="8369505" y="4354255"/>
              <a:ext cx="585138" cy="79685"/>
            </a:xfrm>
            <a:custGeom>
              <a:avLst/>
              <a:gdLst/>
              <a:ahLst/>
              <a:cxnLst/>
              <a:rect l="l" t="t" r="r" b="b"/>
              <a:pathLst>
                <a:path w="18277" h="2489" fill="norm" stroke="1" extrusionOk="0">
                  <a:moveTo>
                    <a:pt x="1882" y="0"/>
                  </a:moveTo>
                  <a:lnTo>
                    <a:pt x="1" y="1893"/>
                  </a:lnTo>
                  <a:lnTo>
                    <a:pt x="334" y="2215"/>
                  </a:lnTo>
                  <a:lnTo>
                    <a:pt x="1882" y="655"/>
                  </a:lnTo>
                  <a:lnTo>
                    <a:pt x="3691" y="2489"/>
                  </a:lnTo>
                  <a:lnTo>
                    <a:pt x="5513" y="655"/>
                  </a:lnTo>
                  <a:lnTo>
                    <a:pt x="7323" y="2489"/>
                  </a:lnTo>
                  <a:lnTo>
                    <a:pt x="9145" y="655"/>
                  </a:lnTo>
                  <a:lnTo>
                    <a:pt x="10966" y="2489"/>
                  </a:lnTo>
                  <a:lnTo>
                    <a:pt x="12776" y="655"/>
                  </a:lnTo>
                  <a:lnTo>
                    <a:pt x="14598" y="2489"/>
                  </a:lnTo>
                  <a:lnTo>
                    <a:pt x="16407" y="655"/>
                  </a:lnTo>
                  <a:lnTo>
                    <a:pt x="17955" y="2215"/>
                  </a:lnTo>
                  <a:lnTo>
                    <a:pt x="18277" y="1893"/>
                  </a:lnTo>
                  <a:lnTo>
                    <a:pt x="16407" y="0"/>
                  </a:lnTo>
                  <a:lnTo>
                    <a:pt x="14598" y="1834"/>
                  </a:lnTo>
                  <a:lnTo>
                    <a:pt x="12776" y="0"/>
                  </a:lnTo>
                  <a:lnTo>
                    <a:pt x="10966" y="1846"/>
                  </a:lnTo>
                  <a:lnTo>
                    <a:pt x="9145" y="0"/>
                  </a:lnTo>
                  <a:lnTo>
                    <a:pt x="7323" y="1834"/>
                  </a:lnTo>
                  <a:lnTo>
                    <a:pt x="5513" y="0"/>
                  </a:lnTo>
                  <a:lnTo>
                    <a:pt x="3691" y="1846"/>
                  </a:lnTo>
                  <a:lnTo>
                    <a:pt x="1882"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24" name="Google Shape;724;p14"/>
            <p:cNvSpPr/>
            <p:nvPr/>
          </p:nvSpPr>
          <p:spPr bwMode="auto">
            <a:xfrm>
              <a:off x="8834931" y="4507091"/>
              <a:ext cx="123130" cy="123162"/>
            </a:xfrm>
            <a:custGeom>
              <a:avLst/>
              <a:gdLst/>
              <a:ahLst/>
              <a:cxnLst/>
              <a:rect l="l" t="t" r="r" b="b"/>
              <a:pathLst>
                <a:path w="3846" h="3847" fill="norm" stroke="1" extrusionOk="0">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cxnSp>
        <p:nvCxnSpPr>
          <p:cNvPr id="725" name="Google Shape;725;p14"/>
          <p:cNvCxnSpPr>
            <a:cxnSpLocks/>
          </p:cNvCxnSpPr>
          <p:nvPr/>
        </p:nvCxnSpPr>
        <p:spPr bwMode="auto">
          <a:xfrm rot="10800000">
            <a:off x="2418909" y="13496"/>
            <a:ext cx="0" cy="5116500"/>
          </a:xfrm>
          <a:prstGeom prst="straightConnector1">
            <a:avLst/>
          </a:prstGeom>
          <a:noFill/>
          <a:ln w="19050" cap="flat" cmpd="sng">
            <a:solidFill>
              <a:schemeClr val="accent6"/>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1" preserve="0" showMasterPhAnim="0" userDrawn="1">
  <p:cSld name="CUSTOM_10">
    <p:spTree>
      <p:nvGrpSpPr>
        <p:cNvPr id="1" name=""/>
        <p:cNvGrpSpPr/>
        <p:nvPr/>
      </p:nvGrpSpPr>
      <p:grpSpPr bwMode="auto">
        <a:xfrm>
          <a:off x="0" y="0"/>
          <a:ext cx="0" cy="0"/>
          <a:chOff x="0" y="0"/>
          <a:chExt cx="0" cy="0"/>
        </a:xfrm>
      </p:grpSpPr>
      <p:sp>
        <p:nvSpPr>
          <p:cNvPr id="1230" name="Google Shape;1230;p27"/>
          <p:cNvSpPr/>
          <p:nvPr/>
        </p:nvSpPr>
        <p:spPr bwMode="auto">
          <a:xfrm rot="10800000" flipH="1">
            <a:off x="13" y="3239997"/>
            <a:ext cx="9143969" cy="1903504"/>
          </a:xfrm>
          <a:custGeom>
            <a:avLst/>
            <a:gdLst/>
            <a:ahLst/>
            <a:cxnLst/>
            <a:rect l="l" t="t" r="r" b="b"/>
            <a:pathLst>
              <a:path w="44209" h="160735" fill="norm" stroke="1" extrusionOk="0">
                <a:moveTo>
                  <a:pt x="0" y="0"/>
                </a:moveTo>
                <a:lnTo>
                  <a:pt x="0" y="160734"/>
                </a:lnTo>
                <a:lnTo>
                  <a:pt x="44208" y="160734"/>
                </a:lnTo>
                <a:lnTo>
                  <a:pt x="44208" y="0"/>
                </a:ln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31" name="Google Shape;1231;p27"/>
          <p:cNvSpPr/>
          <p:nvPr/>
        </p:nvSpPr>
        <p:spPr bwMode="auto">
          <a:xfrm rot="10800000" flipH="1">
            <a:off x="3683150" y="2281035"/>
            <a:ext cx="1766371" cy="1766392"/>
          </a:xfrm>
          <a:custGeom>
            <a:avLst/>
            <a:gdLst/>
            <a:ahLst/>
            <a:cxnLst/>
            <a:rect l="l" t="t" r="r" b="b"/>
            <a:pathLst>
              <a:path w="83094" h="83095" fill="norm" stroke="1" extrusionOk="0">
                <a:moveTo>
                  <a:pt x="0" y="1"/>
                </a:moveTo>
                <a:lnTo>
                  <a:pt x="0" y="83094"/>
                </a:lnTo>
                <a:lnTo>
                  <a:pt x="83094" y="83094"/>
                </a:lnTo>
                <a:lnTo>
                  <a:pt x="83094" y="1"/>
                </a:ln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32" name="Google Shape;1232;p27"/>
          <p:cNvSpPr/>
          <p:nvPr/>
        </p:nvSpPr>
        <p:spPr bwMode="auto">
          <a:xfrm rot="10800000" flipH="1">
            <a:off x="3838109" y="2436010"/>
            <a:ext cx="1456430" cy="1456448"/>
          </a:xfrm>
          <a:custGeom>
            <a:avLst/>
            <a:gdLst/>
            <a:ahLst/>
            <a:cxnLst/>
            <a:rect l="l" t="t" r="r" b="b"/>
            <a:pathLst>
              <a:path w="83094" h="83095" fill="norm" stroke="1" extrusionOk="0">
                <a:moveTo>
                  <a:pt x="0" y="1"/>
                </a:moveTo>
                <a:lnTo>
                  <a:pt x="0" y="83094"/>
                </a:lnTo>
                <a:lnTo>
                  <a:pt x="83094" y="83094"/>
                </a:lnTo>
                <a:lnTo>
                  <a:pt x="83094" y="1"/>
                </a:ln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33" name="Google Shape;1233;p27"/>
          <p:cNvSpPr/>
          <p:nvPr/>
        </p:nvSpPr>
        <p:spPr bwMode="auto">
          <a:xfrm rot="10800000" flipH="1">
            <a:off x="8209788" y="163420"/>
            <a:ext cx="83286" cy="83286"/>
          </a:xfrm>
          <a:custGeom>
            <a:avLst/>
            <a:gdLst/>
            <a:ahLst/>
            <a:cxnLst/>
            <a:rect l="l" t="t" r="r" b="b"/>
            <a:pathLst>
              <a:path w="2596" h="2596" fill="norm" stroke="1" extrusionOk="0">
                <a:moveTo>
                  <a:pt x="0" y="0"/>
                </a:moveTo>
                <a:lnTo>
                  <a:pt x="0" y="2596"/>
                </a:lnTo>
                <a:lnTo>
                  <a:pt x="2596" y="2596"/>
                </a:lnTo>
                <a:lnTo>
                  <a:pt x="2596" y="0"/>
                </a:ln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34" name="Google Shape;1234;p27"/>
          <p:cNvSpPr/>
          <p:nvPr/>
        </p:nvSpPr>
        <p:spPr bwMode="auto">
          <a:xfrm rot="10800000" flipH="1">
            <a:off x="8395417" y="162650"/>
            <a:ext cx="600135" cy="81778"/>
          </a:xfrm>
          <a:custGeom>
            <a:avLst/>
            <a:gdLst/>
            <a:ahLst/>
            <a:cxnLst/>
            <a:rect l="l" t="t" r="r" b="b"/>
            <a:pathLst>
              <a:path w="18706" h="2549" fill="norm" stroke="1"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235" name="Google Shape;1235;p27"/>
          <p:cNvGrpSpPr/>
          <p:nvPr/>
        </p:nvGrpSpPr>
        <p:grpSpPr bwMode="auto">
          <a:xfrm rot="10800000" flipH="1">
            <a:off x="8841048" y="2496305"/>
            <a:ext cx="154517" cy="442886"/>
            <a:chOff x="8846561" y="2782361"/>
            <a:chExt cx="154517" cy="442886"/>
          </a:xfrm>
        </p:grpSpPr>
        <p:sp>
          <p:nvSpPr>
            <p:cNvPr id="1236" name="Google Shape;1236;p27"/>
            <p:cNvSpPr/>
            <p:nvPr/>
          </p:nvSpPr>
          <p:spPr bwMode="auto">
            <a:xfrm>
              <a:off x="8846561" y="2782361"/>
              <a:ext cx="154517" cy="154132"/>
            </a:xfrm>
            <a:custGeom>
              <a:avLst/>
              <a:gdLst/>
              <a:ahLst/>
              <a:cxnLst/>
              <a:rect l="l" t="t" r="r" b="b"/>
              <a:pathLst>
                <a:path w="4823" h="4811" fill="norm" stroke="1" extrusionOk="0">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37" name="Google Shape;1237;p27"/>
            <p:cNvSpPr/>
            <p:nvPr/>
          </p:nvSpPr>
          <p:spPr bwMode="auto">
            <a:xfrm>
              <a:off x="8846561" y="3070730"/>
              <a:ext cx="154517" cy="154517"/>
            </a:xfrm>
            <a:custGeom>
              <a:avLst/>
              <a:gdLst/>
              <a:ahLst/>
              <a:cxnLst/>
              <a:rect l="l" t="t" r="r" b="b"/>
              <a:pathLst>
                <a:path w="4823" h="4823" fill="norm" stroke="1" extrusionOk="0">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238" name="Google Shape;1238;p27"/>
          <p:cNvGrpSpPr/>
          <p:nvPr/>
        </p:nvGrpSpPr>
        <p:grpSpPr bwMode="auto">
          <a:xfrm rot="10800000" flipH="1">
            <a:off x="8809011" y="1125004"/>
            <a:ext cx="181204" cy="295450"/>
            <a:chOff x="8814523" y="4301099"/>
            <a:chExt cx="181204" cy="295450"/>
          </a:xfrm>
        </p:grpSpPr>
        <p:sp>
          <p:nvSpPr>
            <p:cNvPr id="1239" name="Google Shape;1239;p27"/>
            <p:cNvSpPr/>
            <p:nvPr/>
          </p:nvSpPr>
          <p:spPr bwMode="auto">
            <a:xfrm>
              <a:off x="8814523" y="4429633"/>
              <a:ext cx="44660" cy="37996"/>
            </a:xfrm>
            <a:custGeom>
              <a:avLst/>
              <a:gdLst/>
              <a:ahLst/>
              <a:cxnLst/>
              <a:rect l="l" t="t" r="r" b="b"/>
              <a:pathLst>
                <a:path w="1394" h="1186" fill="norm" stroke="1"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40" name="Google Shape;1240;p27"/>
            <p:cNvSpPr/>
            <p:nvPr/>
          </p:nvSpPr>
          <p:spPr bwMode="auto">
            <a:xfrm>
              <a:off x="8951067" y="4429633"/>
              <a:ext cx="44660" cy="37996"/>
            </a:xfrm>
            <a:custGeom>
              <a:avLst/>
              <a:gdLst/>
              <a:ahLst/>
              <a:cxnLst/>
              <a:rect l="l" t="t" r="r" b="b"/>
              <a:pathLst>
                <a:path w="1394" h="1186" fill="norm" stroke="1"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41" name="Google Shape;1241;p27"/>
            <p:cNvSpPr/>
            <p:nvPr/>
          </p:nvSpPr>
          <p:spPr bwMode="auto">
            <a:xfrm>
              <a:off x="8814523" y="4301099"/>
              <a:ext cx="44660" cy="37964"/>
            </a:xfrm>
            <a:custGeom>
              <a:avLst/>
              <a:gdLst/>
              <a:ahLst/>
              <a:cxnLst/>
              <a:rect l="l" t="t" r="r" b="b"/>
              <a:pathLst>
                <a:path w="1394" h="1185" fill="norm" stroke="1"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42" name="Google Shape;1242;p27"/>
            <p:cNvSpPr/>
            <p:nvPr/>
          </p:nvSpPr>
          <p:spPr bwMode="auto">
            <a:xfrm>
              <a:off x="8951067" y="4301099"/>
              <a:ext cx="44660" cy="37964"/>
            </a:xfrm>
            <a:custGeom>
              <a:avLst/>
              <a:gdLst/>
              <a:ahLst/>
              <a:cxnLst/>
              <a:rect l="l" t="t" r="r" b="b"/>
              <a:pathLst>
                <a:path w="1394" h="1185" fill="norm" stroke="1"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43" name="Google Shape;1243;p27"/>
            <p:cNvSpPr/>
            <p:nvPr/>
          </p:nvSpPr>
          <p:spPr bwMode="auto">
            <a:xfrm>
              <a:off x="8814523" y="4558328"/>
              <a:ext cx="44660" cy="38221"/>
            </a:xfrm>
            <a:custGeom>
              <a:avLst/>
              <a:gdLst/>
              <a:ahLst/>
              <a:cxnLst/>
              <a:rect l="l" t="t" r="r" b="b"/>
              <a:pathLst>
                <a:path w="1394" h="1193" fill="norm" stroke="1"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44" name="Google Shape;1244;p27"/>
            <p:cNvSpPr/>
            <p:nvPr/>
          </p:nvSpPr>
          <p:spPr bwMode="auto">
            <a:xfrm>
              <a:off x="8951067" y="4558328"/>
              <a:ext cx="44660" cy="38221"/>
            </a:xfrm>
            <a:custGeom>
              <a:avLst/>
              <a:gdLst/>
              <a:ahLst/>
              <a:cxnLst/>
              <a:rect l="l" t="t" r="r" b="b"/>
              <a:pathLst>
                <a:path w="1394" h="1193" fill="norm" stroke="1"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245" name="Google Shape;1245;p27"/>
          <p:cNvSpPr/>
          <p:nvPr/>
        </p:nvSpPr>
        <p:spPr bwMode="auto">
          <a:xfrm rot="10800000" flipH="1">
            <a:off x="174398" y="2786250"/>
            <a:ext cx="152679" cy="152964"/>
          </a:xfrm>
          <a:custGeom>
            <a:avLst/>
            <a:gdLst/>
            <a:ahLst/>
            <a:cxnLst/>
            <a:rect l="l" t="t" r="r" b="b"/>
            <a:pathLst>
              <a:path w="5883" h="5894" fill="norm" stroke="1" extrusionOk="0">
                <a:moveTo>
                  <a:pt x="1" y="0"/>
                </a:moveTo>
                <a:lnTo>
                  <a:pt x="1" y="5894"/>
                </a:lnTo>
                <a:lnTo>
                  <a:pt x="5882" y="5894"/>
                </a:lnTo>
                <a:lnTo>
                  <a:pt x="5882" y="0"/>
                </a:ln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246" name="Google Shape;1246;p27"/>
          <p:cNvGrpSpPr/>
          <p:nvPr/>
        </p:nvGrpSpPr>
        <p:grpSpPr bwMode="auto">
          <a:xfrm rot="10800000" flipH="1">
            <a:off x="173493" y="1791473"/>
            <a:ext cx="154529" cy="443783"/>
            <a:chOff x="179009" y="2072967"/>
            <a:chExt cx="190870" cy="548151"/>
          </a:xfrm>
        </p:grpSpPr>
        <p:sp>
          <p:nvSpPr>
            <p:cNvPr id="1247" name="Google Shape;1247;p27"/>
            <p:cNvSpPr/>
            <p:nvPr/>
          </p:nvSpPr>
          <p:spPr bwMode="auto">
            <a:xfrm>
              <a:off x="179009" y="2072967"/>
              <a:ext cx="190870" cy="190870"/>
            </a:xfrm>
            <a:custGeom>
              <a:avLst/>
              <a:gdLst/>
              <a:ahLst/>
              <a:cxnLst/>
              <a:rect l="l" t="t" r="r" b="b"/>
              <a:pathLst>
                <a:path w="5954" h="5954" fill="norm" stroke="1"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48" name="Google Shape;1248;p27"/>
            <p:cNvSpPr/>
            <p:nvPr/>
          </p:nvSpPr>
          <p:spPr bwMode="auto">
            <a:xfrm>
              <a:off x="179009" y="2429863"/>
              <a:ext cx="190870" cy="191254"/>
            </a:xfrm>
            <a:custGeom>
              <a:avLst/>
              <a:gdLst/>
              <a:ahLst/>
              <a:cxnLst/>
              <a:rect l="l" t="t" r="r" b="b"/>
              <a:pathLst>
                <a:path w="5954" h="5966" fill="norm" stroke="1"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249" name="Google Shape;1249;p27"/>
          <p:cNvGrpSpPr/>
          <p:nvPr/>
        </p:nvGrpSpPr>
        <p:grpSpPr bwMode="auto">
          <a:xfrm rot="10800000" flipH="1">
            <a:off x="173487" y="162658"/>
            <a:ext cx="279631" cy="259804"/>
            <a:chOff x="6672" y="3464315"/>
            <a:chExt cx="279631" cy="259804"/>
          </a:xfrm>
        </p:grpSpPr>
        <p:sp>
          <p:nvSpPr>
            <p:cNvPr id="1250" name="Google Shape;1250;p27"/>
            <p:cNvSpPr/>
            <p:nvPr/>
          </p:nvSpPr>
          <p:spPr bwMode="auto">
            <a:xfrm>
              <a:off x="246938" y="3577534"/>
              <a:ext cx="39365" cy="33526"/>
            </a:xfrm>
            <a:custGeom>
              <a:avLst/>
              <a:gdLst/>
              <a:ahLst/>
              <a:cxnLst/>
              <a:rect l="l" t="t" r="r" b="b"/>
              <a:pathLst>
                <a:path w="1227" h="1045" fill="norm" stroke="1"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51" name="Google Shape;1251;p27"/>
            <p:cNvSpPr/>
            <p:nvPr/>
          </p:nvSpPr>
          <p:spPr bwMode="auto">
            <a:xfrm>
              <a:off x="126982" y="3577534"/>
              <a:ext cx="39011" cy="33526"/>
            </a:xfrm>
            <a:custGeom>
              <a:avLst/>
              <a:gdLst/>
              <a:ahLst/>
              <a:cxnLst/>
              <a:rect l="l" t="t" r="r" b="b"/>
              <a:pathLst>
                <a:path w="1216" h="1045" fill="norm" stroke="1"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52" name="Google Shape;1252;p27"/>
            <p:cNvSpPr/>
            <p:nvPr/>
          </p:nvSpPr>
          <p:spPr bwMode="auto">
            <a:xfrm>
              <a:off x="6672" y="3577374"/>
              <a:ext cx="39365" cy="33687"/>
            </a:xfrm>
            <a:custGeom>
              <a:avLst/>
              <a:gdLst/>
              <a:ahLst/>
              <a:cxnLst/>
              <a:rect l="l" t="t" r="r" b="b"/>
              <a:pathLst>
                <a:path w="1227" h="1050" fill="norm" stroke="1"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53" name="Google Shape;1253;p27"/>
            <p:cNvSpPr/>
            <p:nvPr/>
          </p:nvSpPr>
          <p:spPr bwMode="auto">
            <a:xfrm>
              <a:off x="246938" y="3464315"/>
              <a:ext cx="39365" cy="33655"/>
            </a:xfrm>
            <a:custGeom>
              <a:avLst/>
              <a:gdLst/>
              <a:ahLst/>
              <a:cxnLst/>
              <a:rect l="l" t="t" r="r" b="b"/>
              <a:pathLst>
                <a:path w="1227" h="1049" fill="norm" stroke="1"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54" name="Google Shape;1254;p27"/>
            <p:cNvSpPr/>
            <p:nvPr/>
          </p:nvSpPr>
          <p:spPr bwMode="auto">
            <a:xfrm>
              <a:off x="126982" y="3464315"/>
              <a:ext cx="39011" cy="33655"/>
            </a:xfrm>
            <a:custGeom>
              <a:avLst/>
              <a:gdLst/>
              <a:ahLst/>
              <a:cxnLst/>
              <a:rect l="l" t="t" r="r" b="b"/>
              <a:pathLst>
                <a:path w="1216" h="1049" fill="norm" stroke="1"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55" name="Google Shape;1255;p27"/>
            <p:cNvSpPr/>
            <p:nvPr/>
          </p:nvSpPr>
          <p:spPr bwMode="auto">
            <a:xfrm>
              <a:off x="6672" y="3464315"/>
              <a:ext cx="39365" cy="33655"/>
            </a:xfrm>
            <a:custGeom>
              <a:avLst/>
              <a:gdLst/>
              <a:ahLst/>
              <a:cxnLst/>
              <a:rect l="l" t="t" r="r" b="b"/>
              <a:pathLst>
                <a:path w="1227" h="1049" fill="norm" stroke="1"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56" name="Google Shape;1256;p27"/>
            <p:cNvSpPr/>
            <p:nvPr/>
          </p:nvSpPr>
          <p:spPr bwMode="auto">
            <a:xfrm>
              <a:off x="246938" y="3690721"/>
              <a:ext cx="39365" cy="33398"/>
            </a:xfrm>
            <a:custGeom>
              <a:avLst/>
              <a:gdLst/>
              <a:ahLst/>
              <a:cxnLst/>
              <a:rect l="l" t="t" r="r" b="b"/>
              <a:pathLst>
                <a:path w="1227" h="1041" fill="norm" stroke="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57" name="Google Shape;1257;p27"/>
            <p:cNvSpPr/>
            <p:nvPr/>
          </p:nvSpPr>
          <p:spPr bwMode="auto">
            <a:xfrm>
              <a:off x="126982" y="3690625"/>
              <a:ext cx="39011" cy="33494"/>
            </a:xfrm>
            <a:custGeom>
              <a:avLst/>
              <a:gdLst/>
              <a:ahLst/>
              <a:cxnLst/>
              <a:rect l="l" t="t" r="r" b="b"/>
              <a:pathLst>
                <a:path w="1216" h="1044" fill="norm" stroke="1"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58" name="Google Shape;1258;p27"/>
            <p:cNvSpPr/>
            <p:nvPr/>
          </p:nvSpPr>
          <p:spPr bwMode="auto">
            <a:xfrm>
              <a:off x="6672" y="3690625"/>
              <a:ext cx="39365" cy="33494"/>
            </a:xfrm>
            <a:custGeom>
              <a:avLst/>
              <a:gdLst/>
              <a:ahLst/>
              <a:cxnLst/>
              <a:rect l="l" t="t" r="r" b="b"/>
              <a:pathLst>
                <a:path w="1227" h="1044" fill="norm" stroke="1"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259" name="Google Shape;1259;p27"/>
          <p:cNvSpPr/>
          <p:nvPr/>
        </p:nvSpPr>
        <p:spPr bwMode="auto">
          <a:xfrm rot="10800000" flipH="1">
            <a:off x="601478" y="162657"/>
            <a:ext cx="106225" cy="105840"/>
          </a:xfrm>
          <a:custGeom>
            <a:avLst/>
            <a:gdLst/>
            <a:ahLst/>
            <a:cxnLst/>
            <a:rect l="l" t="t" r="r" b="b"/>
            <a:pathLst>
              <a:path w="3311" h="3299" fill="norm" stroke="1" extrusionOk="0">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60" name="Google Shape;1260;p27"/>
          <p:cNvSpPr txBox="1">
            <a:spLocks noGrp="1"/>
          </p:cNvSpPr>
          <p:nvPr>
            <p:ph type="title" hasCustomPrompt="1"/>
          </p:nvPr>
        </p:nvSpPr>
        <p:spPr bwMode="auto">
          <a:xfrm>
            <a:off x="3519788" y="2435953"/>
            <a:ext cx="2093400" cy="14565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6000">
                <a:solidFill>
                  <a:schemeClr val="lt2"/>
                </a:solidFill>
                <a:latin typeface="Libre Franklin Black"/>
                <a:ea typeface="Libre Franklin Black"/>
                <a:cs typeface="Libre Franklin Black"/>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pPr>
              <a:defRPr/>
            </a:pPr>
            <a:r>
              <a:rPr/>
              <a:t>xx%</a:t>
            </a:r>
            <a:endParaRPr/>
          </a:p>
        </p:txBody>
      </p:sp>
      <p:sp>
        <p:nvSpPr>
          <p:cNvPr id="1261" name="Google Shape;1261;p27"/>
          <p:cNvSpPr txBox="1">
            <a:spLocks noGrp="1"/>
          </p:cNvSpPr>
          <p:nvPr>
            <p:ph type="subTitle" idx="1"/>
          </p:nvPr>
        </p:nvSpPr>
        <p:spPr bwMode="auto">
          <a:xfrm>
            <a:off x="3212588" y="1550915"/>
            <a:ext cx="2707800" cy="6096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a:defRPr/>
            </a:pPr>
            <a:endParaRPr/>
          </a:p>
        </p:txBody>
      </p:sp>
      <p:sp>
        <p:nvSpPr>
          <p:cNvPr id="1262" name="Google Shape;1262;p27"/>
          <p:cNvSpPr txBox="1">
            <a:spLocks noGrp="1"/>
          </p:cNvSpPr>
          <p:nvPr>
            <p:ph type="title" idx="2"/>
          </p:nvPr>
        </p:nvSpPr>
        <p:spPr bwMode="auto">
          <a:xfrm>
            <a:off x="2412638" y="874727"/>
            <a:ext cx="4307700" cy="676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000">
                <a:solidFill>
                  <a:schemeClr val="l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2" preserve="0" showMasterPhAnim="0" userDrawn="1">
  <p:cSld name="CUSTOM_10_1">
    <p:spTree>
      <p:nvGrpSpPr>
        <p:cNvPr id="1" name=""/>
        <p:cNvGrpSpPr/>
        <p:nvPr/>
      </p:nvGrpSpPr>
      <p:grpSpPr bwMode="auto">
        <a:xfrm>
          <a:off x="0" y="0"/>
          <a:ext cx="0" cy="0"/>
          <a:chOff x="0" y="0"/>
          <a:chExt cx="0" cy="0"/>
        </a:xfrm>
      </p:grpSpPr>
      <p:sp>
        <p:nvSpPr>
          <p:cNvPr id="1264" name="Google Shape;1264;p28"/>
          <p:cNvSpPr/>
          <p:nvPr/>
        </p:nvSpPr>
        <p:spPr bwMode="auto">
          <a:xfrm rot="10800000">
            <a:off x="6" y="3544871"/>
            <a:ext cx="9143969" cy="1608154"/>
          </a:xfrm>
          <a:custGeom>
            <a:avLst/>
            <a:gdLst/>
            <a:ahLst/>
            <a:cxnLst/>
            <a:rect l="l" t="t" r="r" b="b"/>
            <a:pathLst>
              <a:path w="44209" h="160735" fill="norm" stroke="1" extrusionOk="0">
                <a:moveTo>
                  <a:pt x="0" y="0"/>
                </a:moveTo>
                <a:lnTo>
                  <a:pt x="0" y="160734"/>
                </a:lnTo>
                <a:lnTo>
                  <a:pt x="44208" y="160734"/>
                </a:lnTo>
                <a:lnTo>
                  <a:pt x="44208"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65" name="Google Shape;1265;p28"/>
          <p:cNvSpPr/>
          <p:nvPr/>
        </p:nvSpPr>
        <p:spPr bwMode="auto">
          <a:xfrm rot="10800000">
            <a:off x="6028098" y="2585835"/>
            <a:ext cx="1766371" cy="1766392"/>
          </a:xfrm>
          <a:custGeom>
            <a:avLst/>
            <a:gdLst/>
            <a:ahLst/>
            <a:cxnLst/>
            <a:rect l="l" t="t" r="r" b="b"/>
            <a:pathLst>
              <a:path w="83094" h="83095" fill="norm" stroke="1" extrusionOk="0">
                <a:moveTo>
                  <a:pt x="0" y="1"/>
                </a:moveTo>
                <a:lnTo>
                  <a:pt x="0" y="83094"/>
                </a:lnTo>
                <a:lnTo>
                  <a:pt x="83094" y="83094"/>
                </a:lnTo>
                <a:lnTo>
                  <a:pt x="83094"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66" name="Google Shape;1266;p28"/>
          <p:cNvSpPr/>
          <p:nvPr/>
        </p:nvSpPr>
        <p:spPr bwMode="auto">
          <a:xfrm rot="10800000">
            <a:off x="6183079" y="2740810"/>
            <a:ext cx="1456430" cy="1456448"/>
          </a:xfrm>
          <a:custGeom>
            <a:avLst/>
            <a:gdLst/>
            <a:ahLst/>
            <a:cxnLst/>
            <a:rect l="l" t="t" r="r" b="b"/>
            <a:pathLst>
              <a:path w="83094" h="83095" fill="norm" stroke="1" extrusionOk="0">
                <a:moveTo>
                  <a:pt x="0" y="1"/>
                </a:moveTo>
                <a:lnTo>
                  <a:pt x="0" y="83094"/>
                </a:lnTo>
                <a:lnTo>
                  <a:pt x="83094" y="83094"/>
                </a:lnTo>
                <a:lnTo>
                  <a:pt x="83094" y="1"/>
                </a:ln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67" name="Google Shape;1267;p28"/>
          <p:cNvSpPr/>
          <p:nvPr/>
        </p:nvSpPr>
        <p:spPr bwMode="auto">
          <a:xfrm rot="10800000">
            <a:off x="850919" y="163420"/>
            <a:ext cx="83286" cy="83286"/>
          </a:xfrm>
          <a:custGeom>
            <a:avLst/>
            <a:gdLst/>
            <a:ahLst/>
            <a:cxnLst/>
            <a:rect l="l" t="t" r="r" b="b"/>
            <a:pathLst>
              <a:path w="2596" h="2596" fill="norm" stroke="1" extrusionOk="0">
                <a:moveTo>
                  <a:pt x="0" y="0"/>
                </a:moveTo>
                <a:lnTo>
                  <a:pt x="0" y="2596"/>
                </a:lnTo>
                <a:lnTo>
                  <a:pt x="2596" y="2596"/>
                </a:lnTo>
                <a:lnTo>
                  <a:pt x="259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68" name="Google Shape;1268;p28"/>
          <p:cNvSpPr/>
          <p:nvPr/>
        </p:nvSpPr>
        <p:spPr bwMode="auto">
          <a:xfrm rot="10800000">
            <a:off x="148441" y="162650"/>
            <a:ext cx="600135" cy="81778"/>
          </a:xfrm>
          <a:custGeom>
            <a:avLst/>
            <a:gdLst/>
            <a:ahLst/>
            <a:cxnLst/>
            <a:rect l="l" t="t" r="r" b="b"/>
            <a:pathLst>
              <a:path w="18706" h="2549" fill="norm" stroke="1"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269" name="Google Shape;1269;p28"/>
          <p:cNvGrpSpPr/>
          <p:nvPr/>
        </p:nvGrpSpPr>
        <p:grpSpPr bwMode="auto">
          <a:xfrm rot="10800000">
            <a:off x="148428" y="2496305"/>
            <a:ext cx="154517" cy="442886"/>
            <a:chOff x="8846561" y="2782361"/>
            <a:chExt cx="154517" cy="442886"/>
          </a:xfrm>
        </p:grpSpPr>
        <p:sp>
          <p:nvSpPr>
            <p:cNvPr id="1270" name="Google Shape;1270;p28"/>
            <p:cNvSpPr/>
            <p:nvPr/>
          </p:nvSpPr>
          <p:spPr bwMode="auto">
            <a:xfrm>
              <a:off x="8846561" y="2782361"/>
              <a:ext cx="154517" cy="154132"/>
            </a:xfrm>
            <a:custGeom>
              <a:avLst/>
              <a:gdLst/>
              <a:ahLst/>
              <a:cxnLst/>
              <a:rect l="l" t="t" r="r" b="b"/>
              <a:pathLst>
                <a:path w="4823" h="4811" fill="norm" stroke="1" extrusionOk="0">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71" name="Google Shape;1271;p28"/>
            <p:cNvSpPr/>
            <p:nvPr/>
          </p:nvSpPr>
          <p:spPr bwMode="auto">
            <a:xfrm>
              <a:off x="8846561" y="3070730"/>
              <a:ext cx="154517" cy="154517"/>
            </a:xfrm>
            <a:custGeom>
              <a:avLst/>
              <a:gdLst/>
              <a:ahLst/>
              <a:cxnLst/>
              <a:rect l="l" t="t" r="r" b="b"/>
              <a:pathLst>
                <a:path w="4823" h="4823" fill="norm" stroke="1" extrusionOk="0">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272" name="Google Shape;1272;p28"/>
          <p:cNvGrpSpPr/>
          <p:nvPr/>
        </p:nvGrpSpPr>
        <p:grpSpPr bwMode="auto">
          <a:xfrm rot="10800000">
            <a:off x="153779" y="1125004"/>
            <a:ext cx="181204" cy="295450"/>
            <a:chOff x="8814523" y="4301099"/>
            <a:chExt cx="181204" cy="295450"/>
          </a:xfrm>
        </p:grpSpPr>
        <p:sp>
          <p:nvSpPr>
            <p:cNvPr id="1273" name="Google Shape;1273;p28"/>
            <p:cNvSpPr/>
            <p:nvPr/>
          </p:nvSpPr>
          <p:spPr bwMode="auto">
            <a:xfrm>
              <a:off x="8814523" y="4429633"/>
              <a:ext cx="44660" cy="37996"/>
            </a:xfrm>
            <a:custGeom>
              <a:avLst/>
              <a:gdLst/>
              <a:ahLst/>
              <a:cxnLst/>
              <a:rect l="l" t="t" r="r" b="b"/>
              <a:pathLst>
                <a:path w="1394" h="1186" fill="norm" stroke="1"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74" name="Google Shape;1274;p28"/>
            <p:cNvSpPr/>
            <p:nvPr/>
          </p:nvSpPr>
          <p:spPr bwMode="auto">
            <a:xfrm>
              <a:off x="8951067" y="4429633"/>
              <a:ext cx="44660" cy="37996"/>
            </a:xfrm>
            <a:custGeom>
              <a:avLst/>
              <a:gdLst/>
              <a:ahLst/>
              <a:cxnLst/>
              <a:rect l="l" t="t" r="r" b="b"/>
              <a:pathLst>
                <a:path w="1394" h="1186" fill="norm" stroke="1"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75" name="Google Shape;1275;p28"/>
            <p:cNvSpPr/>
            <p:nvPr/>
          </p:nvSpPr>
          <p:spPr bwMode="auto">
            <a:xfrm>
              <a:off x="8814523" y="4301099"/>
              <a:ext cx="44660" cy="37964"/>
            </a:xfrm>
            <a:custGeom>
              <a:avLst/>
              <a:gdLst/>
              <a:ahLst/>
              <a:cxnLst/>
              <a:rect l="l" t="t" r="r" b="b"/>
              <a:pathLst>
                <a:path w="1394" h="1185" fill="norm" stroke="1"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76" name="Google Shape;1276;p28"/>
            <p:cNvSpPr/>
            <p:nvPr/>
          </p:nvSpPr>
          <p:spPr bwMode="auto">
            <a:xfrm>
              <a:off x="8951067" y="4301099"/>
              <a:ext cx="44660" cy="37964"/>
            </a:xfrm>
            <a:custGeom>
              <a:avLst/>
              <a:gdLst/>
              <a:ahLst/>
              <a:cxnLst/>
              <a:rect l="l" t="t" r="r" b="b"/>
              <a:pathLst>
                <a:path w="1394" h="1185" fill="norm" stroke="1"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77" name="Google Shape;1277;p28"/>
            <p:cNvSpPr/>
            <p:nvPr/>
          </p:nvSpPr>
          <p:spPr bwMode="auto">
            <a:xfrm>
              <a:off x="8814523" y="4558328"/>
              <a:ext cx="44660" cy="38221"/>
            </a:xfrm>
            <a:custGeom>
              <a:avLst/>
              <a:gdLst/>
              <a:ahLst/>
              <a:cxnLst/>
              <a:rect l="l" t="t" r="r" b="b"/>
              <a:pathLst>
                <a:path w="1394" h="1193" fill="norm" stroke="1"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78" name="Google Shape;1278;p28"/>
            <p:cNvSpPr/>
            <p:nvPr/>
          </p:nvSpPr>
          <p:spPr bwMode="auto">
            <a:xfrm>
              <a:off x="8951067" y="4558328"/>
              <a:ext cx="44660" cy="38221"/>
            </a:xfrm>
            <a:custGeom>
              <a:avLst/>
              <a:gdLst/>
              <a:ahLst/>
              <a:cxnLst/>
              <a:rect l="l" t="t" r="r" b="b"/>
              <a:pathLst>
                <a:path w="1394" h="1193" fill="norm" stroke="1"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279" name="Google Shape;1279;p28"/>
          <p:cNvSpPr/>
          <p:nvPr/>
        </p:nvSpPr>
        <p:spPr bwMode="auto">
          <a:xfrm rot="10800000">
            <a:off x="8816917" y="2786250"/>
            <a:ext cx="152679" cy="152964"/>
          </a:xfrm>
          <a:custGeom>
            <a:avLst/>
            <a:gdLst/>
            <a:ahLst/>
            <a:cxnLst/>
            <a:rect l="l" t="t" r="r" b="b"/>
            <a:pathLst>
              <a:path w="5883" h="5894" fill="norm" stroke="1" extrusionOk="0">
                <a:moveTo>
                  <a:pt x="1" y="0"/>
                </a:moveTo>
                <a:lnTo>
                  <a:pt x="1" y="5894"/>
                </a:lnTo>
                <a:lnTo>
                  <a:pt x="5882" y="5894"/>
                </a:lnTo>
                <a:lnTo>
                  <a:pt x="5882"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280" name="Google Shape;1280;p28"/>
          <p:cNvGrpSpPr/>
          <p:nvPr/>
        </p:nvGrpSpPr>
        <p:grpSpPr bwMode="auto">
          <a:xfrm rot="10800000">
            <a:off x="8815972" y="1791473"/>
            <a:ext cx="154529" cy="443783"/>
            <a:chOff x="179009" y="2072967"/>
            <a:chExt cx="190870" cy="548151"/>
          </a:xfrm>
        </p:grpSpPr>
        <p:sp>
          <p:nvSpPr>
            <p:cNvPr id="1281" name="Google Shape;1281;p28"/>
            <p:cNvSpPr/>
            <p:nvPr/>
          </p:nvSpPr>
          <p:spPr bwMode="auto">
            <a:xfrm>
              <a:off x="179009" y="2072967"/>
              <a:ext cx="190870" cy="190870"/>
            </a:xfrm>
            <a:custGeom>
              <a:avLst/>
              <a:gdLst/>
              <a:ahLst/>
              <a:cxnLst/>
              <a:rect l="l" t="t" r="r" b="b"/>
              <a:pathLst>
                <a:path w="5954" h="5954" fill="norm" stroke="1"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82" name="Google Shape;1282;p28"/>
            <p:cNvSpPr/>
            <p:nvPr/>
          </p:nvSpPr>
          <p:spPr bwMode="auto">
            <a:xfrm>
              <a:off x="179009" y="2429863"/>
              <a:ext cx="190870" cy="191254"/>
            </a:xfrm>
            <a:custGeom>
              <a:avLst/>
              <a:gdLst/>
              <a:ahLst/>
              <a:cxnLst/>
              <a:rect l="l" t="t" r="r" b="b"/>
              <a:pathLst>
                <a:path w="5954" h="5966" fill="norm" stroke="1"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283" name="Google Shape;1283;p28"/>
          <p:cNvGrpSpPr/>
          <p:nvPr/>
        </p:nvGrpSpPr>
        <p:grpSpPr bwMode="auto">
          <a:xfrm rot="10800000">
            <a:off x="8690875" y="162658"/>
            <a:ext cx="279631" cy="259804"/>
            <a:chOff x="6672" y="3464315"/>
            <a:chExt cx="279631" cy="259804"/>
          </a:xfrm>
        </p:grpSpPr>
        <p:sp>
          <p:nvSpPr>
            <p:cNvPr id="1284" name="Google Shape;1284;p28"/>
            <p:cNvSpPr/>
            <p:nvPr/>
          </p:nvSpPr>
          <p:spPr bwMode="auto">
            <a:xfrm>
              <a:off x="246938" y="3577534"/>
              <a:ext cx="39365" cy="33526"/>
            </a:xfrm>
            <a:custGeom>
              <a:avLst/>
              <a:gdLst/>
              <a:ahLst/>
              <a:cxnLst/>
              <a:rect l="l" t="t" r="r" b="b"/>
              <a:pathLst>
                <a:path w="1227" h="1045" fill="norm" stroke="1"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85" name="Google Shape;1285;p28"/>
            <p:cNvSpPr/>
            <p:nvPr/>
          </p:nvSpPr>
          <p:spPr bwMode="auto">
            <a:xfrm>
              <a:off x="126982" y="3577534"/>
              <a:ext cx="39011" cy="33526"/>
            </a:xfrm>
            <a:custGeom>
              <a:avLst/>
              <a:gdLst/>
              <a:ahLst/>
              <a:cxnLst/>
              <a:rect l="l" t="t" r="r" b="b"/>
              <a:pathLst>
                <a:path w="1216" h="1045" fill="norm" stroke="1"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86" name="Google Shape;1286;p28"/>
            <p:cNvSpPr/>
            <p:nvPr/>
          </p:nvSpPr>
          <p:spPr bwMode="auto">
            <a:xfrm>
              <a:off x="6672" y="3577374"/>
              <a:ext cx="39365" cy="33687"/>
            </a:xfrm>
            <a:custGeom>
              <a:avLst/>
              <a:gdLst/>
              <a:ahLst/>
              <a:cxnLst/>
              <a:rect l="l" t="t" r="r" b="b"/>
              <a:pathLst>
                <a:path w="1227" h="1050" fill="norm" stroke="1"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87" name="Google Shape;1287;p28"/>
            <p:cNvSpPr/>
            <p:nvPr/>
          </p:nvSpPr>
          <p:spPr bwMode="auto">
            <a:xfrm>
              <a:off x="246938" y="3464315"/>
              <a:ext cx="39365" cy="33655"/>
            </a:xfrm>
            <a:custGeom>
              <a:avLst/>
              <a:gdLst/>
              <a:ahLst/>
              <a:cxnLst/>
              <a:rect l="l" t="t" r="r" b="b"/>
              <a:pathLst>
                <a:path w="1227" h="1049" fill="norm" stroke="1"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88" name="Google Shape;1288;p28"/>
            <p:cNvSpPr/>
            <p:nvPr/>
          </p:nvSpPr>
          <p:spPr bwMode="auto">
            <a:xfrm>
              <a:off x="126982" y="3464315"/>
              <a:ext cx="39011" cy="33655"/>
            </a:xfrm>
            <a:custGeom>
              <a:avLst/>
              <a:gdLst/>
              <a:ahLst/>
              <a:cxnLst/>
              <a:rect l="l" t="t" r="r" b="b"/>
              <a:pathLst>
                <a:path w="1216" h="1049" fill="norm" stroke="1"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89" name="Google Shape;1289;p28"/>
            <p:cNvSpPr/>
            <p:nvPr/>
          </p:nvSpPr>
          <p:spPr bwMode="auto">
            <a:xfrm>
              <a:off x="6672" y="3464315"/>
              <a:ext cx="39365" cy="33655"/>
            </a:xfrm>
            <a:custGeom>
              <a:avLst/>
              <a:gdLst/>
              <a:ahLst/>
              <a:cxnLst/>
              <a:rect l="l" t="t" r="r" b="b"/>
              <a:pathLst>
                <a:path w="1227" h="1049" fill="norm" stroke="1"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90" name="Google Shape;1290;p28"/>
            <p:cNvSpPr/>
            <p:nvPr/>
          </p:nvSpPr>
          <p:spPr bwMode="auto">
            <a:xfrm>
              <a:off x="246938" y="3690721"/>
              <a:ext cx="39365" cy="33398"/>
            </a:xfrm>
            <a:custGeom>
              <a:avLst/>
              <a:gdLst/>
              <a:ahLst/>
              <a:cxnLst/>
              <a:rect l="l" t="t" r="r" b="b"/>
              <a:pathLst>
                <a:path w="1227" h="1041" fill="norm" stroke="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91" name="Google Shape;1291;p28"/>
            <p:cNvSpPr/>
            <p:nvPr/>
          </p:nvSpPr>
          <p:spPr bwMode="auto">
            <a:xfrm>
              <a:off x="126982" y="3690625"/>
              <a:ext cx="39011" cy="33494"/>
            </a:xfrm>
            <a:custGeom>
              <a:avLst/>
              <a:gdLst/>
              <a:ahLst/>
              <a:cxnLst/>
              <a:rect l="l" t="t" r="r" b="b"/>
              <a:pathLst>
                <a:path w="1216" h="1044" fill="norm" stroke="1"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92" name="Google Shape;1292;p28"/>
            <p:cNvSpPr/>
            <p:nvPr/>
          </p:nvSpPr>
          <p:spPr bwMode="auto">
            <a:xfrm>
              <a:off x="6672" y="3690625"/>
              <a:ext cx="39365" cy="33494"/>
            </a:xfrm>
            <a:custGeom>
              <a:avLst/>
              <a:gdLst/>
              <a:ahLst/>
              <a:cxnLst/>
              <a:rect l="l" t="t" r="r" b="b"/>
              <a:pathLst>
                <a:path w="1227" h="1044" fill="norm" stroke="1"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293" name="Google Shape;1293;p28"/>
          <p:cNvSpPr/>
          <p:nvPr/>
        </p:nvSpPr>
        <p:spPr bwMode="auto">
          <a:xfrm rot="10800000">
            <a:off x="8436291" y="162657"/>
            <a:ext cx="106225" cy="105840"/>
          </a:xfrm>
          <a:custGeom>
            <a:avLst/>
            <a:gdLst/>
            <a:ahLst/>
            <a:cxnLst/>
            <a:rect l="l" t="t" r="r" b="b"/>
            <a:pathLst>
              <a:path w="3311" h="3299" fill="norm" stroke="1" extrusionOk="0">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94" name="Google Shape;1294;p28"/>
          <p:cNvSpPr txBox="1">
            <a:spLocks noGrp="1"/>
          </p:cNvSpPr>
          <p:nvPr>
            <p:ph type="title" hasCustomPrompt="1"/>
          </p:nvPr>
        </p:nvSpPr>
        <p:spPr bwMode="auto">
          <a:xfrm flipH="1">
            <a:off x="5864431" y="2740753"/>
            <a:ext cx="2093400" cy="14565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6000">
                <a:solidFill>
                  <a:schemeClr val="lt2"/>
                </a:solidFill>
                <a:latin typeface="Libre Franklin Black"/>
                <a:ea typeface="Libre Franklin Black"/>
                <a:cs typeface="Libre Franklin Black"/>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pPr>
              <a:defRPr/>
            </a:pPr>
            <a:r>
              <a:rPr/>
              <a:t>xx%</a:t>
            </a:r>
            <a:endParaRPr/>
          </a:p>
        </p:txBody>
      </p:sp>
      <p:sp>
        <p:nvSpPr>
          <p:cNvPr id="1295" name="Google Shape;1295;p28"/>
          <p:cNvSpPr txBox="1">
            <a:spLocks noGrp="1"/>
          </p:cNvSpPr>
          <p:nvPr>
            <p:ph type="subTitle" idx="1"/>
          </p:nvPr>
        </p:nvSpPr>
        <p:spPr bwMode="auto">
          <a:xfrm flipH="1">
            <a:off x="5157031" y="1855715"/>
            <a:ext cx="2707800" cy="609600"/>
          </a:xfrm>
          <a:prstGeom prst="rect">
            <a:avLst/>
          </a:prstGeom>
        </p:spPr>
        <p:txBody>
          <a:bodyPr spcFirstLastPara="1" wrap="square" lIns="91425" tIns="91425" rIns="91425" bIns="91425" anchor="t" anchorCtr="0">
            <a:noAutofit/>
          </a:bodyPr>
          <a:lstStyle>
            <a:lvl1pPr lvl="0" algn="r">
              <a:spcBef>
                <a:spcPts val="0"/>
              </a:spcBef>
              <a:spcAft>
                <a:spcPts val="0"/>
              </a:spcAft>
              <a:buSzPts val="2100"/>
              <a:buNone/>
              <a:defRPr sz="1800"/>
            </a:lvl1pPr>
            <a:lvl2pPr lvl="1" algn="r">
              <a:lnSpc>
                <a:spcPct val="100000"/>
              </a:lnSpc>
              <a:spcBef>
                <a:spcPts val="0"/>
              </a:spcBef>
              <a:spcAft>
                <a:spcPts val="0"/>
              </a:spcAft>
              <a:buSzPts val="2100"/>
              <a:buNone/>
              <a:defRPr sz="2100"/>
            </a:lvl2pPr>
            <a:lvl3pPr lvl="2" algn="r">
              <a:lnSpc>
                <a:spcPct val="100000"/>
              </a:lnSpc>
              <a:spcBef>
                <a:spcPts val="0"/>
              </a:spcBef>
              <a:spcAft>
                <a:spcPts val="0"/>
              </a:spcAft>
              <a:buSzPts val="2100"/>
              <a:buNone/>
              <a:defRPr sz="2100"/>
            </a:lvl3pPr>
            <a:lvl4pPr lvl="3" algn="r">
              <a:lnSpc>
                <a:spcPct val="100000"/>
              </a:lnSpc>
              <a:spcBef>
                <a:spcPts val="0"/>
              </a:spcBef>
              <a:spcAft>
                <a:spcPts val="0"/>
              </a:spcAft>
              <a:buSzPts val="2100"/>
              <a:buNone/>
              <a:defRPr sz="2100"/>
            </a:lvl4pPr>
            <a:lvl5pPr lvl="4" algn="r">
              <a:lnSpc>
                <a:spcPct val="100000"/>
              </a:lnSpc>
              <a:spcBef>
                <a:spcPts val="0"/>
              </a:spcBef>
              <a:spcAft>
                <a:spcPts val="0"/>
              </a:spcAft>
              <a:buSzPts val="2100"/>
              <a:buNone/>
              <a:defRPr sz="2100"/>
            </a:lvl5pPr>
            <a:lvl6pPr lvl="5" algn="r">
              <a:lnSpc>
                <a:spcPct val="100000"/>
              </a:lnSpc>
              <a:spcBef>
                <a:spcPts val="0"/>
              </a:spcBef>
              <a:spcAft>
                <a:spcPts val="0"/>
              </a:spcAft>
              <a:buSzPts val="2100"/>
              <a:buNone/>
              <a:defRPr sz="2100"/>
            </a:lvl6pPr>
            <a:lvl7pPr lvl="6" algn="r">
              <a:lnSpc>
                <a:spcPct val="100000"/>
              </a:lnSpc>
              <a:spcBef>
                <a:spcPts val="0"/>
              </a:spcBef>
              <a:spcAft>
                <a:spcPts val="0"/>
              </a:spcAft>
              <a:buSzPts val="2100"/>
              <a:buNone/>
              <a:defRPr sz="2100"/>
            </a:lvl7pPr>
            <a:lvl8pPr lvl="7" algn="r">
              <a:lnSpc>
                <a:spcPct val="100000"/>
              </a:lnSpc>
              <a:spcBef>
                <a:spcPts val="0"/>
              </a:spcBef>
              <a:spcAft>
                <a:spcPts val="0"/>
              </a:spcAft>
              <a:buSzPts val="2100"/>
              <a:buNone/>
              <a:defRPr sz="2100"/>
            </a:lvl8pPr>
            <a:lvl9pPr lvl="8" algn="r">
              <a:lnSpc>
                <a:spcPct val="100000"/>
              </a:lnSpc>
              <a:spcBef>
                <a:spcPts val="0"/>
              </a:spcBef>
              <a:spcAft>
                <a:spcPts val="0"/>
              </a:spcAft>
              <a:buSzPts val="2100"/>
              <a:buNone/>
              <a:defRPr sz="2100"/>
            </a:lvl9pPr>
          </a:lstStyle>
          <a:p>
            <a:pPr>
              <a:defRPr/>
            </a:pPr>
            <a:endParaRPr/>
          </a:p>
        </p:txBody>
      </p:sp>
      <p:sp>
        <p:nvSpPr>
          <p:cNvPr id="1296" name="Google Shape;1296;p28"/>
          <p:cNvSpPr txBox="1">
            <a:spLocks noGrp="1"/>
          </p:cNvSpPr>
          <p:nvPr>
            <p:ph type="title" idx="2"/>
          </p:nvPr>
        </p:nvSpPr>
        <p:spPr bwMode="auto">
          <a:xfrm flipH="1">
            <a:off x="3557131" y="1179527"/>
            <a:ext cx="4307700" cy="6762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3000">
                <a:solidFill>
                  <a:schemeClr val="lt2"/>
                </a:solidFill>
              </a:defRPr>
            </a:lvl1pPr>
            <a:lvl2pPr lvl="1" algn="r">
              <a:spcBef>
                <a:spcPts val="0"/>
              </a:spcBef>
              <a:spcAft>
                <a:spcPts val="0"/>
              </a:spcAft>
              <a:buSzPts val="3600"/>
              <a:buNone/>
              <a:defRPr sz="3600"/>
            </a:lvl2pPr>
            <a:lvl3pPr lvl="2" algn="r">
              <a:spcBef>
                <a:spcPts val="0"/>
              </a:spcBef>
              <a:spcAft>
                <a:spcPts val="0"/>
              </a:spcAft>
              <a:buSzPts val="3600"/>
              <a:buNone/>
              <a:defRPr sz="3600"/>
            </a:lvl3pPr>
            <a:lvl4pPr lvl="3" algn="r">
              <a:spcBef>
                <a:spcPts val="0"/>
              </a:spcBef>
              <a:spcAft>
                <a:spcPts val="0"/>
              </a:spcAft>
              <a:buSzPts val="3600"/>
              <a:buNone/>
              <a:defRPr sz="3600"/>
            </a:lvl4pPr>
            <a:lvl5pPr lvl="4" algn="r">
              <a:spcBef>
                <a:spcPts val="0"/>
              </a:spcBef>
              <a:spcAft>
                <a:spcPts val="0"/>
              </a:spcAft>
              <a:buSzPts val="3600"/>
              <a:buNone/>
              <a:defRPr sz="3600"/>
            </a:lvl5pPr>
            <a:lvl6pPr lvl="5" algn="r">
              <a:spcBef>
                <a:spcPts val="0"/>
              </a:spcBef>
              <a:spcAft>
                <a:spcPts val="0"/>
              </a:spcAft>
              <a:buSzPts val="3600"/>
              <a:buNone/>
              <a:defRPr sz="3600"/>
            </a:lvl6pPr>
            <a:lvl7pPr lvl="6" algn="r">
              <a:spcBef>
                <a:spcPts val="0"/>
              </a:spcBef>
              <a:spcAft>
                <a:spcPts val="0"/>
              </a:spcAft>
              <a:buSzPts val="3600"/>
              <a:buNone/>
              <a:defRPr sz="3600"/>
            </a:lvl7pPr>
            <a:lvl8pPr lvl="7" algn="r">
              <a:spcBef>
                <a:spcPts val="0"/>
              </a:spcBef>
              <a:spcAft>
                <a:spcPts val="0"/>
              </a:spcAft>
              <a:buSzPts val="3600"/>
              <a:buNone/>
              <a:defRPr sz="3600"/>
            </a:lvl8pPr>
            <a:lvl9pPr lvl="8" algn="r">
              <a:spcBef>
                <a:spcPts val="0"/>
              </a:spcBef>
              <a:spcAft>
                <a:spcPts val="0"/>
              </a:spcAft>
              <a:buSzPts val="3600"/>
              <a:buNone/>
              <a:defRPr sz="3600"/>
            </a:lvl9pPr>
          </a:lstStyle>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3" preserve="0" showMasterPhAnim="0" userDrawn="1">
  <p:cSld name="CUSTOM_10_2">
    <p:spTree>
      <p:nvGrpSpPr>
        <p:cNvPr id="1" name=""/>
        <p:cNvGrpSpPr/>
        <p:nvPr/>
      </p:nvGrpSpPr>
      <p:grpSpPr bwMode="auto">
        <a:xfrm>
          <a:off x="0" y="0"/>
          <a:ext cx="0" cy="0"/>
          <a:chOff x="0" y="0"/>
          <a:chExt cx="0" cy="0"/>
        </a:xfrm>
      </p:grpSpPr>
      <p:sp>
        <p:nvSpPr>
          <p:cNvPr id="1298" name="Google Shape;1298;p29"/>
          <p:cNvSpPr/>
          <p:nvPr/>
        </p:nvSpPr>
        <p:spPr bwMode="auto">
          <a:xfrm rot="10800000" flipH="1">
            <a:off x="25" y="3544589"/>
            <a:ext cx="9143969" cy="1598911"/>
          </a:xfrm>
          <a:custGeom>
            <a:avLst/>
            <a:gdLst/>
            <a:ahLst/>
            <a:cxnLst/>
            <a:rect l="l" t="t" r="r" b="b"/>
            <a:pathLst>
              <a:path w="44209" h="160735" fill="norm" stroke="1" extrusionOk="0">
                <a:moveTo>
                  <a:pt x="0" y="0"/>
                </a:moveTo>
                <a:lnTo>
                  <a:pt x="0" y="160734"/>
                </a:lnTo>
                <a:lnTo>
                  <a:pt x="44208" y="160734"/>
                </a:lnTo>
                <a:lnTo>
                  <a:pt x="44208" y="0"/>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99" name="Google Shape;1299;p29"/>
          <p:cNvSpPr/>
          <p:nvPr/>
        </p:nvSpPr>
        <p:spPr bwMode="auto">
          <a:xfrm rot="10800000" flipH="1">
            <a:off x="1349525" y="2585835"/>
            <a:ext cx="1766371" cy="1766392"/>
          </a:xfrm>
          <a:custGeom>
            <a:avLst/>
            <a:gdLst/>
            <a:ahLst/>
            <a:cxnLst/>
            <a:rect l="l" t="t" r="r" b="b"/>
            <a:pathLst>
              <a:path w="83094" h="83095" fill="norm" stroke="1" extrusionOk="0">
                <a:moveTo>
                  <a:pt x="0" y="1"/>
                </a:moveTo>
                <a:lnTo>
                  <a:pt x="0" y="83094"/>
                </a:lnTo>
                <a:lnTo>
                  <a:pt x="83094" y="83094"/>
                </a:lnTo>
                <a:lnTo>
                  <a:pt x="83094" y="1"/>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00" name="Google Shape;1300;p29"/>
          <p:cNvSpPr/>
          <p:nvPr/>
        </p:nvSpPr>
        <p:spPr bwMode="auto">
          <a:xfrm rot="10800000" flipH="1">
            <a:off x="1504484" y="2740810"/>
            <a:ext cx="1456430" cy="1456448"/>
          </a:xfrm>
          <a:custGeom>
            <a:avLst/>
            <a:gdLst/>
            <a:ahLst/>
            <a:cxnLst/>
            <a:rect l="l" t="t" r="r" b="b"/>
            <a:pathLst>
              <a:path w="83094" h="83095" fill="norm" stroke="1" extrusionOk="0">
                <a:moveTo>
                  <a:pt x="0" y="1"/>
                </a:moveTo>
                <a:lnTo>
                  <a:pt x="0" y="83094"/>
                </a:lnTo>
                <a:lnTo>
                  <a:pt x="83094" y="83094"/>
                </a:lnTo>
                <a:lnTo>
                  <a:pt x="83094" y="1"/>
                </a:ln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01" name="Google Shape;1301;p29"/>
          <p:cNvSpPr/>
          <p:nvPr/>
        </p:nvSpPr>
        <p:spPr bwMode="auto">
          <a:xfrm rot="10800000" flipH="1">
            <a:off x="8209788" y="163420"/>
            <a:ext cx="83286" cy="83286"/>
          </a:xfrm>
          <a:custGeom>
            <a:avLst/>
            <a:gdLst/>
            <a:ahLst/>
            <a:cxnLst/>
            <a:rect l="l" t="t" r="r" b="b"/>
            <a:pathLst>
              <a:path w="2596" h="2596" fill="norm" stroke="1" extrusionOk="0">
                <a:moveTo>
                  <a:pt x="0" y="0"/>
                </a:moveTo>
                <a:lnTo>
                  <a:pt x="0" y="2596"/>
                </a:lnTo>
                <a:lnTo>
                  <a:pt x="2596" y="2596"/>
                </a:lnTo>
                <a:lnTo>
                  <a:pt x="2596" y="0"/>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02" name="Google Shape;1302;p29"/>
          <p:cNvSpPr/>
          <p:nvPr/>
        </p:nvSpPr>
        <p:spPr bwMode="auto">
          <a:xfrm rot="10800000" flipH="1">
            <a:off x="8395417" y="162650"/>
            <a:ext cx="600135" cy="81778"/>
          </a:xfrm>
          <a:custGeom>
            <a:avLst/>
            <a:gdLst/>
            <a:ahLst/>
            <a:cxnLst/>
            <a:rect l="l" t="t" r="r" b="b"/>
            <a:pathLst>
              <a:path w="18706" h="2549" fill="norm" stroke="1"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303" name="Google Shape;1303;p29"/>
          <p:cNvGrpSpPr/>
          <p:nvPr/>
        </p:nvGrpSpPr>
        <p:grpSpPr bwMode="auto">
          <a:xfrm rot="10800000" flipH="1">
            <a:off x="8841048" y="2496305"/>
            <a:ext cx="154517" cy="442886"/>
            <a:chOff x="8846561" y="2782361"/>
            <a:chExt cx="154517" cy="442886"/>
          </a:xfrm>
        </p:grpSpPr>
        <p:sp>
          <p:nvSpPr>
            <p:cNvPr id="1304" name="Google Shape;1304;p29"/>
            <p:cNvSpPr/>
            <p:nvPr/>
          </p:nvSpPr>
          <p:spPr bwMode="auto">
            <a:xfrm>
              <a:off x="8846561" y="2782361"/>
              <a:ext cx="154517" cy="154132"/>
            </a:xfrm>
            <a:custGeom>
              <a:avLst/>
              <a:gdLst/>
              <a:ahLst/>
              <a:cxnLst/>
              <a:rect l="l" t="t" r="r" b="b"/>
              <a:pathLst>
                <a:path w="4823" h="4811" fill="norm" stroke="1" extrusionOk="0">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05" name="Google Shape;1305;p29"/>
            <p:cNvSpPr/>
            <p:nvPr/>
          </p:nvSpPr>
          <p:spPr bwMode="auto">
            <a:xfrm>
              <a:off x="8846561" y="3070730"/>
              <a:ext cx="154517" cy="154517"/>
            </a:xfrm>
            <a:custGeom>
              <a:avLst/>
              <a:gdLst/>
              <a:ahLst/>
              <a:cxnLst/>
              <a:rect l="l" t="t" r="r" b="b"/>
              <a:pathLst>
                <a:path w="4823" h="4823" fill="norm" stroke="1" extrusionOk="0">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306" name="Google Shape;1306;p29"/>
          <p:cNvGrpSpPr/>
          <p:nvPr/>
        </p:nvGrpSpPr>
        <p:grpSpPr bwMode="auto">
          <a:xfrm rot="10800000" flipH="1">
            <a:off x="8809011" y="1125004"/>
            <a:ext cx="181204" cy="295450"/>
            <a:chOff x="8814523" y="4301099"/>
            <a:chExt cx="181204" cy="295450"/>
          </a:xfrm>
        </p:grpSpPr>
        <p:sp>
          <p:nvSpPr>
            <p:cNvPr id="1307" name="Google Shape;1307;p29"/>
            <p:cNvSpPr/>
            <p:nvPr/>
          </p:nvSpPr>
          <p:spPr bwMode="auto">
            <a:xfrm>
              <a:off x="8814523" y="4429633"/>
              <a:ext cx="44660" cy="37996"/>
            </a:xfrm>
            <a:custGeom>
              <a:avLst/>
              <a:gdLst/>
              <a:ahLst/>
              <a:cxnLst/>
              <a:rect l="l" t="t" r="r" b="b"/>
              <a:pathLst>
                <a:path w="1394" h="1186" fill="norm" stroke="1"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08" name="Google Shape;1308;p29"/>
            <p:cNvSpPr/>
            <p:nvPr/>
          </p:nvSpPr>
          <p:spPr bwMode="auto">
            <a:xfrm>
              <a:off x="8951067" y="4429633"/>
              <a:ext cx="44660" cy="37996"/>
            </a:xfrm>
            <a:custGeom>
              <a:avLst/>
              <a:gdLst/>
              <a:ahLst/>
              <a:cxnLst/>
              <a:rect l="l" t="t" r="r" b="b"/>
              <a:pathLst>
                <a:path w="1394" h="1186" fill="norm" stroke="1"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09" name="Google Shape;1309;p29"/>
            <p:cNvSpPr/>
            <p:nvPr/>
          </p:nvSpPr>
          <p:spPr bwMode="auto">
            <a:xfrm>
              <a:off x="8814523" y="4301099"/>
              <a:ext cx="44660" cy="37964"/>
            </a:xfrm>
            <a:custGeom>
              <a:avLst/>
              <a:gdLst/>
              <a:ahLst/>
              <a:cxnLst/>
              <a:rect l="l" t="t" r="r" b="b"/>
              <a:pathLst>
                <a:path w="1394" h="1185" fill="norm" stroke="1"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10" name="Google Shape;1310;p29"/>
            <p:cNvSpPr/>
            <p:nvPr/>
          </p:nvSpPr>
          <p:spPr bwMode="auto">
            <a:xfrm>
              <a:off x="8951067" y="4301099"/>
              <a:ext cx="44660" cy="37964"/>
            </a:xfrm>
            <a:custGeom>
              <a:avLst/>
              <a:gdLst/>
              <a:ahLst/>
              <a:cxnLst/>
              <a:rect l="l" t="t" r="r" b="b"/>
              <a:pathLst>
                <a:path w="1394" h="1185" fill="norm" stroke="1"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11" name="Google Shape;1311;p29"/>
            <p:cNvSpPr/>
            <p:nvPr/>
          </p:nvSpPr>
          <p:spPr bwMode="auto">
            <a:xfrm>
              <a:off x="8814523" y="4558328"/>
              <a:ext cx="44660" cy="38221"/>
            </a:xfrm>
            <a:custGeom>
              <a:avLst/>
              <a:gdLst/>
              <a:ahLst/>
              <a:cxnLst/>
              <a:rect l="l" t="t" r="r" b="b"/>
              <a:pathLst>
                <a:path w="1394" h="1193" fill="norm" stroke="1"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12" name="Google Shape;1312;p29"/>
            <p:cNvSpPr/>
            <p:nvPr/>
          </p:nvSpPr>
          <p:spPr bwMode="auto">
            <a:xfrm>
              <a:off x="8951067" y="4558328"/>
              <a:ext cx="44660" cy="38221"/>
            </a:xfrm>
            <a:custGeom>
              <a:avLst/>
              <a:gdLst/>
              <a:ahLst/>
              <a:cxnLst/>
              <a:rect l="l" t="t" r="r" b="b"/>
              <a:pathLst>
                <a:path w="1394" h="1193" fill="norm" stroke="1"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313" name="Google Shape;1313;p29"/>
          <p:cNvSpPr/>
          <p:nvPr/>
        </p:nvSpPr>
        <p:spPr bwMode="auto">
          <a:xfrm rot="10800000" flipH="1">
            <a:off x="174398" y="2786250"/>
            <a:ext cx="152679" cy="152964"/>
          </a:xfrm>
          <a:custGeom>
            <a:avLst/>
            <a:gdLst/>
            <a:ahLst/>
            <a:cxnLst/>
            <a:rect l="l" t="t" r="r" b="b"/>
            <a:pathLst>
              <a:path w="5883" h="5894" fill="norm" stroke="1" extrusionOk="0">
                <a:moveTo>
                  <a:pt x="1" y="0"/>
                </a:moveTo>
                <a:lnTo>
                  <a:pt x="1" y="5894"/>
                </a:lnTo>
                <a:lnTo>
                  <a:pt x="5882" y="5894"/>
                </a:lnTo>
                <a:lnTo>
                  <a:pt x="5882" y="0"/>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314" name="Google Shape;1314;p29"/>
          <p:cNvGrpSpPr/>
          <p:nvPr/>
        </p:nvGrpSpPr>
        <p:grpSpPr bwMode="auto">
          <a:xfrm rot="10800000" flipH="1">
            <a:off x="173493" y="1791473"/>
            <a:ext cx="154529" cy="443783"/>
            <a:chOff x="179009" y="2072967"/>
            <a:chExt cx="190870" cy="548151"/>
          </a:xfrm>
        </p:grpSpPr>
        <p:sp>
          <p:nvSpPr>
            <p:cNvPr id="1315" name="Google Shape;1315;p29"/>
            <p:cNvSpPr/>
            <p:nvPr/>
          </p:nvSpPr>
          <p:spPr bwMode="auto">
            <a:xfrm>
              <a:off x="179009" y="2072967"/>
              <a:ext cx="190870" cy="190870"/>
            </a:xfrm>
            <a:custGeom>
              <a:avLst/>
              <a:gdLst/>
              <a:ahLst/>
              <a:cxnLst/>
              <a:rect l="l" t="t" r="r" b="b"/>
              <a:pathLst>
                <a:path w="5954" h="5954" fill="norm" stroke="1"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16" name="Google Shape;1316;p29"/>
            <p:cNvSpPr/>
            <p:nvPr/>
          </p:nvSpPr>
          <p:spPr bwMode="auto">
            <a:xfrm>
              <a:off x="179009" y="2429863"/>
              <a:ext cx="190870" cy="191254"/>
            </a:xfrm>
            <a:custGeom>
              <a:avLst/>
              <a:gdLst/>
              <a:ahLst/>
              <a:cxnLst/>
              <a:rect l="l" t="t" r="r" b="b"/>
              <a:pathLst>
                <a:path w="5954" h="5966" fill="norm" stroke="1"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317" name="Google Shape;1317;p29"/>
          <p:cNvGrpSpPr/>
          <p:nvPr/>
        </p:nvGrpSpPr>
        <p:grpSpPr bwMode="auto">
          <a:xfrm rot="10800000" flipH="1">
            <a:off x="173487" y="162658"/>
            <a:ext cx="279631" cy="259804"/>
            <a:chOff x="6672" y="3464315"/>
            <a:chExt cx="279631" cy="259804"/>
          </a:xfrm>
        </p:grpSpPr>
        <p:sp>
          <p:nvSpPr>
            <p:cNvPr id="1318" name="Google Shape;1318;p29"/>
            <p:cNvSpPr/>
            <p:nvPr/>
          </p:nvSpPr>
          <p:spPr bwMode="auto">
            <a:xfrm>
              <a:off x="246938" y="3577534"/>
              <a:ext cx="39365" cy="33526"/>
            </a:xfrm>
            <a:custGeom>
              <a:avLst/>
              <a:gdLst/>
              <a:ahLst/>
              <a:cxnLst/>
              <a:rect l="l" t="t" r="r" b="b"/>
              <a:pathLst>
                <a:path w="1227" h="1045" fill="norm" stroke="1"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19" name="Google Shape;1319;p29"/>
            <p:cNvSpPr/>
            <p:nvPr/>
          </p:nvSpPr>
          <p:spPr bwMode="auto">
            <a:xfrm>
              <a:off x="126982" y="3577534"/>
              <a:ext cx="39011" cy="33526"/>
            </a:xfrm>
            <a:custGeom>
              <a:avLst/>
              <a:gdLst/>
              <a:ahLst/>
              <a:cxnLst/>
              <a:rect l="l" t="t" r="r" b="b"/>
              <a:pathLst>
                <a:path w="1216" h="1045" fill="norm" stroke="1"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20" name="Google Shape;1320;p29"/>
            <p:cNvSpPr/>
            <p:nvPr/>
          </p:nvSpPr>
          <p:spPr bwMode="auto">
            <a:xfrm>
              <a:off x="6672" y="3577374"/>
              <a:ext cx="39365" cy="33687"/>
            </a:xfrm>
            <a:custGeom>
              <a:avLst/>
              <a:gdLst/>
              <a:ahLst/>
              <a:cxnLst/>
              <a:rect l="l" t="t" r="r" b="b"/>
              <a:pathLst>
                <a:path w="1227" h="1050" fill="norm" stroke="1"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21" name="Google Shape;1321;p29"/>
            <p:cNvSpPr/>
            <p:nvPr/>
          </p:nvSpPr>
          <p:spPr bwMode="auto">
            <a:xfrm>
              <a:off x="246938" y="3464315"/>
              <a:ext cx="39365" cy="33655"/>
            </a:xfrm>
            <a:custGeom>
              <a:avLst/>
              <a:gdLst/>
              <a:ahLst/>
              <a:cxnLst/>
              <a:rect l="l" t="t" r="r" b="b"/>
              <a:pathLst>
                <a:path w="1227" h="1049" fill="norm" stroke="1"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22" name="Google Shape;1322;p29"/>
            <p:cNvSpPr/>
            <p:nvPr/>
          </p:nvSpPr>
          <p:spPr bwMode="auto">
            <a:xfrm>
              <a:off x="126982" y="3464315"/>
              <a:ext cx="39011" cy="33655"/>
            </a:xfrm>
            <a:custGeom>
              <a:avLst/>
              <a:gdLst/>
              <a:ahLst/>
              <a:cxnLst/>
              <a:rect l="l" t="t" r="r" b="b"/>
              <a:pathLst>
                <a:path w="1216" h="1049" fill="norm" stroke="1"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23" name="Google Shape;1323;p29"/>
            <p:cNvSpPr/>
            <p:nvPr/>
          </p:nvSpPr>
          <p:spPr bwMode="auto">
            <a:xfrm>
              <a:off x="6672" y="3464315"/>
              <a:ext cx="39365" cy="33655"/>
            </a:xfrm>
            <a:custGeom>
              <a:avLst/>
              <a:gdLst/>
              <a:ahLst/>
              <a:cxnLst/>
              <a:rect l="l" t="t" r="r" b="b"/>
              <a:pathLst>
                <a:path w="1227" h="1049" fill="norm" stroke="1"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24" name="Google Shape;1324;p29"/>
            <p:cNvSpPr/>
            <p:nvPr/>
          </p:nvSpPr>
          <p:spPr bwMode="auto">
            <a:xfrm>
              <a:off x="246938" y="3690721"/>
              <a:ext cx="39365" cy="33398"/>
            </a:xfrm>
            <a:custGeom>
              <a:avLst/>
              <a:gdLst/>
              <a:ahLst/>
              <a:cxnLst/>
              <a:rect l="l" t="t" r="r" b="b"/>
              <a:pathLst>
                <a:path w="1227" h="1041" fill="norm" stroke="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25" name="Google Shape;1325;p29"/>
            <p:cNvSpPr/>
            <p:nvPr/>
          </p:nvSpPr>
          <p:spPr bwMode="auto">
            <a:xfrm>
              <a:off x="126982" y="3690625"/>
              <a:ext cx="39011" cy="33494"/>
            </a:xfrm>
            <a:custGeom>
              <a:avLst/>
              <a:gdLst/>
              <a:ahLst/>
              <a:cxnLst/>
              <a:rect l="l" t="t" r="r" b="b"/>
              <a:pathLst>
                <a:path w="1216" h="1044" fill="norm" stroke="1"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26" name="Google Shape;1326;p29"/>
            <p:cNvSpPr/>
            <p:nvPr/>
          </p:nvSpPr>
          <p:spPr bwMode="auto">
            <a:xfrm>
              <a:off x="6672" y="3690625"/>
              <a:ext cx="39365" cy="33494"/>
            </a:xfrm>
            <a:custGeom>
              <a:avLst/>
              <a:gdLst/>
              <a:ahLst/>
              <a:cxnLst/>
              <a:rect l="l" t="t" r="r" b="b"/>
              <a:pathLst>
                <a:path w="1227" h="1044" fill="norm" stroke="1"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327" name="Google Shape;1327;p29"/>
          <p:cNvSpPr/>
          <p:nvPr/>
        </p:nvSpPr>
        <p:spPr bwMode="auto">
          <a:xfrm rot="10800000" flipH="1">
            <a:off x="601478" y="162657"/>
            <a:ext cx="106225" cy="105840"/>
          </a:xfrm>
          <a:custGeom>
            <a:avLst/>
            <a:gdLst/>
            <a:ahLst/>
            <a:cxnLst/>
            <a:rect l="l" t="t" r="r" b="b"/>
            <a:pathLst>
              <a:path w="3311" h="3299" fill="norm" stroke="1" extrusionOk="0">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28" name="Google Shape;1328;p29"/>
          <p:cNvSpPr txBox="1">
            <a:spLocks noGrp="1"/>
          </p:cNvSpPr>
          <p:nvPr>
            <p:ph type="title" hasCustomPrompt="1"/>
          </p:nvPr>
        </p:nvSpPr>
        <p:spPr bwMode="auto">
          <a:xfrm>
            <a:off x="1186163" y="2740753"/>
            <a:ext cx="2093400" cy="14565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6000">
                <a:solidFill>
                  <a:schemeClr val="lt2"/>
                </a:solidFill>
                <a:latin typeface="Libre Franklin Black"/>
                <a:ea typeface="Libre Franklin Black"/>
                <a:cs typeface="Libre Franklin Black"/>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pPr>
              <a:defRPr/>
            </a:pPr>
            <a:r>
              <a:rPr/>
              <a:t>xx%</a:t>
            </a:r>
            <a:endParaRPr/>
          </a:p>
        </p:txBody>
      </p:sp>
      <p:sp>
        <p:nvSpPr>
          <p:cNvPr id="1329" name="Google Shape;1329;p29"/>
          <p:cNvSpPr txBox="1">
            <a:spLocks noGrp="1"/>
          </p:cNvSpPr>
          <p:nvPr>
            <p:ph type="subTitle" idx="1"/>
          </p:nvPr>
        </p:nvSpPr>
        <p:spPr bwMode="auto">
          <a:xfrm>
            <a:off x="1294513" y="1855715"/>
            <a:ext cx="2707800" cy="609600"/>
          </a:xfrm>
          <a:prstGeom prst="rect">
            <a:avLst/>
          </a:prstGeom>
        </p:spPr>
        <p:txBody>
          <a:bodyPr spcFirstLastPara="1" wrap="square" lIns="91425" tIns="91425" rIns="91425" bIns="91425" anchor="t" anchorCtr="0">
            <a:noAutofit/>
          </a:bodyPr>
          <a:lstStyle>
            <a:lvl1pPr lvl="0" algn="l">
              <a:spcBef>
                <a:spcPts val="0"/>
              </a:spcBef>
              <a:spcAft>
                <a:spcPts val="0"/>
              </a:spcAft>
              <a:buSzPts val="2100"/>
              <a:buNone/>
              <a:defRPr sz="18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a:pPr>
              <a:defRPr/>
            </a:pPr>
            <a:endParaRPr/>
          </a:p>
        </p:txBody>
      </p:sp>
      <p:sp>
        <p:nvSpPr>
          <p:cNvPr id="1330" name="Google Shape;1330;p29"/>
          <p:cNvSpPr txBox="1">
            <a:spLocks noGrp="1"/>
          </p:cNvSpPr>
          <p:nvPr>
            <p:ph type="title" idx="2"/>
          </p:nvPr>
        </p:nvSpPr>
        <p:spPr bwMode="auto">
          <a:xfrm>
            <a:off x="1294513" y="1179527"/>
            <a:ext cx="4307700" cy="6762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3000">
                <a:solidFill>
                  <a:schemeClr val="lt2"/>
                </a:solidFill>
              </a:defRPr>
            </a:lvl1pPr>
            <a:lvl2pPr lvl="1" algn="l">
              <a:spcBef>
                <a:spcPts val="0"/>
              </a:spcBef>
              <a:spcAft>
                <a:spcPts val="0"/>
              </a:spcAft>
              <a:buSzPts val="3600"/>
              <a:buNone/>
              <a:defRPr sz="3600"/>
            </a:lvl2pPr>
            <a:lvl3pPr lvl="2" algn="l">
              <a:spcBef>
                <a:spcPts val="0"/>
              </a:spcBef>
              <a:spcAft>
                <a:spcPts val="0"/>
              </a:spcAft>
              <a:buSzPts val="3600"/>
              <a:buNone/>
              <a:defRPr sz="3600"/>
            </a:lvl3pPr>
            <a:lvl4pPr lvl="3" algn="l">
              <a:spcBef>
                <a:spcPts val="0"/>
              </a:spcBef>
              <a:spcAft>
                <a:spcPts val="0"/>
              </a:spcAft>
              <a:buSzPts val="3600"/>
              <a:buNone/>
              <a:defRPr sz="3600"/>
            </a:lvl4pPr>
            <a:lvl5pPr lvl="4" algn="l">
              <a:spcBef>
                <a:spcPts val="0"/>
              </a:spcBef>
              <a:spcAft>
                <a:spcPts val="0"/>
              </a:spcAft>
              <a:buSzPts val="3600"/>
              <a:buNone/>
              <a:defRPr sz="3600"/>
            </a:lvl5pPr>
            <a:lvl6pPr lvl="5" algn="l">
              <a:spcBef>
                <a:spcPts val="0"/>
              </a:spcBef>
              <a:spcAft>
                <a:spcPts val="0"/>
              </a:spcAft>
              <a:buSzPts val="3600"/>
              <a:buNone/>
              <a:defRPr sz="3600"/>
            </a:lvl6pPr>
            <a:lvl7pPr lvl="6" algn="l">
              <a:spcBef>
                <a:spcPts val="0"/>
              </a:spcBef>
              <a:spcAft>
                <a:spcPts val="0"/>
              </a:spcAft>
              <a:buSzPts val="3600"/>
              <a:buNone/>
              <a:defRPr sz="3600"/>
            </a:lvl7pPr>
            <a:lvl8pPr lvl="7" algn="l">
              <a:spcBef>
                <a:spcPts val="0"/>
              </a:spcBef>
              <a:spcAft>
                <a:spcPts val="0"/>
              </a:spcAft>
              <a:buSzPts val="3600"/>
              <a:buNone/>
              <a:defRPr sz="3600"/>
            </a:lvl8pPr>
            <a:lvl9pPr lvl="8" algn="l">
              <a:spcBef>
                <a:spcPts val="0"/>
              </a:spcBef>
              <a:spcAft>
                <a:spcPts val="0"/>
              </a:spcAft>
              <a:buSzPts val="3600"/>
              <a:buNone/>
              <a:defRPr sz="3600"/>
            </a:lvl9pPr>
          </a:lstStyle>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dk1"/>
        </a:solidFill>
      </p:bgPr>
    </p:bg>
    <p:spTree>
      <p:nvGrpSpPr>
        <p:cNvPr id="1" name=""/>
        <p:cNvGrpSpPr/>
        <p:nvPr/>
      </p:nvGrpSpPr>
      <p:grpSpPr bwMode="auto">
        <a:xfrm>
          <a:off x="0" y="0"/>
          <a:ext cx="0" cy="0"/>
          <a:chOff x="0" y="0"/>
          <a:chExt cx="0" cy="0"/>
        </a:xfrm>
      </p:grpSpPr>
      <p:sp>
        <p:nvSpPr>
          <p:cNvPr id="6" name="Google Shape;6;p1"/>
          <p:cNvSpPr txBox="1">
            <a:spLocks noGrp="1"/>
          </p:cNvSpPr>
          <p:nvPr>
            <p:ph type="title"/>
          </p:nvPr>
        </p:nvSpPr>
        <p:spPr bwMode="auto">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200"/>
              <a:buFont typeface="Libre Franklin ExtraBold"/>
              <a:buNone/>
              <a:defRPr sz="3200">
                <a:solidFill>
                  <a:schemeClr val="lt1"/>
                </a:solidFill>
                <a:latin typeface="Libre Franklin ExtraBold"/>
                <a:ea typeface="Libre Franklin ExtraBold"/>
                <a:cs typeface="Libre Franklin ExtraBold"/>
              </a:defRPr>
            </a:lvl1pPr>
            <a:lvl2pPr lvl="1" algn="ctr">
              <a:spcBef>
                <a:spcPts val="0"/>
              </a:spcBef>
              <a:spcAft>
                <a:spcPts val="0"/>
              </a:spcAft>
              <a:buClr>
                <a:schemeClr val="lt1"/>
              </a:buClr>
              <a:buSzPts val="3200"/>
              <a:buFont typeface="Libre Franklin ExtraBold"/>
              <a:buNone/>
              <a:defRPr sz="3200">
                <a:solidFill>
                  <a:schemeClr val="lt1"/>
                </a:solidFill>
                <a:latin typeface="Libre Franklin ExtraBold"/>
                <a:ea typeface="Libre Franklin ExtraBold"/>
                <a:cs typeface="Libre Franklin ExtraBold"/>
              </a:defRPr>
            </a:lvl2pPr>
            <a:lvl3pPr lvl="2" algn="ctr">
              <a:spcBef>
                <a:spcPts val="0"/>
              </a:spcBef>
              <a:spcAft>
                <a:spcPts val="0"/>
              </a:spcAft>
              <a:buClr>
                <a:schemeClr val="lt1"/>
              </a:buClr>
              <a:buSzPts val="3200"/>
              <a:buFont typeface="Libre Franklin ExtraBold"/>
              <a:buNone/>
              <a:defRPr sz="3200">
                <a:solidFill>
                  <a:schemeClr val="lt1"/>
                </a:solidFill>
                <a:latin typeface="Libre Franklin ExtraBold"/>
                <a:ea typeface="Libre Franklin ExtraBold"/>
                <a:cs typeface="Libre Franklin ExtraBold"/>
              </a:defRPr>
            </a:lvl3pPr>
            <a:lvl4pPr lvl="3" algn="ctr">
              <a:spcBef>
                <a:spcPts val="0"/>
              </a:spcBef>
              <a:spcAft>
                <a:spcPts val="0"/>
              </a:spcAft>
              <a:buClr>
                <a:schemeClr val="lt1"/>
              </a:buClr>
              <a:buSzPts val="3200"/>
              <a:buFont typeface="Libre Franklin ExtraBold"/>
              <a:buNone/>
              <a:defRPr sz="3200">
                <a:solidFill>
                  <a:schemeClr val="lt1"/>
                </a:solidFill>
                <a:latin typeface="Libre Franklin ExtraBold"/>
                <a:ea typeface="Libre Franklin ExtraBold"/>
                <a:cs typeface="Libre Franklin ExtraBold"/>
              </a:defRPr>
            </a:lvl4pPr>
            <a:lvl5pPr lvl="4" algn="ctr">
              <a:spcBef>
                <a:spcPts val="0"/>
              </a:spcBef>
              <a:spcAft>
                <a:spcPts val="0"/>
              </a:spcAft>
              <a:buClr>
                <a:schemeClr val="lt1"/>
              </a:buClr>
              <a:buSzPts val="3200"/>
              <a:buFont typeface="Libre Franklin ExtraBold"/>
              <a:buNone/>
              <a:defRPr sz="3200">
                <a:solidFill>
                  <a:schemeClr val="lt1"/>
                </a:solidFill>
                <a:latin typeface="Libre Franklin ExtraBold"/>
                <a:ea typeface="Libre Franklin ExtraBold"/>
                <a:cs typeface="Libre Franklin ExtraBold"/>
              </a:defRPr>
            </a:lvl5pPr>
            <a:lvl6pPr lvl="5" algn="ctr">
              <a:spcBef>
                <a:spcPts val="0"/>
              </a:spcBef>
              <a:spcAft>
                <a:spcPts val="0"/>
              </a:spcAft>
              <a:buClr>
                <a:schemeClr val="lt1"/>
              </a:buClr>
              <a:buSzPts val="3200"/>
              <a:buFont typeface="Libre Franklin ExtraBold"/>
              <a:buNone/>
              <a:defRPr sz="3200">
                <a:solidFill>
                  <a:schemeClr val="lt1"/>
                </a:solidFill>
                <a:latin typeface="Libre Franklin ExtraBold"/>
                <a:ea typeface="Libre Franklin ExtraBold"/>
                <a:cs typeface="Libre Franklin ExtraBold"/>
              </a:defRPr>
            </a:lvl6pPr>
            <a:lvl7pPr lvl="6" algn="ctr">
              <a:spcBef>
                <a:spcPts val="0"/>
              </a:spcBef>
              <a:spcAft>
                <a:spcPts val="0"/>
              </a:spcAft>
              <a:buClr>
                <a:schemeClr val="lt1"/>
              </a:buClr>
              <a:buSzPts val="3200"/>
              <a:buFont typeface="Libre Franklin ExtraBold"/>
              <a:buNone/>
              <a:defRPr sz="3200">
                <a:solidFill>
                  <a:schemeClr val="lt1"/>
                </a:solidFill>
                <a:latin typeface="Libre Franklin ExtraBold"/>
                <a:ea typeface="Libre Franklin ExtraBold"/>
                <a:cs typeface="Libre Franklin ExtraBold"/>
              </a:defRPr>
            </a:lvl7pPr>
            <a:lvl8pPr lvl="7" algn="ctr">
              <a:spcBef>
                <a:spcPts val="0"/>
              </a:spcBef>
              <a:spcAft>
                <a:spcPts val="0"/>
              </a:spcAft>
              <a:buClr>
                <a:schemeClr val="lt1"/>
              </a:buClr>
              <a:buSzPts val="3200"/>
              <a:buFont typeface="Libre Franklin ExtraBold"/>
              <a:buNone/>
              <a:defRPr sz="3200">
                <a:solidFill>
                  <a:schemeClr val="lt1"/>
                </a:solidFill>
                <a:latin typeface="Libre Franklin ExtraBold"/>
                <a:ea typeface="Libre Franklin ExtraBold"/>
                <a:cs typeface="Libre Franklin ExtraBold"/>
              </a:defRPr>
            </a:lvl8pPr>
            <a:lvl9pPr lvl="8" algn="ctr">
              <a:spcBef>
                <a:spcPts val="0"/>
              </a:spcBef>
              <a:spcAft>
                <a:spcPts val="0"/>
              </a:spcAft>
              <a:buClr>
                <a:schemeClr val="lt1"/>
              </a:buClr>
              <a:buSzPts val="3200"/>
              <a:buFont typeface="Libre Franklin ExtraBold"/>
              <a:buNone/>
              <a:defRPr sz="3200">
                <a:solidFill>
                  <a:schemeClr val="lt1"/>
                </a:solidFill>
                <a:latin typeface="Libre Franklin ExtraBold"/>
                <a:ea typeface="Libre Franklin ExtraBold"/>
                <a:cs typeface="Libre Franklin ExtraBold"/>
              </a:defRPr>
            </a:lvl9pPr>
          </a:lstStyle>
          <a:p>
            <a:pPr>
              <a:defRPr/>
            </a:pPr>
            <a:endParaRPr/>
          </a:p>
        </p:txBody>
      </p:sp>
      <p:sp>
        <p:nvSpPr>
          <p:cNvPr id="7" name="Google Shape;7;p1"/>
          <p:cNvSpPr txBox="1">
            <a:spLocks noGrp="1"/>
          </p:cNvSpPr>
          <p:nvPr>
            <p:ph type="body" idx="1"/>
          </p:nvPr>
        </p:nvSpPr>
        <p:spPr bwMode="auto">
          <a:xfrm>
            <a:off x="713225" y="1246950"/>
            <a:ext cx="7717500" cy="3416400"/>
          </a:xfrm>
          <a:prstGeom prst="rect">
            <a:avLst/>
          </a:prstGeom>
          <a:noFill/>
          <a:ln>
            <a:noFill/>
          </a:ln>
        </p:spPr>
        <p:txBody>
          <a:bodyPr spcFirstLastPara="1" wrap="square" lIns="91425" tIns="91425" rIns="91425" bIns="91425" anchor="t" anchorCtr="0">
            <a:noAutofit/>
          </a:bodyPr>
          <a:lstStyle>
            <a:lvl1pPr marL="457200" lvl="0" indent="-355600" algn="ctr">
              <a:lnSpc>
                <a:spcPct val="80000"/>
              </a:lnSpc>
              <a:spcBef>
                <a:spcPts val="0"/>
              </a:spcBef>
              <a:spcAft>
                <a:spcPts val="0"/>
              </a:spcAft>
              <a:buClr>
                <a:schemeClr val="lt1"/>
              </a:buClr>
              <a:buSzPts val="2000"/>
              <a:buFont typeface="Darker Grotesque Medium"/>
              <a:buChar char="●"/>
              <a:defRPr sz="2000">
                <a:solidFill>
                  <a:schemeClr val="lt1"/>
                </a:solidFill>
                <a:latin typeface="Darker Grotesque Medium"/>
                <a:ea typeface="Darker Grotesque Medium"/>
                <a:cs typeface="Darker Grotesque Medium"/>
              </a:defRPr>
            </a:lvl1pPr>
            <a:lvl2pPr marL="914400" lvl="1" indent="-355600" algn="ctr">
              <a:lnSpc>
                <a:spcPct val="80000"/>
              </a:lnSpc>
              <a:spcBef>
                <a:spcPts val="1600"/>
              </a:spcBef>
              <a:spcAft>
                <a:spcPts val="0"/>
              </a:spcAft>
              <a:buClr>
                <a:schemeClr val="lt1"/>
              </a:buClr>
              <a:buSzPts val="2000"/>
              <a:buFont typeface="Darker Grotesque Medium"/>
              <a:buChar char="○"/>
              <a:defRPr sz="2000">
                <a:solidFill>
                  <a:schemeClr val="lt1"/>
                </a:solidFill>
                <a:latin typeface="Darker Grotesque Medium"/>
                <a:ea typeface="Darker Grotesque Medium"/>
                <a:cs typeface="Darker Grotesque Medium"/>
              </a:defRPr>
            </a:lvl2pPr>
            <a:lvl3pPr marL="1371600" lvl="2" indent="-355600" algn="ctr">
              <a:lnSpc>
                <a:spcPct val="80000"/>
              </a:lnSpc>
              <a:spcBef>
                <a:spcPts val="1600"/>
              </a:spcBef>
              <a:spcAft>
                <a:spcPts val="0"/>
              </a:spcAft>
              <a:buClr>
                <a:schemeClr val="lt1"/>
              </a:buClr>
              <a:buSzPts val="2000"/>
              <a:buFont typeface="Darker Grotesque Medium"/>
              <a:buChar char="■"/>
              <a:defRPr sz="2000">
                <a:solidFill>
                  <a:schemeClr val="lt1"/>
                </a:solidFill>
                <a:latin typeface="Darker Grotesque Medium"/>
                <a:ea typeface="Darker Grotesque Medium"/>
                <a:cs typeface="Darker Grotesque Medium"/>
              </a:defRPr>
            </a:lvl3pPr>
            <a:lvl4pPr marL="1828800" lvl="3" indent="-355600" algn="ctr">
              <a:lnSpc>
                <a:spcPct val="80000"/>
              </a:lnSpc>
              <a:spcBef>
                <a:spcPts val="1600"/>
              </a:spcBef>
              <a:spcAft>
                <a:spcPts val="0"/>
              </a:spcAft>
              <a:buClr>
                <a:schemeClr val="lt1"/>
              </a:buClr>
              <a:buSzPts val="2000"/>
              <a:buFont typeface="Darker Grotesque Medium"/>
              <a:buChar char="●"/>
              <a:defRPr sz="2000">
                <a:solidFill>
                  <a:schemeClr val="lt1"/>
                </a:solidFill>
                <a:latin typeface="Darker Grotesque Medium"/>
                <a:ea typeface="Darker Grotesque Medium"/>
                <a:cs typeface="Darker Grotesque Medium"/>
              </a:defRPr>
            </a:lvl4pPr>
            <a:lvl5pPr marL="2286000" lvl="4" indent="-355600" algn="ctr">
              <a:lnSpc>
                <a:spcPct val="80000"/>
              </a:lnSpc>
              <a:spcBef>
                <a:spcPts val="1600"/>
              </a:spcBef>
              <a:spcAft>
                <a:spcPts val="0"/>
              </a:spcAft>
              <a:buClr>
                <a:schemeClr val="lt1"/>
              </a:buClr>
              <a:buSzPts val="2000"/>
              <a:buFont typeface="Darker Grotesque Medium"/>
              <a:buChar char="○"/>
              <a:defRPr sz="2000">
                <a:solidFill>
                  <a:schemeClr val="lt1"/>
                </a:solidFill>
                <a:latin typeface="Darker Grotesque Medium"/>
                <a:ea typeface="Darker Grotesque Medium"/>
                <a:cs typeface="Darker Grotesque Medium"/>
              </a:defRPr>
            </a:lvl5pPr>
            <a:lvl6pPr marL="2743200" lvl="5" indent="-355600" algn="ctr">
              <a:lnSpc>
                <a:spcPct val="80000"/>
              </a:lnSpc>
              <a:spcBef>
                <a:spcPts val="1600"/>
              </a:spcBef>
              <a:spcAft>
                <a:spcPts val="0"/>
              </a:spcAft>
              <a:buClr>
                <a:schemeClr val="lt1"/>
              </a:buClr>
              <a:buSzPts val="2000"/>
              <a:buFont typeface="Darker Grotesque Medium"/>
              <a:buChar char="■"/>
              <a:defRPr sz="2000">
                <a:solidFill>
                  <a:schemeClr val="lt1"/>
                </a:solidFill>
                <a:latin typeface="Darker Grotesque Medium"/>
                <a:ea typeface="Darker Grotesque Medium"/>
                <a:cs typeface="Darker Grotesque Medium"/>
              </a:defRPr>
            </a:lvl6pPr>
            <a:lvl7pPr marL="3200400" lvl="6" indent="-355600" algn="ctr">
              <a:lnSpc>
                <a:spcPct val="80000"/>
              </a:lnSpc>
              <a:spcBef>
                <a:spcPts val="1600"/>
              </a:spcBef>
              <a:spcAft>
                <a:spcPts val="0"/>
              </a:spcAft>
              <a:buClr>
                <a:schemeClr val="lt1"/>
              </a:buClr>
              <a:buSzPts val="2000"/>
              <a:buFont typeface="Darker Grotesque Medium"/>
              <a:buChar char="●"/>
              <a:defRPr sz="2000">
                <a:solidFill>
                  <a:schemeClr val="lt1"/>
                </a:solidFill>
                <a:latin typeface="Darker Grotesque Medium"/>
                <a:ea typeface="Darker Grotesque Medium"/>
                <a:cs typeface="Darker Grotesque Medium"/>
              </a:defRPr>
            </a:lvl7pPr>
            <a:lvl8pPr marL="3657600" lvl="7" indent="-355600" algn="ctr">
              <a:lnSpc>
                <a:spcPct val="80000"/>
              </a:lnSpc>
              <a:spcBef>
                <a:spcPts val="1600"/>
              </a:spcBef>
              <a:spcAft>
                <a:spcPts val="0"/>
              </a:spcAft>
              <a:buClr>
                <a:schemeClr val="lt1"/>
              </a:buClr>
              <a:buSzPts val="2000"/>
              <a:buFont typeface="Darker Grotesque Medium"/>
              <a:buChar char="○"/>
              <a:defRPr sz="2000">
                <a:solidFill>
                  <a:schemeClr val="lt1"/>
                </a:solidFill>
                <a:latin typeface="Darker Grotesque Medium"/>
                <a:ea typeface="Darker Grotesque Medium"/>
                <a:cs typeface="Darker Grotesque Medium"/>
              </a:defRPr>
            </a:lvl8pPr>
            <a:lvl9pPr marL="4114800" lvl="8" indent="-355600" algn="ctr">
              <a:lnSpc>
                <a:spcPct val="80000"/>
              </a:lnSpc>
              <a:spcBef>
                <a:spcPts val="1600"/>
              </a:spcBef>
              <a:spcAft>
                <a:spcPts val="1600"/>
              </a:spcAft>
              <a:buClr>
                <a:schemeClr val="lt1"/>
              </a:buClr>
              <a:buSzPts val="2000"/>
              <a:buFont typeface="Darker Grotesque Medium"/>
              <a:buChar char="■"/>
              <a:defRPr sz="2000">
                <a:solidFill>
                  <a:schemeClr val="lt1"/>
                </a:solidFill>
                <a:latin typeface="Darker Grotesque Medium"/>
                <a:ea typeface="Darker Grotesque Medium"/>
                <a:cs typeface="Darker Grotesque Medium"/>
              </a:defRPr>
            </a:lvl9pPr>
          </a:lstStyle>
          <a:p>
            <a:pPr>
              <a:defRPr/>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9.png"/><Relationship Id="rId3" Type="http://schemas.openxmlformats.org/officeDocument/2006/relationships/image" Target="../media/image10.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1.png"/><Relationship Id="rId3" Type="http://schemas.openxmlformats.org/officeDocument/2006/relationships/image" Target="../media/image12.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3.png"/><Relationship Id="rId3" Type="http://schemas.openxmlformats.org/officeDocument/2006/relationships/image" Target="../media/image14.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5.png"/><Relationship Id="rId3" Type="http://schemas.openxmlformats.org/officeDocument/2006/relationships/image" Target="../media/image16.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7.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78" name="Google Shape;2278;p61"/>
          <p:cNvSpPr txBox="1">
            <a:spLocks noGrp="1"/>
          </p:cNvSpPr>
          <p:nvPr>
            <p:ph type="ctrTitle"/>
          </p:nvPr>
        </p:nvSpPr>
        <p:spPr bwMode="auto">
          <a:xfrm>
            <a:off x="1249149" y="1396582"/>
            <a:ext cx="6645702" cy="1612118"/>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defRPr/>
            </a:pPr>
            <a:r>
              <a:rPr lang="en-US" sz="3200"/>
              <a:t>Multiple-type, two-dimensional finite bin packing problem</a:t>
            </a:r>
            <a:endParaRPr sz="3200"/>
          </a:p>
        </p:txBody>
      </p:sp>
      <p:sp>
        <p:nvSpPr>
          <p:cNvPr id="2279" name="Google Shape;2279;p61"/>
          <p:cNvSpPr txBox="1">
            <a:spLocks noGrp="1"/>
          </p:cNvSpPr>
          <p:nvPr>
            <p:ph type="subTitle" idx="1"/>
          </p:nvPr>
        </p:nvSpPr>
        <p:spPr bwMode="auto">
          <a:xfrm>
            <a:off x="1616400" y="3008700"/>
            <a:ext cx="5911200" cy="5328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US"/>
              <a:t>This is a mini project for Fundamental of Optimization course of SOICT – HUST</a:t>
            </a:r>
            <a:endParaRPr/>
          </a:p>
          <a:p>
            <a:pPr marL="0" lvl="0" indent="0" algn="ctr">
              <a:spcBef>
                <a:spcPts val="0"/>
              </a:spcBef>
              <a:spcAft>
                <a:spcPts val="0"/>
              </a:spcAft>
              <a:buNone/>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78"/>
                                        </p:tgtEl>
                                        <p:attrNameLst>
                                          <p:attrName>style.visibility</p:attrName>
                                        </p:attrNameLst>
                                      </p:cBhvr>
                                      <p:to>
                                        <p:strVal val="visible"/>
                                      </p:to>
                                    </p:set>
                                    <p:animEffect transition="in" filter="fade">
                                      <p:cBhvr>
                                        <p:cTn id="7" dur="1000"/>
                                        <p:tgtEl>
                                          <p:spTgt spid="227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279"/>
                                        </p:tgtEl>
                                        <p:attrNameLst>
                                          <p:attrName>style.visibility</p:attrName>
                                        </p:attrNameLst>
                                      </p:cBhvr>
                                      <p:to>
                                        <p:strVal val="visible"/>
                                      </p:to>
                                    </p:set>
                                    <p:animEffect transition="in" filter="fade">
                                      <p:cBhvr>
                                        <p:cTn id="11" dur="1000"/>
                                        <p:tgtEl>
                                          <p:spTgt spid="2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itle 2"/>
          <p:cNvSpPr>
            <a:spLocks noGrp="1"/>
          </p:cNvSpPr>
          <p:nvPr>
            <p:ph type="title"/>
          </p:nvPr>
        </p:nvSpPr>
        <p:spPr bwMode="auto">
          <a:xfrm>
            <a:off x="713250" y="88467"/>
            <a:ext cx="7717500" cy="572700"/>
          </a:xfrm>
        </p:spPr>
        <p:txBody>
          <a:bodyPr/>
          <a:lstStyle/>
          <a:p>
            <a:pPr>
              <a:defRPr/>
            </a:pPr>
            <a:r>
              <a:rPr lang="vi-VN">
                <a:solidFill>
                  <a:schemeClr val="tx2"/>
                </a:solidFill>
                <a:latin typeface="Libre Franklin ExtraBold"/>
              </a:rPr>
              <a:t>MIP</a:t>
            </a:r>
            <a:r>
              <a:rPr lang="en-US">
                <a:solidFill>
                  <a:schemeClr val="tx2"/>
                </a:solidFill>
                <a:latin typeface="Libre Franklin ExtraBold"/>
              </a:rPr>
              <a:t> model - Constraints</a:t>
            </a:r>
            <a:endParaRPr/>
          </a:p>
        </p:txBody>
      </p:sp>
      <p:sp>
        <p:nvSpPr>
          <p:cNvPr id="4" name="TextBox 3"/>
          <p:cNvSpPr txBox="1"/>
          <p:nvPr/>
        </p:nvSpPr>
        <p:spPr bwMode="auto">
          <a:xfrm>
            <a:off x="1005715" y="655457"/>
            <a:ext cx="3922776" cy="523220"/>
          </a:xfrm>
          <a:prstGeom prst="rect">
            <a:avLst/>
          </a:prstGeom>
          <a:noFill/>
        </p:spPr>
        <p:txBody>
          <a:bodyPr wrap="square" rtlCol="0">
            <a:spAutoFit/>
          </a:bodyPr>
          <a:lstStyle/>
          <a:p>
            <a:pPr>
              <a:defRPr/>
            </a:pPr>
            <a:r>
              <a:rPr lang="en-US">
                <a:solidFill>
                  <a:schemeClr val="tx2"/>
                </a:solidFill>
                <a:latin typeface="Libre Franklin ExtraBold"/>
              </a:rPr>
              <a:t>Each item has to be packed in exactly 1 bin </a:t>
            </a:r>
            <a:endParaRPr/>
          </a:p>
          <a:p>
            <a:pPr>
              <a:defRPr/>
            </a:pPr>
            <a:endParaRPr lang="en-US">
              <a:solidFill>
                <a:schemeClr val="tx2"/>
              </a:solidFill>
              <a:latin typeface="Libre Franklin ExtraBold"/>
            </a:endParaRPr>
          </a:p>
        </p:txBody>
      </p:sp>
      <p:sp>
        <p:nvSpPr>
          <p:cNvPr id="5" name="TextBox 4"/>
          <p:cNvSpPr txBox="1"/>
          <p:nvPr/>
        </p:nvSpPr>
        <p:spPr bwMode="auto">
          <a:xfrm>
            <a:off x="1005715" y="3287763"/>
            <a:ext cx="3472389" cy="307777"/>
          </a:xfrm>
          <a:prstGeom prst="rect">
            <a:avLst/>
          </a:prstGeom>
          <a:noFill/>
        </p:spPr>
        <p:txBody>
          <a:bodyPr wrap="square" rtlCol="0">
            <a:spAutoFit/>
          </a:bodyPr>
          <a:lstStyle/>
          <a:p>
            <a:pPr>
              <a:defRPr/>
            </a:pPr>
            <a:r>
              <a:rPr lang="en-US">
                <a:solidFill>
                  <a:schemeClr val="tx2"/>
                </a:solidFill>
                <a:latin typeface="Libre Franklin ExtraBold"/>
              </a:rPr>
              <a:t>Items cannot exceed the bin</a:t>
            </a:r>
            <a:endParaRPr/>
          </a:p>
        </p:txBody>
      </p:sp>
      <p:sp>
        <p:nvSpPr>
          <p:cNvPr id="6" name="TextBox 5"/>
          <p:cNvSpPr txBox="1"/>
          <p:nvPr/>
        </p:nvSpPr>
        <p:spPr bwMode="auto">
          <a:xfrm>
            <a:off x="1005715" y="1483207"/>
            <a:ext cx="2153412" cy="307777"/>
          </a:xfrm>
          <a:prstGeom prst="rect">
            <a:avLst/>
          </a:prstGeom>
          <a:noFill/>
        </p:spPr>
        <p:txBody>
          <a:bodyPr wrap="square" rtlCol="0">
            <a:spAutoFit/>
          </a:bodyPr>
          <a:lstStyle/>
          <a:p>
            <a:pPr>
              <a:defRPr/>
            </a:pPr>
            <a:r>
              <a:rPr lang="en-US">
                <a:solidFill>
                  <a:schemeClr val="tx2"/>
                </a:solidFill>
                <a:latin typeface="Libre Franklin ExtraBold"/>
              </a:rPr>
              <a:t>No two items overlap</a:t>
            </a:r>
            <a:endParaRPr/>
          </a:p>
        </p:txBody>
      </p:sp>
      <p:pic>
        <p:nvPicPr>
          <p:cNvPr id="8" name="Picture 7"/>
          <p:cNvPicPr>
            <a:picLocks noChangeAspect="1"/>
          </p:cNvPicPr>
          <p:nvPr/>
        </p:nvPicPr>
        <p:blipFill>
          <a:blip r:embed="rId2"/>
          <a:stretch/>
        </p:blipFill>
        <p:spPr bwMode="auto">
          <a:xfrm>
            <a:off x="1005715" y="990641"/>
            <a:ext cx="1591181" cy="418121"/>
          </a:xfrm>
          <a:prstGeom prst="rect">
            <a:avLst/>
          </a:prstGeom>
        </p:spPr>
      </p:pic>
      <p:pic>
        <p:nvPicPr>
          <p:cNvPr id="7" name="Picture 6"/>
          <p:cNvPicPr>
            <a:picLocks noChangeAspect="1"/>
          </p:cNvPicPr>
          <p:nvPr/>
        </p:nvPicPr>
        <p:blipFill>
          <a:blip r:embed="rId3"/>
          <a:stretch/>
        </p:blipFill>
        <p:spPr bwMode="auto">
          <a:xfrm>
            <a:off x="1005715" y="1775546"/>
            <a:ext cx="4087368" cy="1527653"/>
          </a:xfrm>
          <a:prstGeom prst="rect">
            <a:avLst/>
          </a:prstGeom>
        </p:spPr>
      </p:pic>
      <p:pic>
        <p:nvPicPr>
          <p:cNvPr id="11" name="Picture 10"/>
          <p:cNvPicPr>
            <a:picLocks noChangeAspect="1"/>
          </p:cNvPicPr>
          <p:nvPr/>
        </p:nvPicPr>
        <p:blipFill>
          <a:blip r:embed="rId4"/>
          <a:stretch/>
        </p:blipFill>
        <p:spPr bwMode="auto">
          <a:xfrm>
            <a:off x="1005715" y="3595540"/>
            <a:ext cx="2642741" cy="8730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234" name="Google Shape;3234;p94"/>
          <p:cNvSpPr txBox="1">
            <a:spLocks noGrp="1"/>
          </p:cNvSpPr>
          <p:nvPr>
            <p:ph type="title"/>
          </p:nvPr>
        </p:nvSpPr>
        <p:spPr bwMode="auto">
          <a:xfrm flipH="1">
            <a:off x="5864431" y="2740753"/>
            <a:ext cx="2093400" cy="14565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defRPr/>
            </a:pPr>
            <a:r>
              <a:rPr lang="en"/>
              <a:t>03</a:t>
            </a:r>
            <a:endParaRPr/>
          </a:p>
        </p:txBody>
      </p:sp>
      <p:sp>
        <p:nvSpPr>
          <p:cNvPr id="3236" name="Google Shape;3236;p94"/>
          <p:cNvSpPr txBox="1">
            <a:spLocks noGrp="1"/>
          </p:cNvSpPr>
          <p:nvPr>
            <p:ph type="title" idx="2"/>
          </p:nvPr>
        </p:nvSpPr>
        <p:spPr bwMode="auto">
          <a:xfrm flipH="1">
            <a:off x="3557131" y="1179527"/>
            <a:ext cx="4307700" cy="676200"/>
          </a:xfrm>
          <a:prstGeom prst="rect">
            <a:avLst/>
          </a:prstGeom>
        </p:spPr>
        <p:txBody>
          <a:bodyPr spcFirstLastPara="1" wrap="square" lIns="91425" tIns="91425" rIns="91425" bIns="91425" anchor="ctr" anchorCtr="0">
            <a:noAutofit/>
          </a:bodyPr>
          <a:lstStyle/>
          <a:p>
            <a:pPr marL="0" lvl="0" indent="0" algn="r">
              <a:spcBef>
                <a:spcPts val="0"/>
              </a:spcBef>
              <a:spcAft>
                <a:spcPts val="0"/>
              </a:spcAft>
              <a:buNone/>
              <a:defRPr/>
            </a:pPr>
            <a:r>
              <a:rPr lang="en-US"/>
              <a:t>Heuristic</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34"/>
                                        </p:tgtEl>
                                        <p:attrNameLst>
                                          <p:attrName>style.visibility</p:attrName>
                                        </p:attrNameLst>
                                      </p:cBhvr>
                                      <p:to>
                                        <p:strVal val="visible"/>
                                      </p:to>
                                    </p:set>
                                    <p:animEffect transition="in" filter="fade">
                                      <p:cBhvr>
                                        <p:cTn id="7" dur="1000"/>
                                        <p:tgtEl>
                                          <p:spTgt spid="3234"/>
                                        </p:tgtEl>
                                      </p:cBhvr>
                                    </p:animEffect>
                                  </p:childTnLst>
                                </p:cTn>
                              </p:par>
                              <p:par>
                                <p:cTn id="8" presetID="10" presetClass="entr" presetSubtype="0" fill="hold" nodeType="withEffect">
                                  <p:stCondLst>
                                    <p:cond delay="0"/>
                                  </p:stCondLst>
                                  <p:childTnLst>
                                    <p:set>
                                      <p:cBhvr>
                                        <p:cTn id="9" dur="1" fill="hold">
                                          <p:stCondLst>
                                            <p:cond delay="0"/>
                                          </p:stCondLst>
                                        </p:cTn>
                                        <p:tgtEl>
                                          <p:spTgt spid="3236"/>
                                        </p:tgtEl>
                                        <p:attrNameLst>
                                          <p:attrName>style.visibility</p:attrName>
                                        </p:attrNameLst>
                                      </p:cBhvr>
                                      <p:to>
                                        <p:strVal val="visible"/>
                                      </p:to>
                                    </p:set>
                                    <p:animEffect transition="in" filter="fade">
                                      <p:cBhvr>
                                        <p:cTn id="10" dur="1000"/>
                                        <p:tgtEl>
                                          <p:spTgt spid="3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521" name="Google Shape;3521;p102"/>
          <p:cNvSpPr txBox="1">
            <a:spLocks noGrp="1"/>
          </p:cNvSpPr>
          <p:nvPr>
            <p:ph type="title"/>
          </p:nvPr>
        </p:nvSpPr>
        <p:spPr bwMode="auto">
          <a:xfrm>
            <a:off x="713225" y="539500"/>
            <a:ext cx="77175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b="1">
                <a:solidFill>
                  <a:schemeClr val="bg1"/>
                </a:solidFill>
                <a:latin typeface="Libre Franklin ExtraBold"/>
              </a:rPr>
              <a:t>The heuristic algorithm</a:t>
            </a:r>
            <a:br>
              <a:rPr lang="en">
                <a:solidFill>
                  <a:schemeClr val="bg1"/>
                </a:solidFill>
                <a:latin typeface="Libre Franklin ExtraBold"/>
              </a:rPr>
            </a:br>
            <a:endParaRPr>
              <a:solidFill>
                <a:schemeClr val="bg1"/>
              </a:solidFill>
              <a:latin typeface="Libre Franklin ExtraBold"/>
            </a:endParaRPr>
          </a:p>
        </p:txBody>
      </p:sp>
      <p:sp>
        <p:nvSpPr>
          <p:cNvPr id="2" name="TextBox 1"/>
          <p:cNvSpPr txBox="1"/>
          <p:nvPr/>
        </p:nvSpPr>
        <p:spPr bwMode="auto">
          <a:xfrm>
            <a:off x="288967" y="1661879"/>
            <a:ext cx="2140552" cy="2031325"/>
          </a:xfrm>
          <a:prstGeom prst="rect">
            <a:avLst/>
          </a:prstGeom>
          <a:noFill/>
        </p:spPr>
        <p:txBody>
          <a:bodyPr wrap="square" rtlCol="0">
            <a:spAutoFit/>
          </a:bodyPr>
          <a:lstStyle/>
          <a:p>
            <a:pPr>
              <a:defRPr/>
            </a:pPr>
            <a:r>
              <a:rPr lang="en-US" sz="1800">
                <a:solidFill>
                  <a:schemeClr val="tx2"/>
                </a:solidFill>
                <a:latin typeface="Libre Franklin ExtraBold"/>
                <a:ea typeface="Lato Light"/>
                <a:cs typeface="Arima Madurai Light"/>
              </a:rPr>
              <a:t>Bins by “density” (cost/area), in descending order</a:t>
            </a:r>
            <a:endParaRPr/>
          </a:p>
          <a:p>
            <a:pPr>
              <a:defRPr/>
            </a:pPr>
            <a:endParaRPr lang="en-US" sz="1800">
              <a:solidFill>
                <a:schemeClr val="bg1"/>
              </a:solidFill>
              <a:latin typeface="Libre Franklin ExtraBold"/>
            </a:endParaRPr>
          </a:p>
          <a:p>
            <a:pPr>
              <a:defRPr/>
            </a:pPr>
            <a:r>
              <a:rPr lang="en-US" sz="1800">
                <a:solidFill>
                  <a:schemeClr val="bg1"/>
                </a:solidFill>
                <a:latin typeface="Libre Franklin ExtraBold"/>
              </a:rPr>
              <a:t>Items by longer side in descending order</a:t>
            </a:r>
            <a:endParaRPr/>
          </a:p>
        </p:txBody>
      </p:sp>
      <p:sp>
        <p:nvSpPr>
          <p:cNvPr id="3" name="TextBox 2"/>
          <p:cNvSpPr txBox="1"/>
          <p:nvPr/>
        </p:nvSpPr>
        <p:spPr bwMode="auto">
          <a:xfrm>
            <a:off x="2630034" y="1661879"/>
            <a:ext cx="2455611" cy="2585323"/>
          </a:xfrm>
          <a:prstGeom prst="rect">
            <a:avLst/>
          </a:prstGeom>
          <a:noFill/>
        </p:spPr>
        <p:txBody>
          <a:bodyPr wrap="square" rtlCol="0">
            <a:spAutoFit/>
          </a:bodyPr>
          <a:lstStyle/>
          <a:p>
            <a:pPr algn="just">
              <a:defRPr/>
            </a:pPr>
            <a:r>
              <a:rPr lang="en-US" sz="1800">
                <a:solidFill>
                  <a:schemeClr val="bg1"/>
                </a:solidFill>
                <a:latin typeface="Libre Franklin ExtraBold"/>
                <a:ea typeface="Calibri"/>
              </a:rPr>
              <a:t>Bin First Fit rule – pack the item into the bin with the lowest index (after the process of sorting bins from I); in other words, pack in the first bin that the item fits</a:t>
            </a:r>
            <a:endParaRPr lang="en-US">
              <a:solidFill>
                <a:schemeClr val="bg1"/>
              </a:solidFill>
              <a:latin typeface="Libre Franklin ExtraBold"/>
            </a:endParaRPr>
          </a:p>
        </p:txBody>
      </p:sp>
      <p:sp>
        <p:nvSpPr>
          <p:cNvPr id="4" name="TextBox 3"/>
          <p:cNvSpPr txBox="1"/>
          <p:nvPr/>
        </p:nvSpPr>
        <p:spPr bwMode="auto">
          <a:xfrm>
            <a:off x="5286161" y="1571304"/>
            <a:ext cx="3568873" cy="2585323"/>
          </a:xfrm>
          <a:prstGeom prst="rect">
            <a:avLst/>
          </a:prstGeom>
          <a:noFill/>
        </p:spPr>
        <p:txBody>
          <a:bodyPr wrap="square" rtlCol="0">
            <a:spAutoFit/>
          </a:bodyPr>
          <a:lstStyle/>
          <a:p>
            <a:pPr algn="just">
              <a:defRPr/>
            </a:pPr>
            <a:r>
              <a:rPr lang="en-US" sz="1800">
                <a:solidFill>
                  <a:schemeClr val="bg1"/>
                </a:solidFill>
                <a:latin typeface="Libre Franklin ExtraBold"/>
                <a:ea typeface="Calibri"/>
              </a:rPr>
              <a:t>Best Short Side Fit rule – choose a free rectangle where the shorter remainder side after insertion is minimized; in other words, minimize the length of the shorter leftover side, ties broken with best longer side (longer leftover side is minimized)</a:t>
            </a:r>
            <a:endParaRPr lang="en-US">
              <a:solidFill>
                <a:schemeClr val="bg1"/>
              </a:solidFill>
              <a:latin typeface="Libre Franklin ExtraBold"/>
            </a:endParaRPr>
          </a:p>
        </p:txBody>
      </p:sp>
      <p:sp>
        <p:nvSpPr>
          <p:cNvPr id="5" name="TextBox 4"/>
          <p:cNvSpPr txBox="1"/>
          <p:nvPr/>
        </p:nvSpPr>
        <p:spPr bwMode="auto">
          <a:xfrm>
            <a:off x="546847" y="1210459"/>
            <a:ext cx="1318349" cy="523220"/>
          </a:xfrm>
          <a:prstGeom prst="rect">
            <a:avLst/>
          </a:prstGeom>
          <a:noFill/>
        </p:spPr>
        <p:txBody>
          <a:bodyPr wrap="square" rtlCol="0">
            <a:spAutoFit/>
          </a:bodyPr>
          <a:lstStyle/>
          <a:p>
            <a:pPr algn="ctr">
              <a:defRPr/>
            </a:pPr>
            <a:r>
              <a:rPr lang="en-US">
                <a:solidFill>
                  <a:schemeClr val="accent5">
                    <a:lumMod val="75000"/>
                  </a:schemeClr>
                </a:solidFill>
                <a:latin typeface="Libre Franklin ExtraBold"/>
              </a:rPr>
              <a:t>Sorting</a:t>
            </a:r>
            <a:endParaRPr/>
          </a:p>
          <a:p>
            <a:pPr algn="ctr">
              <a:defRPr/>
            </a:pPr>
            <a:endParaRPr lang="en-US">
              <a:solidFill>
                <a:schemeClr val="accent5">
                  <a:lumMod val="75000"/>
                </a:schemeClr>
              </a:solidFill>
              <a:latin typeface="Libre Franklin ExtraBold"/>
            </a:endParaRPr>
          </a:p>
        </p:txBody>
      </p:sp>
      <p:sp>
        <p:nvSpPr>
          <p:cNvPr id="7" name="TextBox 6"/>
          <p:cNvSpPr txBox="1"/>
          <p:nvPr/>
        </p:nvSpPr>
        <p:spPr bwMode="auto">
          <a:xfrm>
            <a:off x="2832935" y="1210459"/>
            <a:ext cx="2205319" cy="338554"/>
          </a:xfrm>
          <a:prstGeom prst="rect">
            <a:avLst/>
          </a:prstGeom>
          <a:noFill/>
        </p:spPr>
        <p:txBody>
          <a:bodyPr wrap="square" rtlCol="0">
            <a:spAutoFit/>
          </a:bodyPr>
          <a:lstStyle/>
          <a:p>
            <a:pPr algn="ctr">
              <a:defRPr/>
            </a:pPr>
            <a:r>
              <a:rPr lang="en-US" sz="1600">
                <a:solidFill>
                  <a:schemeClr val="accent5">
                    <a:lumMod val="75000"/>
                  </a:schemeClr>
                </a:solidFill>
                <a:latin typeface="Libre Franklin ExtraBold"/>
                <a:ea typeface="Calibri"/>
              </a:rPr>
              <a:t>Destination Bin</a:t>
            </a:r>
            <a:endParaRPr lang="en-US" sz="1600">
              <a:solidFill>
                <a:schemeClr val="accent5">
                  <a:lumMod val="75000"/>
                </a:schemeClr>
              </a:solidFill>
              <a:latin typeface="Libre Franklin ExtraBold"/>
            </a:endParaRPr>
          </a:p>
        </p:txBody>
      </p:sp>
      <p:sp>
        <p:nvSpPr>
          <p:cNvPr id="9" name="TextBox 8"/>
          <p:cNvSpPr txBox="1"/>
          <p:nvPr/>
        </p:nvSpPr>
        <p:spPr bwMode="auto">
          <a:xfrm>
            <a:off x="4997196" y="1210459"/>
            <a:ext cx="4146803" cy="338554"/>
          </a:xfrm>
          <a:prstGeom prst="rect">
            <a:avLst/>
          </a:prstGeom>
          <a:noFill/>
        </p:spPr>
        <p:txBody>
          <a:bodyPr wrap="square" rtlCol="0">
            <a:spAutoFit/>
          </a:bodyPr>
          <a:lstStyle/>
          <a:p>
            <a:pPr algn="ctr">
              <a:defRPr/>
            </a:pPr>
            <a:r>
              <a:rPr lang="en-US" sz="1600">
                <a:solidFill>
                  <a:schemeClr val="accent5">
                    <a:lumMod val="75000"/>
                  </a:schemeClr>
                </a:solidFill>
                <a:latin typeface="Libre Franklin ExtraBold"/>
                <a:ea typeface="Calibri"/>
              </a:rPr>
              <a:t>Destination Free Rectangle of a Bin</a:t>
            </a:r>
            <a:endParaRPr lang="en-US" sz="1600">
              <a:solidFill>
                <a:schemeClr val="accent5">
                  <a:lumMod val="75000"/>
                </a:schemeClr>
              </a:solidFill>
              <a:latin typeface="Libre Franklin ExtraBol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itle 2"/>
          <p:cNvSpPr>
            <a:spLocks noGrp="1"/>
          </p:cNvSpPr>
          <p:nvPr>
            <p:ph type="title"/>
          </p:nvPr>
        </p:nvSpPr>
        <p:spPr bwMode="auto"/>
        <p:txBody>
          <a:bodyPr/>
          <a:lstStyle/>
          <a:p>
            <a:pPr>
              <a:defRPr/>
            </a:pPr>
            <a:r>
              <a:rPr lang="vi-VN"/>
              <a:t>Packing</a:t>
            </a:r>
            <a:r>
              <a:rPr lang="vi-VN"/>
              <a:t> </a:t>
            </a:r>
            <a:r>
              <a:rPr lang="vi-VN"/>
              <a:t>process</a:t>
            </a:r>
            <a:endParaRPr lang="en-US"/>
          </a:p>
        </p:txBody>
      </p:sp>
      <p:sp>
        <p:nvSpPr>
          <p:cNvPr id="4" name="TextBox 3"/>
          <p:cNvSpPr txBox="1"/>
          <p:nvPr/>
        </p:nvSpPr>
        <p:spPr bwMode="auto">
          <a:xfrm>
            <a:off x="1238987" y="1664208"/>
            <a:ext cx="6665976" cy="2554545"/>
          </a:xfrm>
          <a:prstGeom prst="rect">
            <a:avLst/>
          </a:prstGeom>
          <a:noFill/>
        </p:spPr>
        <p:txBody>
          <a:bodyPr wrap="square" rtlCol="0">
            <a:spAutoFit/>
          </a:bodyPr>
          <a:lstStyle/>
          <a:p>
            <a:pPr marL="0" marR="0" algn="just">
              <a:spcBef>
                <a:spcPts val="0"/>
              </a:spcBef>
              <a:spcAft>
                <a:spcPts val="800"/>
              </a:spcAft>
              <a:defRPr/>
            </a:pPr>
            <a:r>
              <a:rPr lang="en-US" sz="2000">
                <a:solidFill>
                  <a:schemeClr val="bg1"/>
                </a:solidFill>
                <a:latin typeface="Libre Franklin ExtraBold"/>
                <a:ea typeface="Calibri"/>
                <a:cs typeface="Times New Roman"/>
              </a:rPr>
              <a:t> Concept of free rectangles: A list of free rectangles represents the free space of the bin. In the Guillotine algorithm, these rectangles are pairwise disjoint</a:t>
            </a:r>
            <a:endParaRPr lang="vi-VN" sz="2000">
              <a:solidFill>
                <a:schemeClr val="bg1"/>
              </a:solidFill>
              <a:latin typeface="Libre Franklin ExtraBold"/>
              <a:ea typeface="Calibri"/>
              <a:cs typeface="Times New Roman"/>
            </a:endParaRPr>
          </a:p>
          <a:p>
            <a:pPr marL="0" marR="0" algn="just">
              <a:spcBef>
                <a:spcPts val="0"/>
              </a:spcBef>
              <a:spcAft>
                <a:spcPts val="800"/>
              </a:spcAft>
              <a:defRPr/>
            </a:pPr>
            <a:r>
              <a:rPr lang="en-US" sz="2000">
                <a:solidFill>
                  <a:schemeClr val="bg1"/>
                </a:solidFill>
                <a:latin typeface="Libre Franklin ExtraBold"/>
                <a:ea typeface="Calibri"/>
                <a:cs typeface="Times New Roman"/>
              </a:rPr>
              <a:t> </a:t>
            </a:r>
            <a:endParaRPr lang="vi-VN" sz="2000">
              <a:solidFill>
                <a:schemeClr val="bg1"/>
              </a:solidFill>
              <a:latin typeface="Libre Franklin ExtraBold"/>
              <a:ea typeface="Calibri"/>
              <a:cs typeface="Times New Roman"/>
            </a:endParaRPr>
          </a:p>
          <a:p>
            <a:pPr marL="0" marR="0" algn="just">
              <a:spcBef>
                <a:spcPts val="0"/>
              </a:spcBef>
              <a:spcAft>
                <a:spcPts val="800"/>
              </a:spcAft>
              <a:defRPr/>
            </a:pPr>
            <a:r>
              <a:rPr lang="en-US" sz="2000">
                <a:solidFill>
                  <a:schemeClr val="bg1"/>
                </a:solidFill>
                <a:latin typeface="Libre Franklin ExtraBold"/>
                <a:ea typeface="Calibri"/>
                <a:cs typeface="Times New Roman"/>
              </a:rPr>
              <a:t>Heuristic algorithms:</a:t>
            </a:r>
            <a:r>
              <a:rPr lang="vi-VN" sz="2000">
                <a:solidFill>
                  <a:schemeClr val="bg1"/>
                </a:solidFill>
                <a:latin typeface="Libre Franklin ExtraBold"/>
                <a:ea typeface="Calibri"/>
                <a:cs typeface="Times New Roman"/>
              </a:rPr>
              <a:t> C</a:t>
            </a:r>
            <a:r>
              <a:rPr lang="en-US" sz="2000">
                <a:solidFill>
                  <a:schemeClr val="bg1"/>
                </a:solidFill>
                <a:latin typeface="Libre Franklin ExtraBold"/>
                <a:ea typeface="Calibri"/>
                <a:cs typeface="Times New Roman"/>
              </a:rPr>
              <a:t>ombine</a:t>
            </a:r>
            <a:r>
              <a:rPr lang="en-US" sz="2000">
                <a:solidFill>
                  <a:schemeClr val="bg1"/>
                </a:solidFill>
                <a:latin typeface="Libre Franklin ExtraBold"/>
                <a:ea typeface="Calibri"/>
                <a:cs typeface="Times New Roman"/>
              </a:rPr>
              <a:t> two algorithms, including Guillotine and Maximal Rectangles</a:t>
            </a:r>
            <a:endParaRPr/>
          </a:p>
          <a:p>
            <a:pPr>
              <a:defRPr/>
            </a:pPr>
            <a:endParaRPr lang="en-US" sz="2000">
              <a:solidFill>
                <a:schemeClr val="bg1"/>
              </a:solidFill>
              <a:latin typeface="Libre Franklin ExtraBol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 name="Title 7"/>
          <p:cNvSpPr>
            <a:spLocks noGrp="1"/>
          </p:cNvSpPr>
          <p:nvPr>
            <p:ph type="title"/>
          </p:nvPr>
        </p:nvSpPr>
        <p:spPr bwMode="auto">
          <a:xfrm>
            <a:off x="713250" y="137164"/>
            <a:ext cx="7717500" cy="572700"/>
          </a:xfrm>
        </p:spPr>
        <p:txBody>
          <a:bodyPr/>
          <a:lstStyle/>
          <a:p>
            <a:pPr>
              <a:defRPr/>
            </a:pPr>
            <a:r>
              <a:rPr lang="vi-VN"/>
              <a:t>Guilotine</a:t>
            </a:r>
            <a:endParaRPr lang="en-US"/>
          </a:p>
        </p:txBody>
      </p:sp>
      <p:sp>
        <p:nvSpPr>
          <p:cNvPr id="10" name="TextBox 9"/>
          <p:cNvSpPr txBox="1"/>
          <p:nvPr/>
        </p:nvSpPr>
        <p:spPr bwMode="auto">
          <a:xfrm>
            <a:off x="0" y="813816"/>
            <a:ext cx="8874252" cy="3876758"/>
          </a:xfrm>
          <a:prstGeom prst="rect">
            <a:avLst/>
          </a:prstGeom>
          <a:noFill/>
        </p:spPr>
        <p:txBody>
          <a:bodyPr wrap="square" rtlCol="0">
            <a:spAutoFit/>
          </a:bodyPr>
          <a:lstStyle/>
          <a:p>
            <a:pPr marL="0" marR="0" algn="just">
              <a:spcBef>
                <a:spcPts val="0"/>
              </a:spcBef>
              <a:spcAft>
                <a:spcPts val="800"/>
              </a:spcAft>
              <a:defRPr/>
            </a:pPr>
            <a:r>
              <a:rPr lang="vi-VN" sz="1600">
                <a:solidFill>
                  <a:schemeClr val="bg1"/>
                </a:solidFill>
                <a:latin typeface="Times New Roman"/>
                <a:ea typeface="Calibri"/>
                <a:cs typeface="Times New Roman"/>
              </a:rPr>
              <a:t>- </a:t>
            </a:r>
            <a:r>
              <a:rPr lang="en-US" sz="1600">
                <a:solidFill>
                  <a:schemeClr val="bg1"/>
                </a:solidFill>
                <a:latin typeface="Times New Roman"/>
                <a:ea typeface="Calibri"/>
                <a:cs typeface="Times New Roman"/>
              </a:rPr>
              <a:t>Pack the item into the first free rectangle of the bin, which means the bin itself, starting with its bottom-left corner.</a:t>
            </a:r>
            <a:endParaRPr/>
          </a:p>
          <a:p>
            <a:pPr marL="0" marR="0" algn="just">
              <a:spcBef>
                <a:spcPts val="0"/>
              </a:spcBef>
              <a:spcAft>
                <a:spcPts val="800"/>
              </a:spcAft>
              <a:defRPr/>
            </a:pPr>
            <a:r>
              <a:rPr lang="vi-VN" sz="1600">
                <a:solidFill>
                  <a:schemeClr val="bg1"/>
                </a:solidFill>
                <a:latin typeface="Times New Roman"/>
                <a:ea typeface="Calibri"/>
                <a:cs typeface="Times New Roman"/>
              </a:rPr>
              <a:t>-</a:t>
            </a:r>
            <a:r>
              <a:rPr lang="en-US" sz="1600">
                <a:solidFill>
                  <a:schemeClr val="bg1"/>
                </a:solidFill>
                <a:latin typeface="Times New Roman"/>
                <a:ea typeface="Calibri"/>
                <a:cs typeface="Times New Roman"/>
              </a:rPr>
              <a:t> For each insertion, split the initial free rectangle into smaller free rectangle(s), which are tracked in a list.</a:t>
            </a:r>
            <a:endParaRPr/>
          </a:p>
          <a:p>
            <a:pPr marL="0" marR="0" algn="just">
              <a:spcBef>
                <a:spcPts val="0"/>
              </a:spcBef>
              <a:spcAft>
                <a:spcPts val="800"/>
              </a:spcAft>
              <a:defRPr/>
            </a:pPr>
            <a:r>
              <a:rPr lang="en-US" sz="1600">
                <a:solidFill>
                  <a:schemeClr val="bg1"/>
                </a:solidFill>
                <a:latin typeface="Times New Roman"/>
                <a:ea typeface="Calibri"/>
                <a:cs typeface="Times New Roman"/>
              </a:rPr>
              <a:t>- Whenever a new item is inserted into the bin, choose a free rectangle (with rule II.2) and place the item into its bottom-left corner, then split the chosen rectangle using the Guillotine split rule to produce at most two new rectangles.</a:t>
            </a:r>
            <a:endParaRPr/>
          </a:p>
          <a:p>
            <a:pPr marL="0" marR="0" algn="just">
              <a:spcBef>
                <a:spcPts val="0"/>
              </a:spcBef>
              <a:spcAft>
                <a:spcPts val="800"/>
              </a:spcAft>
              <a:defRPr/>
            </a:pPr>
            <a:r>
              <a:rPr lang="en-US" sz="1600">
                <a:solidFill>
                  <a:schemeClr val="bg1"/>
                </a:solidFill>
                <a:latin typeface="Times New Roman"/>
                <a:ea typeface="Calibri"/>
                <a:cs typeface="Times New Roman"/>
              </a:rPr>
              <a:t>- Merge some free rectangles into larger ones if possible.</a:t>
            </a:r>
            <a:endParaRPr/>
          </a:p>
          <a:p>
            <a:pPr marL="0" marR="0" algn="just">
              <a:spcBef>
                <a:spcPts val="0"/>
              </a:spcBef>
              <a:spcAft>
                <a:spcPts val="800"/>
              </a:spcAft>
              <a:defRPr/>
            </a:pPr>
            <a:r>
              <a:rPr lang="en-US" sz="1600">
                <a:solidFill>
                  <a:schemeClr val="bg1"/>
                </a:solidFill>
                <a:latin typeface="Times New Roman"/>
                <a:ea typeface="Calibri"/>
                <a:cs typeface="Times New Roman"/>
              </a:rPr>
              <a:t>	* Splitting rule: Best Short Side rule - split by horizontal axis if the free rectangle’s width is less than its height; otherwise, split by vertical axis.</a:t>
            </a:r>
            <a:endParaRPr/>
          </a:p>
          <a:p>
            <a:pPr marL="0" marR="0" algn="just">
              <a:spcBef>
                <a:spcPts val="0"/>
              </a:spcBef>
              <a:spcAft>
                <a:spcPts val="800"/>
              </a:spcAft>
              <a:defRPr/>
            </a:pPr>
            <a:r>
              <a:rPr lang="en-US" sz="1600">
                <a:solidFill>
                  <a:schemeClr val="bg1"/>
                </a:solidFill>
                <a:latin typeface="Times New Roman"/>
                <a:ea typeface="Calibri"/>
                <a:cs typeface="Times New Roman"/>
              </a:rPr>
              <a:t>	* Rectangle merging: if there exists a pair of neighboring rectangles F</a:t>
            </a:r>
            <a:r>
              <a:rPr lang="en-US" sz="1600" baseline="-25000">
                <a:solidFill>
                  <a:schemeClr val="bg1"/>
                </a:solidFill>
                <a:latin typeface="Times New Roman"/>
                <a:ea typeface="Calibri"/>
                <a:cs typeface="Times New Roman"/>
              </a:rPr>
              <a:t>i </a:t>
            </a:r>
            <a:r>
              <a:rPr lang="en-US" sz="1600">
                <a:solidFill>
                  <a:schemeClr val="bg1"/>
                </a:solidFill>
                <a:latin typeface="Times New Roman"/>
                <a:ea typeface="Calibri"/>
                <a:cs typeface="Times New Roman"/>
              </a:rPr>
              <a:t>and F</a:t>
            </a:r>
            <a:r>
              <a:rPr lang="en-US" sz="1600" baseline="-25000">
                <a:solidFill>
                  <a:schemeClr val="bg1"/>
                </a:solidFill>
                <a:latin typeface="Times New Roman"/>
                <a:ea typeface="Calibri"/>
                <a:cs typeface="Times New Roman"/>
              </a:rPr>
              <a:t>j</a:t>
            </a:r>
            <a:r>
              <a:rPr lang="en-US" sz="1600">
                <a:solidFill>
                  <a:schemeClr val="bg1"/>
                </a:solidFill>
                <a:latin typeface="Times New Roman"/>
                <a:ea typeface="Calibri"/>
                <a:cs typeface="Times New Roman"/>
              </a:rPr>
              <a:t> such that F</a:t>
            </a:r>
            <a:r>
              <a:rPr lang="en-US" sz="1600" baseline="-25000">
                <a:solidFill>
                  <a:schemeClr val="bg1"/>
                </a:solidFill>
                <a:latin typeface="Times New Roman"/>
                <a:ea typeface="Calibri"/>
                <a:cs typeface="Times New Roman"/>
              </a:rPr>
              <a:t>i </a:t>
            </a:r>
            <mc:AlternateContent xmlns:mc="http://schemas.openxmlformats.org/markup-compatibility/2006" xmlns:m="http://schemas.openxmlformats.org/officeDocument/2006/math">
              <mc:Choice xmlns:a14="http://schemas.microsoft.com/office/drawing/2010/main" Requires="a14">
                <a14:m>
                  <m:oMathPara>
                    <m:oMathParaPr/>
                    <m:oMath>
                      <m:r>
                        <m:rPr/>
                        <a:rPr lang="en-US" sz="1600" i="1" baseline="-25000">
                          <a:solidFill>
                            <a:schemeClr val="bg1"/>
                          </a:solidFill>
                          <a:latin typeface="Cambria Math"/>
                          <a:ea typeface="Calibri"/>
                          <a:cs typeface="Times New Roman"/>
                        </a:rPr>
                        <m:t>∪</m:t>
                      </m:r>
                    </m:oMath>
                  </m:oMathPara>
                </a14:m>
              </mc:Choice>
              <mc:Fallback/>
            </mc:AlternateContent>
            <a:r>
              <a:rPr lang="en-US" sz="1600">
                <a:solidFill>
                  <a:schemeClr val="bg1"/>
                </a:solidFill>
                <a:latin typeface="Times New Roman"/>
                <a:ea typeface="Times New Roman"/>
                <a:cs typeface="Times New Roman"/>
              </a:rPr>
              <a:t> F</a:t>
            </a:r>
            <a:r>
              <a:rPr lang="en-US" sz="1600" baseline="-25000">
                <a:solidFill>
                  <a:schemeClr val="bg1"/>
                </a:solidFill>
                <a:latin typeface="Times New Roman"/>
                <a:ea typeface="Times New Roman"/>
                <a:cs typeface="Times New Roman"/>
              </a:rPr>
              <a:t>j </a:t>
            </a:r>
            <a:r>
              <a:rPr lang="en-US" sz="1600">
                <a:solidFill>
                  <a:schemeClr val="bg1"/>
                </a:solidFill>
                <a:latin typeface="Times New Roman"/>
                <a:ea typeface="Times New Roman"/>
                <a:cs typeface="Times New Roman"/>
              </a:rPr>
              <a:t>can be exactly represented by a single bigger rectangle, merge these two into one.</a:t>
            </a:r>
            <a:endParaRPr lang="en-US" sz="1600">
              <a:solidFill>
                <a:schemeClr val="bg1"/>
              </a:solidFill>
              <a:latin typeface="Times New Roman"/>
              <a:ea typeface="Calibri"/>
              <a:cs typeface="Times New Roman"/>
            </a:endParaRPr>
          </a:p>
          <a:p>
            <a:pPr>
              <a:defRPr/>
            </a:pPr>
            <a:endParaRPr lang="en-US" sz="1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 name="Title 7"/>
          <p:cNvSpPr>
            <a:spLocks noGrp="1"/>
          </p:cNvSpPr>
          <p:nvPr>
            <p:ph type="title"/>
          </p:nvPr>
        </p:nvSpPr>
        <p:spPr bwMode="auto">
          <a:xfrm>
            <a:off x="713250" y="137164"/>
            <a:ext cx="7717500" cy="572700"/>
          </a:xfrm>
        </p:spPr>
        <p:txBody>
          <a:bodyPr/>
          <a:lstStyle/>
          <a:p>
            <a:pPr>
              <a:defRPr/>
            </a:pPr>
            <a:r>
              <a:rPr lang="vi-VN"/>
              <a:t>Maximal</a:t>
            </a:r>
            <a:r>
              <a:rPr lang="vi-VN"/>
              <a:t> </a:t>
            </a:r>
            <a:r>
              <a:rPr lang="vi-VN"/>
              <a:t>Rectangles</a:t>
            </a:r>
            <a:endParaRPr lang="en-US"/>
          </a:p>
        </p:txBody>
      </p:sp>
      <p:sp>
        <p:nvSpPr>
          <p:cNvPr id="10" name="TextBox 9"/>
          <p:cNvSpPr txBox="1"/>
          <p:nvPr/>
        </p:nvSpPr>
        <p:spPr bwMode="auto">
          <a:xfrm>
            <a:off x="491499" y="1263699"/>
            <a:ext cx="8161002" cy="2616101"/>
          </a:xfrm>
          <a:prstGeom prst="rect">
            <a:avLst/>
          </a:prstGeom>
          <a:noFill/>
        </p:spPr>
        <p:txBody>
          <a:bodyPr wrap="square" rtlCol="0">
            <a:spAutoFit/>
          </a:bodyPr>
          <a:lstStyle/>
          <a:p>
            <a:pPr marL="0" marR="0" algn="just">
              <a:spcBef>
                <a:spcPts val="0"/>
              </a:spcBef>
              <a:spcAft>
                <a:spcPts val="800"/>
              </a:spcAft>
              <a:defRPr/>
            </a:pPr>
            <a:r>
              <a:rPr lang="en-US" sz="1800">
                <a:solidFill>
                  <a:schemeClr val="bg1"/>
                </a:solidFill>
                <a:latin typeface="Times New Roman"/>
                <a:ea typeface="Times New Roman"/>
                <a:cs typeface="Times New Roman"/>
              </a:rPr>
              <a:t>- Rather than choosing one of the two split axes like in the Guillotine algorithm</a:t>
            </a:r>
            <a:r>
              <a:rPr lang="vi-VN" sz="1800">
                <a:solidFill>
                  <a:schemeClr val="bg1"/>
                </a:solidFill>
                <a:latin typeface="Times New Roman"/>
                <a:ea typeface="Times New Roman"/>
                <a:cs typeface="Times New Roman"/>
              </a:rPr>
              <a:t>, </a:t>
            </a:r>
            <a:r>
              <a:rPr lang="en-US" sz="1800">
                <a:solidFill>
                  <a:schemeClr val="bg1"/>
                </a:solidFill>
                <a:latin typeface="Times New Roman"/>
                <a:ea typeface="Times New Roman"/>
                <a:cs typeface="Times New Roman"/>
              </a:rPr>
              <a:t>the Maximal Rectangles algorithm picks both split axes at the same time to ensure that the largest possible rectangular areas are present in the list of free rectangles.</a:t>
            </a:r>
            <a:endParaRPr lang="en-US" sz="1800">
              <a:solidFill>
                <a:schemeClr val="bg1"/>
              </a:solidFill>
              <a:latin typeface="Times New Roman"/>
              <a:ea typeface="Calibri"/>
              <a:cs typeface="Times New Roman"/>
            </a:endParaRPr>
          </a:p>
          <a:p>
            <a:pPr marL="0" marR="0" algn="just">
              <a:spcBef>
                <a:spcPts val="0"/>
              </a:spcBef>
              <a:spcAft>
                <a:spcPts val="800"/>
              </a:spcAft>
              <a:defRPr/>
            </a:pPr>
            <a:r>
              <a:rPr lang="en-US" sz="1800">
                <a:solidFill>
                  <a:schemeClr val="bg1"/>
                </a:solidFill>
                <a:latin typeface="Times New Roman"/>
                <a:ea typeface="Times New Roman"/>
                <a:cs typeface="Times New Roman"/>
              </a:rPr>
              <a:t>- Because the free rectangles are no longer pairwise disjoint like in the Guillotine algorithm, any free rectangle that intersects the area occupied by the newly inserted item is split to remove the intersection.</a:t>
            </a:r>
            <a:endParaRPr lang="en-US" sz="1800">
              <a:solidFill>
                <a:schemeClr val="bg1"/>
              </a:solidFill>
              <a:latin typeface="Times New Roman"/>
              <a:ea typeface="Calibri"/>
              <a:cs typeface="Times New Roman"/>
            </a:endParaRPr>
          </a:p>
          <a:p>
            <a:pPr marL="0" marR="0" algn="just">
              <a:spcBef>
                <a:spcPts val="0"/>
              </a:spcBef>
              <a:spcAft>
                <a:spcPts val="800"/>
              </a:spcAft>
              <a:defRPr/>
            </a:pPr>
            <a:r>
              <a:rPr lang="en-US" sz="1800">
                <a:solidFill>
                  <a:schemeClr val="bg1"/>
                </a:solidFill>
                <a:latin typeface="Times New Roman"/>
                <a:ea typeface="Times New Roman"/>
                <a:cs typeface="Times New Roman"/>
              </a:rPr>
              <a:t>- Delete every free rectangle which is fully overlapped by others in the list. </a:t>
            </a:r>
            <a:endParaRPr lang="en-US" sz="1800">
              <a:solidFill>
                <a:schemeClr val="bg1"/>
              </a:solidFill>
              <a:latin typeface="Times New Roman"/>
              <a:ea typeface="Calibri"/>
              <a:cs typeface="Times New Roman"/>
            </a:endParaRPr>
          </a:p>
          <a:p>
            <a:pPr marL="0" marR="0" algn="just">
              <a:spcBef>
                <a:spcPts val="0"/>
              </a:spcBef>
              <a:spcAft>
                <a:spcPts val="800"/>
              </a:spcAft>
              <a:defRPr/>
            </a:pPr>
            <a:r>
              <a:rPr lang="en-US" sz="1800">
                <a:solidFill>
                  <a:schemeClr val="bg1"/>
                </a:solidFill>
                <a:latin typeface="Times New Roman"/>
                <a:ea typeface="Times New Roman"/>
                <a:cs typeface="Times New Roman"/>
              </a:rPr>
              <a:t>	</a:t>
            </a:r>
            <a:endParaRPr lang="en-US" sz="1800">
              <a:solidFill>
                <a:schemeClr val="bg1"/>
              </a:solidFill>
              <a:latin typeface="Times New Roman"/>
              <a:ea typeface="Calibri"/>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717" name="Google Shape;3717;p111"/>
          <p:cNvSpPr txBox="1">
            <a:spLocks noGrp="1"/>
          </p:cNvSpPr>
          <p:nvPr>
            <p:ph type="title"/>
          </p:nvPr>
        </p:nvSpPr>
        <p:spPr bwMode="auto">
          <a:xfrm>
            <a:off x="1186163" y="2740753"/>
            <a:ext cx="2093400" cy="14565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defRPr/>
            </a:pPr>
            <a:r>
              <a:rPr lang="en"/>
              <a:t>04</a:t>
            </a:r>
            <a:endParaRPr/>
          </a:p>
        </p:txBody>
      </p:sp>
      <p:sp>
        <p:nvSpPr>
          <p:cNvPr id="3718" name="Google Shape;3718;p111"/>
          <p:cNvSpPr txBox="1">
            <a:spLocks noGrp="1"/>
          </p:cNvSpPr>
          <p:nvPr>
            <p:ph type="subTitle" idx="1"/>
          </p:nvPr>
        </p:nvSpPr>
        <p:spPr bwMode="auto">
          <a:xfrm>
            <a:off x="1294513" y="1855715"/>
            <a:ext cx="2707800" cy="609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You can enter a subtitle here if you need it</a:t>
            </a:r>
            <a:endParaRPr/>
          </a:p>
        </p:txBody>
      </p:sp>
      <p:sp>
        <p:nvSpPr>
          <p:cNvPr id="3719" name="Google Shape;3719;p111"/>
          <p:cNvSpPr txBox="1">
            <a:spLocks noGrp="1"/>
          </p:cNvSpPr>
          <p:nvPr>
            <p:ph type="title" idx="2"/>
          </p:nvPr>
        </p:nvSpPr>
        <p:spPr bwMode="auto">
          <a:xfrm>
            <a:off x="1294513" y="1179527"/>
            <a:ext cx="4307700" cy="6762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Statistics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17"/>
                                        </p:tgtEl>
                                        <p:attrNameLst>
                                          <p:attrName>style.visibility</p:attrName>
                                        </p:attrNameLst>
                                      </p:cBhvr>
                                      <p:to>
                                        <p:strVal val="visible"/>
                                      </p:to>
                                    </p:set>
                                    <p:animEffect transition="in" filter="fade">
                                      <p:cBhvr>
                                        <p:cTn id="7" dur="1000"/>
                                        <p:tgtEl>
                                          <p:spTgt spid="371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718"/>
                                        </p:tgtEl>
                                        <p:attrNameLst>
                                          <p:attrName>style.visibility</p:attrName>
                                        </p:attrNameLst>
                                      </p:cBhvr>
                                      <p:to>
                                        <p:strVal val="visible"/>
                                      </p:to>
                                    </p:set>
                                    <p:animEffect transition="in" filter="fade">
                                      <p:cBhvr>
                                        <p:cTn id="11" dur="1000"/>
                                        <p:tgtEl>
                                          <p:spTgt spid="3718"/>
                                        </p:tgtEl>
                                      </p:cBhvr>
                                    </p:animEffect>
                                  </p:childTnLst>
                                </p:cTn>
                              </p:par>
                              <p:par>
                                <p:cTn id="12" presetID="10" presetClass="entr" presetSubtype="0" fill="hold" nodeType="withEffect">
                                  <p:stCondLst>
                                    <p:cond delay="0"/>
                                  </p:stCondLst>
                                  <p:childTnLst>
                                    <p:set>
                                      <p:cBhvr>
                                        <p:cTn id="13" dur="1" fill="hold">
                                          <p:stCondLst>
                                            <p:cond delay="0"/>
                                          </p:stCondLst>
                                        </p:cTn>
                                        <p:tgtEl>
                                          <p:spTgt spid="3719"/>
                                        </p:tgtEl>
                                        <p:attrNameLst>
                                          <p:attrName>style.visibility</p:attrName>
                                        </p:attrNameLst>
                                      </p:cBhvr>
                                      <p:to>
                                        <p:strVal val="visible"/>
                                      </p:to>
                                    </p:set>
                                    <p:animEffect transition="in" filter="fade">
                                      <p:cBhvr>
                                        <p:cTn id="14" dur="1000"/>
                                        <p:tgtEl>
                                          <p:spTgt spid="3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 name="Title 10"/>
          <p:cNvSpPr>
            <a:spLocks noGrp="1"/>
          </p:cNvSpPr>
          <p:nvPr>
            <p:ph type="title"/>
          </p:nvPr>
        </p:nvSpPr>
        <p:spPr bwMode="auto">
          <a:xfrm>
            <a:off x="271436" y="565185"/>
            <a:ext cx="3632744" cy="677400"/>
          </a:xfrm>
        </p:spPr>
        <p:txBody>
          <a:bodyPr/>
          <a:lstStyle/>
          <a:p>
            <a:pPr>
              <a:defRPr/>
            </a:pPr>
            <a:r>
              <a:rPr lang="vi-VN">
                <a:solidFill>
                  <a:schemeClr val="bg1"/>
                </a:solidFill>
              </a:rPr>
              <a:t>CP </a:t>
            </a:r>
            <a:r>
              <a:rPr lang="vi-VN">
                <a:solidFill>
                  <a:schemeClr val="bg1"/>
                </a:solidFill>
              </a:rPr>
              <a:t>model</a:t>
            </a:r>
            <a:endParaRPr lang="en-US">
              <a:solidFill>
                <a:schemeClr val="bg1"/>
              </a:solidFill>
            </a:endParaRPr>
          </a:p>
        </p:txBody>
      </p:sp>
      <p:pic>
        <p:nvPicPr>
          <p:cNvPr id="21" name="Picture 20"/>
          <p:cNvPicPr>
            <a:picLocks noChangeAspect="1"/>
          </p:cNvPicPr>
          <p:nvPr/>
        </p:nvPicPr>
        <p:blipFill>
          <a:blip r:embed="rId2"/>
          <a:stretch/>
        </p:blipFill>
        <p:spPr bwMode="auto">
          <a:xfrm>
            <a:off x="4736384" y="-184935"/>
            <a:ext cx="3419183" cy="2561155"/>
          </a:xfrm>
          <a:prstGeom prst="rect">
            <a:avLst/>
          </a:prstGeom>
        </p:spPr>
      </p:pic>
      <p:pic>
        <p:nvPicPr>
          <p:cNvPr id="23" name="Picture 22"/>
          <p:cNvPicPr>
            <a:picLocks noChangeAspect="1"/>
          </p:cNvPicPr>
          <p:nvPr/>
        </p:nvPicPr>
        <p:blipFill>
          <a:blip r:embed="rId3"/>
          <a:stretch/>
        </p:blipFill>
        <p:spPr bwMode="auto">
          <a:xfrm>
            <a:off x="4736385" y="2270589"/>
            <a:ext cx="3419183" cy="2365731"/>
          </a:xfrm>
          <a:prstGeom prst="rect">
            <a:avLst/>
          </a:prstGeom>
        </p:spPr>
      </p:pic>
      <p:sp>
        <p:nvSpPr>
          <p:cNvPr id="24" name="TextBox 23"/>
          <p:cNvSpPr txBox="1"/>
          <p:nvPr/>
        </p:nvSpPr>
        <p:spPr bwMode="auto">
          <a:xfrm>
            <a:off x="580487" y="1289406"/>
            <a:ext cx="3494293" cy="944915"/>
          </a:xfrm>
          <a:prstGeom prst="rect">
            <a:avLst/>
          </a:prstGeom>
          <a:noFill/>
        </p:spPr>
        <p:txBody>
          <a:bodyPr wrap="square" rtlCol="0">
            <a:spAutoFit/>
          </a:bodyPr>
          <a:lstStyle/>
          <a:p>
            <a:pPr>
              <a:defRPr/>
            </a:pPr>
            <a:endParaRPr lang="vi-VN" sz="1400">
              <a:solidFill>
                <a:schemeClr val="bg1"/>
              </a:solidFill>
              <a:latin typeface="Oxygen"/>
              <a:ea typeface="Lato Light"/>
              <a:cs typeface="Arima Madurai Light"/>
            </a:endParaRPr>
          </a:p>
          <a:p>
            <a:pPr>
              <a:defRPr/>
            </a:pPr>
            <a:r>
              <a:rPr lang="en-US" sz="1400">
                <a:solidFill>
                  <a:schemeClr val="bg1"/>
                </a:solidFill>
                <a:latin typeface="Oxygen"/>
                <a:ea typeface="Lato Light"/>
                <a:cs typeface="Arima Madurai Light"/>
              </a:rPr>
              <a:t>Out of </a:t>
            </a:r>
            <a:r>
              <a:rPr lang="en-US" sz="1400">
                <a:solidFill>
                  <a:srgbClr val="FF0000"/>
                </a:solidFill>
                <a:latin typeface="Oxygen"/>
                <a:ea typeface="Lato Light"/>
                <a:cs typeface="Arima Madurai Light"/>
              </a:rPr>
              <a:t>58</a:t>
            </a:r>
            <a:r>
              <a:rPr lang="en-US" sz="1400">
                <a:solidFill>
                  <a:schemeClr val="bg1"/>
                </a:solidFill>
                <a:latin typeface="Oxygen"/>
                <a:ea typeface="Lato Light"/>
                <a:cs typeface="Arima Madurai Light"/>
              </a:rPr>
              <a:t> tests, the model can solve </a:t>
            </a:r>
            <a:r>
              <a:rPr lang="vi-VN" sz="1400">
                <a:solidFill>
                  <a:srgbClr val="FF0000"/>
                </a:solidFill>
                <a:latin typeface="Oxygen"/>
                <a:ea typeface="Lato Light"/>
                <a:cs typeface="Arima Madurai Light"/>
              </a:rPr>
              <a:t>56</a:t>
            </a:r>
            <a:r>
              <a:rPr lang="en-US" sz="1400">
                <a:solidFill>
                  <a:schemeClr val="bg1"/>
                </a:solidFill>
                <a:latin typeface="Oxygen"/>
                <a:ea typeface="Lato Light"/>
                <a:cs typeface="Arima Madurai Light"/>
              </a:rPr>
              <a:t>, with a </a:t>
            </a:r>
            <a:r>
              <a:rPr lang="vi-VN" sz="1400">
                <a:solidFill>
                  <a:schemeClr val="bg1"/>
                </a:solidFill>
                <a:latin typeface="Oxygen"/>
                <a:ea typeface="Lato Light"/>
                <a:cs typeface="Arima Madurai Light"/>
              </a:rPr>
              <a:t>30</a:t>
            </a:r>
            <a:r>
              <a:rPr lang="en-US" sz="1400">
                <a:solidFill>
                  <a:schemeClr val="bg1"/>
                </a:solidFill>
                <a:latin typeface="Oxygen"/>
                <a:ea typeface="Lato Light"/>
                <a:cs typeface="Arima Madurai Light"/>
              </a:rPr>
              <a:t>0-second time limitation</a:t>
            </a:r>
            <a:endParaRPr/>
          </a:p>
          <a:p>
            <a:pPr>
              <a:defRPr/>
            </a:pPr>
            <a:endParaRPr lang="en-US">
              <a:solidFill>
                <a:schemeClr val="bg1"/>
              </a:solidFill>
            </a:endParaRPr>
          </a:p>
        </p:txBody>
      </p:sp>
      <p:sp>
        <p:nvSpPr>
          <p:cNvPr id="25" name="TextBox 24"/>
          <p:cNvSpPr txBox="1"/>
          <p:nvPr/>
        </p:nvSpPr>
        <p:spPr bwMode="auto">
          <a:xfrm>
            <a:off x="580488" y="2719330"/>
            <a:ext cx="3113072" cy="954107"/>
          </a:xfrm>
          <a:prstGeom prst="rect">
            <a:avLst/>
          </a:prstGeom>
          <a:noFill/>
        </p:spPr>
        <p:txBody>
          <a:bodyPr wrap="square" rtlCol="0">
            <a:spAutoFit/>
          </a:bodyPr>
          <a:lstStyle/>
          <a:p>
            <a:pPr>
              <a:defRPr/>
            </a:pPr>
            <a:r>
              <a:rPr lang="en-US" sz="1400">
                <a:solidFill>
                  <a:schemeClr val="bg1"/>
                </a:solidFill>
                <a:latin typeface="Oxygen"/>
                <a:ea typeface="Lato Light"/>
                <a:cs typeface="Arima Madurai Light"/>
              </a:rPr>
              <a:t>The objective values (costs) of solved instances are excellent in general</a:t>
            </a:r>
            <a:endParaRPr/>
          </a:p>
          <a:p>
            <a:pPr>
              <a:defRPr/>
            </a:pPr>
            <a:endParaRPr 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 name="Title 10"/>
          <p:cNvSpPr>
            <a:spLocks noGrp="1"/>
          </p:cNvSpPr>
          <p:nvPr>
            <p:ph type="title"/>
          </p:nvPr>
        </p:nvSpPr>
        <p:spPr bwMode="auto">
          <a:xfrm>
            <a:off x="713225" y="539500"/>
            <a:ext cx="3632744" cy="677400"/>
          </a:xfrm>
        </p:spPr>
        <p:txBody>
          <a:bodyPr/>
          <a:lstStyle/>
          <a:p>
            <a:pPr>
              <a:defRPr/>
            </a:pPr>
            <a:r>
              <a:rPr lang="en-US">
                <a:solidFill>
                  <a:schemeClr val="bg1"/>
                </a:solidFill>
              </a:rPr>
              <a:t>MIP</a:t>
            </a:r>
            <a:r>
              <a:rPr lang="vi-VN">
                <a:solidFill>
                  <a:schemeClr val="bg1"/>
                </a:solidFill>
              </a:rPr>
              <a:t> </a:t>
            </a:r>
            <a:r>
              <a:rPr lang="vi-VN">
                <a:solidFill>
                  <a:schemeClr val="bg1"/>
                </a:solidFill>
              </a:rPr>
              <a:t>model</a:t>
            </a:r>
            <a:endParaRPr lang="en-US">
              <a:solidFill>
                <a:schemeClr val="bg1"/>
              </a:solidFill>
            </a:endParaRPr>
          </a:p>
        </p:txBody>
      </p:sp>
      <p:pic>
        <p:nvPicPr>
          <p:cNvPr id="3" name="Picture 2"/>
          <p:cNvPicPr>
            <a:picLocks noChangeAspect="1"/>
          </p:cNvPicPr>
          <p:nvPr/>
        </p:nvPicPr>
        <p:blipFill>
          <a:blip r:embed="rId2"/>
          <a:stretch/>
        </p:blipFill>
        <p:spPr bwMode="auto">
          <a:xfrm>
            <a:off x="5008652" y="0"/>
            <a:ext cx="3007119" cy="2476072"/>
          </a:xfrm>
          <a:prstGeom prst="rect">
            <a:avLst/>
          </a:prstGeom>
        </p:spPr>
      </p:pic>
      <p:pic>
        <p:nvPicPr>
          <p:cNvPr id="5" name="Picture 4"/>
          <p:cNvPicPr>
            <a:picLocks noChangeAspect="1"/>
          </p:cNvPicPr>
          <p:nvPr/>
        </p:nvPicPr>
        <p:blipFill>
          <a:blip r:embed="rId3"/>
          <a:stretch/>
        </p:blipFill>
        <p:spPr bwMode="auto">
          <a:xfrm>
            <a:off x="5008652" y="2419562"/>
            <a:ext cx="3007119" cy="2230778"/>
          </a:xfrm>
          <a:prstGeom prst="rect">
            <a:avLst/>
          </a:prstGeom>
        </p:spPr>
      </p:pic>
      <p:sp>
        <p:nvSpPr>
          <p:cNvPr id="6" name="TextBox 5"/>
          <p:cNvSpPr txBox="1"/>
          <p:nvPr/>
        </p:nvSpPr>
        <p:spPr bwMode="auto">
          <a:xfrm>
            <a:off x="428493" y="1282601"/>
            <a:ext cx="4231446" cy="731556"/>
          </a:xfrm>
          <a:prstGeom prst="rect">
            <a:avLst/>
          </a:prstGeom>
          <a:noFill/>
        </p:spPr>
        <p:txBody>
          <a:bodyPr wrap="square" rtlCol="0">
            <a:spAutoFit/>
          </a:bodyPr>
          <a:lstStyle/>
          <a:p>
            <a:pPr>
              <a:defRPr/>
            </a:pPr>
            <a:r>
              <a:rPr lang="en-US" sz="1400">
                <a:solidFill>
                  <a:schemeClr val="bg1"/>
                </a:solidFill>
                <a:latin typeface="Oxygen"/>
                <a:ea typeface="Lato Light"/>
                <a:cs typeface="Arima Madurai Light"/>
              </a:rPr>
              <a:t>Out of </a:t>
            </a:r>
            <a:r>
              <a:rPr lang="en-US" sz="1400">
                <a:solidFill>
                  <a:srgbClr val="FF0000"/>
                </a:solidFill>
                <a:latin typeface="Oxygen"/>
                <a:ea typeface="Lato Light"/>
                <a:cs typeface="Arima Madurai Light"/>
              </a:rPr>
              <a:t>58</a:t>
            </a:r>
            <a:r>
              <a:rPr lang="en-US" sz="1400">
                <a:solidFill>
                  <a:schemeClr val="bg1"/>
                </a:solidFill>
                <a:latin typeface="Oxygen"/>
                <a:ea typeface="Lato Light"/>
                <a:cs typeface="Arima Madurai Light"/>
              </a:rPr>
              <a:t> tests, the model can solve </a:t>
            </a:r>
            <a:r>
              <a:rPr lang="vi-VN" sz="1400">
                <a:solidFill>
                  <a:srgbClr val="FF0000"/>
                </a:solidFill>
                <a:latin typeface="Oxygen"/>
                <a:ea typeface="Lato Light"/>
                <a:cs typeface="Arima Madurai Light"/>
              </a:rPr>
              <a:t>32</a:t>
            </a:r>
            <a:r>
              <a:rPr lang="en-US" sz="1400">
                <a:solidFill>
                  <a:schemeClr val="bg1"/>
                </a:solidFill>
                <a:latin typeface="Oxygen"/>
                <a:ea typeface="Lato Light"/>
                <a:cs typeface="Arima Madurai Light"/>
              </a:rPr>
              <a:t>, with a 300-second time limitation</a:t>
            </a:r>
            <a:endParaRPr/>
          </a:p>
          <a:p>
            <a:pPr>
              <a:defRPr/>
            </a:pPr>
            <a:endParaRPr lang="en-US">
              <a:solidFill>
                <a:schemeClr val="bg1"/>
              </a:solidFill>
            </a:endParaRPr>
          </a:p>
        </p:txBody>
      </p:sp>
      <p:sp>
        <p:nvSpPr>
          <p:cNvPr id="7" name="TextBox 6"/>
          <p:cNvSpPr txBox="1"/>
          <p:nvPr/>
        </p:nvSpPr>
        <p:spPr bwMode="auto">
          <a:xfrm>
            <a:off x="341162" y="2911384"/>
            <a:ext cx="4231987" cy="731556"/>
          </a:xfrm>
          <a:prstGeom prst="rect">
            <a:avLst/>
          </a:prstGeom>
          <a:noFill/>
        </p:spPr>
        <p:txBody>
          <a:bodyPr wrap="square" rtlCol="0">
            <a:spAutoFit/>
          </a:bodyPr>
          <a:lstStyle/>
          <a:p>
            <a:pPr>
              <a:defRPr/>
            </a:pPr>
            <a:r>
              <a:rPr lang="en-US" sz="1400">
                <a:solidFill>
                  <a:schemeClr val="bg1"/>
                </a:solidFill>
                <a:latin typeface="Oxygen"/>
                <a:ea typeface="Lato Light"/>
                <a:cs typeface="Arima Madurai Light"/>
              </a:rPr>
              <a:t>The objective values (costs) of solved instances are quite good in general</a:t>
            </a:r>
            <a:endParaRPr/>
          </a:p>
          <a:p>
            <a:pPr>
              <a:defRPr/>
            </a:pPr>
            <a:endParaRPr 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 name="Title 10"/>
          <p:cNvSpPr>
            <a:spLocks noGrp="1"/>
          </p:cNvSpPr>
          <p:nvPr>
            <p:ph type="title"/>
          </p:nvPr>
        </p:nvSpPr>
        <p:spPr bwMode="auto">
          <a:xfrm>
            <a:off x="713225" y="539500"/>
            <a:ext cx="3632744" cy="677400"/>
          </a:xfrm>
        </p:spPr>
        <p:txBody>
          <a:bodyPr/>
          <a:lstStyle/>
          <a:p>
            <a:pPr>
              <a:defRPr/>
            </a:pPr>
            <a:r>
              <a:rPr lang="en-US">
                <a:solidFill>
                  <a:schemeClr val="bg1"/>
                </a:solidFill>
              </a:rPr>
              <a:t>Heuristic</a:t>
            </a:r>
            <a:endParaRPr/>
          </a:p>
        </p:txBody>
      </p:sp>
      <p:pic>
        <p:nvPicPr>
          <p:cNvPr id="3" name="Picture 2"/>
          <p:cNvPicPr>
            <a:picLocks noChangeAspect="1"/>
          </p:cNvPicPr>
          <p:nvPr/>
        </p:nvPicPr>
        <p:blipFill>
          <a:blip r:embed="rId2"/>
          <a:stretch/>
        </p:blipFill>
        <p:spPr bwMode="auto">
          <a:xfrm>
            <a:off x="5031126" y="-102742"/>
            <a:ext cx="2765033" cy="2332234"/>
          </a:xfrm>
          <a:prstGeom prst="rect">
            <a:avLst/>
          </a:prstGeom>
        </p:spPr>
      </p:pic>
      <p:pic>
        <p:nvPicPr>
          <p:cNvPr id="5" name="Picture 4"/>
          <p:cNvPicPr>
            <a:picLocks noChangeAspect="1"/>
          </p:cNvPicPr>
          <p:nvPr/>
        </p:nvPicPr>
        <p:blipFill>
          <a:blip r:embed="rId3"/>
          <a:stretch/>
        </p:blipFill>
        <p:spPr bwMode="auto">
          <a:xfrm>
            <a:off x="5031126" y="2229492"/>
            <a:ext cx="2765033" cy="2415711"/>
          </a:xfrm>
          <a:prstGeom prst="rect">
            <a:avLst/>
          </a:prstGeom>
        </p:spPr>
      </p:pic>
      <p:sp>
        <p:nvSpPr>
          <p:cNvPr id="6" name="TextBox 5"/>
          <p:cNvSpPr txBox="1"/>
          <p:nvPr/>
        </p:nvSpPr>
        <p:spPr bwMode="auto">
          <a:xfrm>
            <a:off x="554804" y="1125889"/>
            <a:ext cx="4030270" cy="523220"/>
          </a:xfrm>
          <a:prstGeom prst="rect">
            <a:avLst/>
          </a:prstGeom>
          <a:noFill/>
        </p:spPr>
        <p:txBody>
          <a:bodyPr wrap="none" rtlCol="0">
            <a:spAutoFit/>
          </a:bodyPr>
          <a:lstStyle/>
          <a:p>
            <a:pPr>
              <a:defRPr/>
            </a:pPr>
            <a:r>
              <a:rPr lang="en-US" sz="1400">
                <a:solidFill>
                  <a:schemeClr val="bg1"/>
                </a:solidFill>
                <a:latin typeface="Oxygen"/>
                <a:ea typeface="Lato Light"/>
                <a:cs typeface="Arima Madurai Light"/>
              </a:rPr>
              <a:t>It can solve all </a:t>
            </a:r>
            <a:r>
              <a:rPr lang="en-US" sz="1400">
                <a:solidFill>
                  <a:srgbClr val="FF0000"/>
                </a:solidFill>
                <a:latin typeface="Oxygen"/>
                <a:ea typeface="Lato Light"/>
                <a:cs typeface="Arima Madurai Light"/>
              </a:rPr>
              <a:t>75</a:t>
            </a:r>
            <a:r>
              <a:rPr lang="en-US" sz="1400">
                <a:solidFill>
                  <a:schemeClr val="bg1"/>
                </a:solidFill>
                <a:latin typeface="Oxygen"/>
                <a:ea typeface="Lato Light"/>
                <a:cs typeface="Arima Madurai Light"/>
              </a:rPr>
              <a:t> tests without a time limitation</a:t>
            </a:r>
            <a:endParaRPr/>
          </a:p>
          <a:p>
            <a:pPr>
              <a:defRPr/>
            </a:pPr>
            <a:endParaRPr lang="en-US">
              <a:solidFill>
                <a:schemeClr val="bg1"/>
              </a:solidFill>
            </a:endParaRPr>
          </a:p>
        </p:txBody>
      </p:sp>
      <p:sp>
        <p:nvSpPr>
          <p:cNvPr id="7" name="TextBox 6"/>
          <p:cNvSpPr txBox="1"/>
          <p:nvPr/>
        </p:nvSpPr>
        <p:spPr bwMode="auto">
          <a:xfrm>
            <a:off x="554804" y="1942891"/>
            <a:ext cx="3683286" cy="738664"/>
          </a:xfrm>
          <a:prstGeom prst="rect">
            <a:avLst/>
          </a:prstGeom>
          <a:noFill/>
        </p:spPr>
        <p:txBody>
          <a:bodyPr wrap="square" rtlCol="0">
            <a:spAutoFit/>
          </a:bodyPr>
          <a:lstStyle/>
          <a:p>
            <a:pPr>
              <a:defRPr/>
            </a:pPr>
            <a:r>
              <a:rPr lang="en-US" sz="1400">
                <a:solidFill>
                  <a:schemeClr val="bg1"/>
                </a:solidFill>
                <a:latin typeface="Oxygen"/>
                <a:ea typeface="Lato Light"/>
                <a:cs typeface="Arima Madurai Light"/>
              </a:rPr>
              <a:t>The objective values (costs) of instances are good</a:t>
            </a:r>
            <a:endParaRPr/>
          </a:p>
          <a:p>
            <a:pPr>
              <a:defRPr/>
            </a:pPr>
            <a:endParaRPr lang="en-US">
              <a:solidFill>
                <a:schemeClr val="bg1"/>
              </a:solidFill>
            </a:endParaRPr>
          </a:p>
        </p:txBody>
      </p:sp>
      <p:sp>
        <p:nvSpPr>
          <p:cNvPr id="8" name="TextBox 7"/>
          <p:cNvSpPr txBox="1"/>
          <p:nvPr/>
        </p:nvSpPr>
        <p:spPr bwMode="auto">
          <a:xfrm>
            <a:off x="554804" y="2975337"/>
            <a:ext cx="3683286" cy="738664"/>
          </a:xfrm>
          <a:prstGeom prst="rect">
            <a:avLst/>
          </a:prstGeom>
          <a:noFill/>
        </p:spPr>
        <p:txBody>
          <a:bodyPr wrap="square" rtlCol="0">
            <a:spAutoFit/>
          </a:bodyPr>
          <a:lstStyle/>
          <a:p>
            <a:pPr>
              <a:defRPr/>
            </a:pPr>
            <a:r>
              <a:rPr lang="en-US" sz="1400">
                <a:solidFill>
                  <a:schemeClr val="bg1"/>
                </a:solidFill>
                <a:latin typeface="Oxygen"/>
                <a:ea typeface="Lato Light"/>
                <a:cs typeface="Arima Madurai Light"/>
              </a:rPr>
              <a:t>The running time form an exponential curve with the number of rectangles (test size)</a:t>
            </a:r>
            <a:endParaRPr/>
          </a:p>
          <a:p>
            <a:pPr>
              <a:defRPr/>
            </a:pPr>
            <a:endParaRPr 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335" name="Google Shape;2335;p64"/>
          <p:cNvSpPr txBox="1">
            <a:spLocks noGrp="1"/>
          </p:cNvSpPr>
          <p:nvPr>
            <p:ph type="title"/>
          </p:nvPr>
        </p:nvSpPr>
        <p:spPr bwMode="auto">
          <a:xfrm>
            <a:off x="713225" y="539500"/>
            <a:ext cx="7717500" cy="6774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TABLE OF CONTENTS</a:t>
            </a:r>
            <a:endParaRPr/>
          </a:p>
        </p:txBody>
      </p:sp>
      <p:sp>
        <p:nvSpPr>
          <p:cNvPr id="2337" name="Google Shape;2337;p64"/>
          <p:cNvSpPr txBox="1">
            <a:spLocks noGrp="1"/>
          </p:cNvSpPr>
          <p:nvPr>
            <p:ph type="subTitle" idx="3"/>
          </p:nvPr>
        </p:nvSpPr>
        <p:spPr bwMode="auto">
          <a:xfrm>
            <a:off x="713425" y="3205150"/>
            <a:ext cx="1955099" cy="376500"/>
          </a:xfrm>
          <a:prstGeom prst="rect">
            <a:avLst/>
          </a:prstGeom>
        </p:spPr>
        <p:txBody>
          <a:bodyPr spcFirstLastPara="1" wrap="square" lIns="91425" tIns="91425" rIns="91425" bIns="91425" anchor="t" anchorCtr="0">
            <a:noAutofit/>
          </a:bodyPr>
          <a:lstStyle/>
          <a:p>
            <a:pPr marL="0" lvl="0" indent="0" algn="ctr">
              <a:spcBef>
                <a:spcPts val="0"/>
              </a:spcBef>
              <a:spcAft>
                <a:spcPts val="1600"/>
              </a:spcAft>
              <a:buNone/>
              <a:defRPr/>
            </a:pPr>
            <a:r>
              <a:rPr lang="en"/>
              <a:t>Introduction</a:t>
            </a:r>
            <a:endParaRPr/>
          </a:p>
        </p:txBody>
      </p:sp>
      <p:sp>
        <p:nvSpPr>
          <p:cNvPr id="2339" name="Google Shape;2339;p64"/>
          <p:cNvSpPr txBox="1">
            <a:spLocks noGrp="1"/>
          </p:cNvSpPr>
          <p:nvPr>
            <p:ph type="subTitle" idx="6"/>
          </p:nvPr>
        </p:nvSpPr>
        <p:spPr bwMode="auto">
          <a:xfrm>
            <a:off x="2634071" y="3205150"/>
            <a:ext cx="1955099" cy="376500"/>
          </a:xfrm>
          <a:prstGeom prst="rect">
            <a:avLst/>
          </a:prstGeom>
        </p:spPr>
        <p:txBody>
          <a:bodyPr spcFirstLastPara="1" wrap="square" lIns="91425" tIns="91425" rIns="91425" bIns="91425" anchor="t" anchorCtr="0">
            <a:noAutofit/>
          </a:bodyPr>
          <a:lstStyle/>
          <a:p>
            <a:pPr marL="0" lvl="0" indent="0" algn="l">
              <a:spcBef>
                <a:spcPts val="0"/>
              </a:spcBef>
              <a:spcAft>
                <a:spcPts val="1600"/>
              </a:spcAft>
              <a:buNone/>
              <a:defRPr/>
            </a:pPr>
            <a:r>
              <a:rPr lang="en-US"/>
              <a:t>Exact solutions</a:t>
            </a:r>
            <a:endParaRPr/>
          </a:p>
        </p:txBody>
      </p:sp>
      <p:sp>
        <p:nvSpPr>
          <p:cNvPr id="2341" name="Google Shape;2341;p64"/>
          <p:cNvSpPr txBox="1">
            <a:spLocks noGrp="1"/>
          </p:cNvSpPr>
          <p:nvPr>
            <p:ph type="subTitle" idx="9"/>
          </p:nvPr>
        </p:nvSpPr>
        <p:spPr bwMode="auto">
          <a:xfrm>
            <a:off x="4554818" y="3205150"/>
            <a:ext cx="1955099" cy="376500"/>
          </a:xfrm>
          <a:prstGeom prst="rect">
            <a:avLst/>
          </a:prstGeom>
        </p:spPr>
        <p:txBody>
          <a:bodyPr spcFirstLastPara="1" wrap="square" lIns="91425" tIns="91425" rIns="91425" bIns="91425" anchor="t" anchorCtr="0">
            <a:noAutofit/>
          </a:bodyPr>
          <a:lstStyle/>
          <a:p>
            <a:pPr marL="0" lvl="0" indent="0" algn="ctr">
              <a:spcBef>
                <a:spcPts val="0"/>
              </a:spcBef>
              <a:spcAft>
                <a:spcPts val="1600"/>
              </a:spcAft>
              <a:buNone/>
              <a:defRPr/>
            </a:pPr>
            <a:r>
              <a:rPr lang="en-US"/>
              <a:t>Heuristic</a:t>
            </a:r>
            <a:endParaRPr/>
          </a:p>
        </p:txBody>
      </p:sp>
      <p:sp>
        <p:nvSpPr>
          <p:cNvPr id="2343" name="Google Shape;2343;p64"/>
          <p:cNvSpPr txBox="1">
            <a:spLocks noGrp="1"/>
          </p:cNvSpPr>
          <p:nvPr>
            <p:ph type="title" idx="2"/>
          </p:nvPr>
        </p:nvSpPr>
        <p:spPr bwMode="auto">
          <a:xfrm>
            <a:off x="713425" y="2571750"/>
            <a:ext cx="1955099" cy="4743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defRPr/>
            </a:pPr>
            <a:r>
              <a:rPr lang="en"/>
              <a:t>01</a:t>
            </a:r>
            <a:endParaRPr/>
          </a:p>
        </p:txBody>
      </p:sp>
      <p:sp>
        <p:nvSpPr>
          <p:cNvPr id="2344" name="Google Shape;2344;p64"/>
          <p:cNvSpPr txBox="1">
            <a:spLocks noGrp="1"/>
          </p:cNvSpPr>
          <p:nvPr>
            <p:ph type="title" idx="4"/>
          </p:nvPr>
        </p:nvSpPr>
        <p:spPr bwMode="auto">
          <a:xfrm>
            <a:off x="2634071" y="2571750"/>
            <a:ext cx="1955099" cy="4743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defRPr/>
            </a:pPr>
            <a:r>
              <a:rPr lang="en"/>
              <a:t>02</a:t>
            </a:r>
            <a:endParaRPr/>
          </a:p>
        </p:txBody>
      </p:sp>
      <p:sp>
        <p:nvSpPr>
          <p:cNvPr id="2345" name="Google Shape;2345;p64"/>
          <p:cNvSpPr txBox="1">
            <a:spLocks noGrp="1"/>
          </p:cNvSpPr>
          <p:nvPr>
            <p:ph type="title" idx="7"/>
          </p:nvPr>
        </p:nvSpPr>
        <p:spPr bwMode="auto">
          <a:xfrm>
            <a:off x="4554917" y="2571750"/>
            <a:ext cx="1955099" cy="4743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defRPr/>
            </a:pPr>
            <a:r>
              <a:rPr lang="en"/>
              <a:t>03</a:t>
            </a:r>
            <a:endParaRPr/>
          </a:p>
        </p:txBody>
      </p:sp>
      <p:sp>
        <p:nvSpPr>
          <p:cNvPr id="2346" name="Google Shape;2346;p64"/>
          <p:cNvSpPr txBox="1">
            <a:spLocks noGrp="1"/>
          </p:cNvSpPr>
          <p:nvPr>
            <p:ph type="title" idx="13"/>
          </p:nvPr>
        </p:nvSpPr>
        <p:spPr bwMode="auto">
          <a:xfrm>
            <a:off x="6475662" y="2571750"/>
            <a:ext cx="1955099" cy="4743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defRPr/>
            </a:pPr>
            <a:r>
              <a:rPr lang="en"/>
              <a:t>04</a:t>
            </a:r>
            <a:endParaRPr/>
          </a:p>
        </p:txBody>
      </p:sp>
      <p:sp>
        <p:nvSpPr>
          <p:cNvPr id="2347" name="Google Shape;2347;p64"/>
          <p:cNvSpPr txBox="1">
            <a:spLocks noGrp="1"/>
          </p:cNvSpPr>
          <p:nvPr>
            <p:ph type="subTitle" idx="15"/>
          </p:nvPr>
        </p:nvSpPr>
        <p:spPr bwMode="auto">
          <a:xfrm>
            <a:off x="6475664" y="3205150"/>
            <a:ext cx="1955099" cy="376500"/>
          </a:xfrm>
          <a:prstGeom prst="rect">
            <a:avLst/>
          </a:prstGeom>
        </p:spPr>
        <p:txBody>
          <a:bodyPr spcFirstLastPara="1" wrap="square" lIns="91425" tIns="91425" rIns="91425" bIns="91425" anchor="t" anchorCtr="0">
            <a:noAutofit/>
          </a:bodyPr>
          <a:lstStyle/>
          <a:p>
            <a:pPr marL="0" lvl="0" indent="0" algn="ctr">
              <a:spcBef>
                <a:spcPts val="0"/>
              </a:spcBef>
              <a:spcAft>
                <a:spcPts val="1600"/>
              </a:spcAft>
              <a:buNone/>
              <a:defRPr/>
            </a:pPr>
            <a:r>
              <a:rPr lang="en-US"/>
              <a:t>Statistic</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795" name="Google Shape;3795;p115"/>
          <p:cNvSpPr txBox="1">
            <a:spLocks noGrp="1"/>
          </p:cNvSpPr>
          <p:nvPr>
            <p:ph type="title"/>
          </p:nvPr>
        </p:nvSpPr>
        <p:spPr bwMode="auto">
          <a:xfrm>
            <a:off x="713225" y="539500"/>
            <a:ext cx="5689200" cy="6774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solidFill>
                  <a:schemeClr val="bg1"/>
                </a:solidFill>
                <a:latin typeface="Libre Franklin ExtraBold"/>
              </a:rPr>
              <a:t>MEET THE TEAM</a:t>
            </a:r>
            <a:endParaRPr>
              <a:solidFill>
                <a:schemeClr val="bg1"/>
              </a:solidFill>
              <a:latin typeface="Libre Franklin ExtraBold"/>
            </a:endParaRPr>
          </a:p>
        </p:txBody>
      </p:sp>
      <p:sp>
        <p:nvSpPr>
          <p:cNvPr id="3797" name="Google Shape;3797;p115"/>
          <p:cNvSpPr txBox="1">
            <a:spLocks noGrp="1"/>
          </p:cNvSpPr>
          <p:nvPr>
            <p:ph type="subTitle" idx="2"/>
          </p:nvPr>
        </p:nvSpPr>
        <p:spPr bwMode="auto">
          <a:xfrm>
            <a:off x="3223627" y="2982495"/>
            <a:ext cx="1238032" cy="336300"/>
          </a:xfrm>
          <a:prstGeom prst="rect">
            <a:avLst/>
          </a:prstGeom>
        </p:spPr>
        <p:txBody>
          <a:bodyPr spcFirstLastPara="1" wrap="square" lIns="91425" tIns="91425" rIns="91425" bIns="91425" anchor="t" anchorCtr="0">
            <a:noAutofit/>
          </a:bodyPr>
          <a:lstStyle/>
          <a:p>
            <a:pPr marL="0" lvl="0" indent="0" algn="ctr">
              <a:spcBef>
                <a:spcPts val="0"/>
              </a:spcBef>
              <a:spcAft>
                <a:spcPts val="1600"/>
              </a:spcAft>
              <a:buNone/>
              <a:defRPr/>
            </a:pPr>
            <a:r>
              <a:rPr lang="vi-VN">
                <a:solidFill>
                  <a:schemeClr val="bg1"/>
                </a:solidFill>
                <a:latin typeface="Libre Franklin ExtraBold"/>
              </a:rPr>
              <a:t>Chu Minh Ha</a:t>
            </a:r>
            <a:endParaRPr>
              <a:solidFill>
                <a:schemeClr val="bg1"/>
              </a:solidFill>
              <a:latin typeface="Libre Franklin ExtraBold"/>
            </a:endParaRPr>
          </a:p>
        </p:txBody>
      </p:sp>
      <p:sp>
        <p:nvSpPr>
          <p:cNvPr id="3799" name="Google Shape;3799;p115"/>
          <p:cNvSpPr txBox="1">
            <a:spLocks noGrp="1"/>
          </p:cNvSpPr>
          <p:nvPr>
            <p:ph type="subTitle" idx="4"/>
          </p:nvPr>
        </p:nvSpPr>
        <p:spPr bwMode="auto">
          <a:xfrm>
            <a:off x="-64588" y="2982495"/>
            <a:ext cx="1554341" cy="336300"/>
          </a:xfrm>
          <a:prstGeom prst="rect">
            <a:avLst/>
          </a:prstGeom>
        </p:spPr>
        <p:txBody>
          <a:bodyPr spcFirstLastPara="1" wrap="square" lIns="91425" tIns="91425" rIns="91425" bIns="91425" anchor="t" anchorCtr="0">
            <a:noAutofit/>
          </a:bodyPr>
          <a:lstStyle/>
          <a:p>
            <a:pPr marL="0" lvl="0" indent="0" algn="ctr">
              <a:spcBef>
                <a:spcPts val="0"/>
              </a:spcBef>
              <a:spcAft>
                <a:spcPts val="1600"/>
              </a:spcAft>
              <a:buNone/>
              <a:defRPr/>
            </a:pPr>
            <a:r>
              <a:rPr lang="vi-VN">
                <a:solidFill>
                  <a:schemeClr val="bg1"/>
                </a:solidFill>
                <a:latin typeface="Libre Franklin ExtraBold"/>
              </a:rPr>
              <a:t>Phan Dinh </a:t>
            </a:r>
            <a:r>
              <a:rPr lang="vi-VN">
                <a:solidFill>
                  <a:schemeClr val="bg1"/>
                </a:solidFill>
                <a:latin typeface="Libre Franklin ExtraBold"/>
              </a:rPr>
              <a:t>Nhat</a:t>
            </a:r>
            <a:endParaRPr>
              <a:solidFill>
                <a:schemeClr val="bg1"/>
              </a:solidFill>
              <a:latin typeface="Libre Franklin ExtraBold"/>
            </a:endParaRPr>
          </a:p>
        </p:txBody>
      </p:sp>
      <p:sp>
        <p:nvSpPr>
          <p:cNvPr id="3801" name="Google Shape;3801;p115"/>
          <p:cNvSpPr txBox="1">
            <a:spLocks noGrp="1"/>
          </p:cNvSpPr>
          <p:nvPr>
            <p:ph type="subTitle" idx="6"/>
          </p:nvPr>
        </p:nvSpPr>
        <p:spPr bwMode="auto">
          <a:xfrm>
            <a:off x="4682342" y="2982495"/>
            <a:ext cx="1693500" cy="336300"/>
          </a:xfrm>
          <a:prstGeom prst="rect">
            <a:avLst/>
          </a:prstGeom>
        </p:spPr>
        <p:txBody>
          <a:bodyPr spcFirstLastPara="1" wrap="square" lIns="91425" tIns="91425" rIns="91425" bIns="91425" anchor="t" anchorCtr="0">
            <a:noAutofit/>
          </a:bodyPr>
          <a:lstStyle/>
          <a:p>
            <a:pPr marL="0" lvl="0" indent="0" algn="ctr">
              <a:spcBef>
                <a:spcPts val="0"/>
              </a:spcBef>
              <a:spcAft>
                <a:spcPts val="1600"/>
              </a:spcAft>
              <a:buNone/>
              <a:defRPr/>
            </a:pPr>
            <a:r>
              <a:rPr lang="vi-VN">
                <a:solidFill>
                  <a:schemeClr val="bg1"/>
                </a:solidFill>
                <a:latin typeface="Libre Franklin ExtraBold"/>
              </a:rPr>
              <a:t>Do Quang Minh</a:t>
            </a:r>
            <a:endParaRPr>
              <a:solidFill>
                <a:schemeClr val="bg1"/>
              </a:solidFill>
              <a:latin typeface="Libre Franklin ExtraBold"/>
            </a:endParaRPr>
          </a:p>
        </p:txBody>
      </p:sp>
      <p:sp>
        <p:nvSpPr>
          <p:cNvPr id="3802" name="Google Shape;3802;p115"/>
          <p:cNvSpPr/>
          <p:nvPr/>
        </p:nvSpPr>
        <p:spPr bwMode="auto">
          <a:xfrm>
            <a:off x="393005" y="2011529"/>
            <a:ext cx="807600" cy="8076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bg1"/>
              </a:solidFill>
              <a:latin typeface="Libre Franklin ExtraBold"/>
            </a:endParaRPr>
          </a:p>
        </p:txBody>
      </p:sp>
      <p:sp>
        <p:nvSpPr>
          <p:cNvPr id="3803" name="Google Shape;3803;p115"/>
          <p:cNvSpPr/>
          <p:nvPr/>
        </p:nvSpPr>
        <p:spPr bwMode="auto">
          <a:xfrm>
            <a:off x="1903485" y="2036207"/>
            <a:ext cx="807600" cy="8076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bg1"/>
              </a:solidFill>
              <a:latin typeface="Libre Franklin ExtraBold"/>
            </a:endParaRPr>
          </a:p>
        </p:txBody>
      </p:sp>
      <p:sp>
        <p:nvSpPr>
          <p:cNvPr id="3804" name="Google Shape;3804;p115"/>
          <p:cNvSpPr/>
          <p:nvPr/>
        </p:nvSpPr>
        <p:spPr bwMode="auto">
          <a:xfrm>
            <a:off x="3445862" y="2021867"/>
            <a:ext cx="807600" cy="807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bg1"/>
              </a:solidFill>
              <a:latin typeface="Libre Franklin ExtraBold"/>
            </a:endParaRPr>
          </a:p>
        </p:txBody>
      </p:sp>
      <p:grpSp>
        <p:nvGrpSpPr>
          <p:cNvPr id="3805" name="Google Shape;3805;p115"/>
          <p:cNvGrpSpPr/>
          <p:nvPr/>
        </p:nvGrpSpPr>
        <p:grpSpPr bwMode="auto">
          <a:xfrm>
            <a:off x="638787" y="2216117"/>
            <a:ext cx="316035" cy="398423"/>
            <a:chOff x="7144274" y="1500214"/>
            <a:chExt cx="282174" cy="355735"/>
          </a:xfrm>
        </p:grpSpPr>
        <p:sp>
          <p:nvSpPr>
            <p:cNvPr id="3806" name="Google Shape;3806;p115"/>
            <p:cNvSpPr/>
            <p:nvPr/>
          </p:nvSpPr>
          <p:spPr bwMode="auto">
            <a:xfrm>
              <a:off x="7245745" y="1613375"/>
              <a:ext cx="10613" cy="16252"/>
            </a:xfrm>
            <a:custGeom>
              <a:avLst/>
              <a:gdLst/>
              <a:ahLst/>
              <a:cxnLst/>
              <a:rect l="l" t="t" r="r" b="b"/>
              <a:pathLst>
                <a:path w="335" h="513" fill="norm" stroke="1" extrusionOk="0">
                  <a:moveTo>
                    <a:pt x="167" y="0"/>
                  </a:moveTo>
                  <a:cubicBezTo>
                    <a:pt x="72" y="0"/>
                    <a:pt x="1" y="72"/>
                    <a:pt x="1" y="167"/>
                  </a:cubicBezTo>
                  <a:lnTo>
                    <a:pt x="1" y="346"/>
                  </a:lnTo>
                  <a:cubicBezTo>
                    <a:pt x="1" y="429"/>
                    <a:pt x="72" y="512"/>
                    <a:pt x="167" y="512"/>
                  </a:cubicBezTo>
                  <a:cubicBezTo>
                    <a:pt x="251" y="512"/>
                    <a:pt x="334" y="429"/>
                    <a:pt x="334" y="346"/>
                  </a:cubicBezTo>
                  <a:lnTo>
                    <a:pt x="334" y="167"/>
                  </a:lnTo>
                  <a:cubicBezTo>
                    <a:pt x="334" y="72"/>
                    <a:pt x="251"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bg1"/>
                </a:solidFill>
                <a:latin typeface="Libre Franklin ExtraBold"/>
              </a:endParaRPr>
            </a:p>
          </p:txBody>
        </p:sp>
        <p:sp>
          <p:nvSpPr>
            <p:cNvPr id="3807" name="Google Shape;3807;p115"/>
            <p:cNvSpPr/>
            <p:nvPr/>
          </p:nvSpPr>
          <p:spPr bwMode="auto">
            <a:xfrm>
              <a:off x="7313635" y="1613375"/>
              <a:ext cx="10613" cy="16252"/>
            </a:xfrm>
            <a:custGeom>
              <a:avLst/>
              <a:gdLst/>
              <a:ahLst/>
              <a:cxnLst/>
              <a:rect l="l" t="t" r="r" b="b"/>
              <a:pathLst>
                <a:path w="335" h="513" fill="norm" stroke="1" extrusionOk="0">
                  <a:moveTo>
                    <a:pt x="168" y="0"/>
                  </a:moveTo>
                  <a:cubicBezTo>
                    <a:pt x="72" y="0"/>
                    <a:pt x="1" y="72"/>
                    <a:pt x="1" y="167"/>
                  </a:cubicBezTo>
                  <a:lnTo>
                    <a:pt x="1" y="346"/>
                  </a:lnTo>
                  <a:cubicBezTo>
                    <a:pt x="1" y="429"/>
                    <a:pt x="72" y="512"/>
                    <a:pt x="168" y="512"/>
                  </a:cubicBezTo>
                  <a:cubicBezTo>
                    <a:pt x="251" y="512"/>
                    <a:pt x="334" y="429"/>
                    <a:pt x="334" y="346"/>
                  </a:cubicBezTo>
                  <a:lnTo>
                    <a:pt x="334" y="167"/>
                  </a:lnTo>
                  <a:cubicBezTo>
                    <a:pt x="334" y="72"/>
                    <a:pt x="251" y="0"/>
                    <a:pt x="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bg1"/>
                </a:solidFill>
                <a:latin typeface="Libre Franklin ExtraBold"/>
              </a:endParaRPr>
            </a:p>
          </p:txBody>
        </p:sp>
        <p:sp>
          <p:nvSpPr>
            <p:cNvPr id="3808" name="Google Shape;3808;p115"/>
            <p:cNvSpPr/>
            <p:nvPr/>
          </p:nvSpPr>
          <p:spPr bwMode="auto">
            <a:xfrm>
              <a:off x="7262345" y="1653070"/>
              <a:ext cx="45301" cy="16157"/>
            </a:xfrm>
            <a:custGeom>
              <a:avLst/>
              <a:gdLst/>
              <a:ahLst/>
              <a:cxnLst/>
              <a:rect l="l" t="t" r="r" b="b"/>
              <a:pathLst>
                <a:path w="1430" h="510" fill="norm" stroke="1" extrusionOk="0">
                  <a:moveTo>
                    <a:pt x="184" y="0"/>
                  </a:moveTo>
                  <a:cubicBezTo>
                    <a:pt x="140" y="0"/>
                    <a:pt x="96" y="15"/>
                    <a:pt x="60" y="45"/>
                  </a:cubicBezTo>
                  <a:cubicBezTo>
                    <a:pt x="1" y="105"/>
                    <a:pt x="1" y="212"/>
                    <a:pt x="60" y="283"/>
                  </a:cubicBezTo>
                  <a:cubicBezTo>
                    <a:pt x="203" y="426"/>
                    <a:pt x="441" y="509"/>
                    <a:pt x="715" y="509"/>
                  </a:cubicBezTo>
                  <a:cubicBezTo>
                    <a:pt x="977" y="509"/>
                    <a:pt x="1215" y="414"/>
                    <a:pt x="1370" y="283"/>
                  </a:cubicBezTo>
                  <a:cubicBezTo>
                    <a:pt x="1429" y="212"/>
                    <a:pt x="1429" y="105"/>
                    <a:pt x="1370" y="45"/>
                  </a:cubicBezTo>
                  <a:cubicBezTo>
                    <a:pt x="1340" y="15"/>
                    <a:pt x="1298" y="0"/>
                    <a:pt x="1255" y="0"/>
                  </a:cubicBezTo>
                  <a:cubicBezTo>
                    <a:pt x="1212" y="0"/>
                    <a:pt x="1167" y="15"/>
                    <a:pt x="1132" y="45"/>
                  </a:cubicBezTo>
                  <a:cubicBezTo>
                    <a:pt x="1072" y="105"/>
                    <a:pt x="917" y="176"/>
                    <a:pt x="715" y="176"/>
                  </a:cubicBezTo>
                  <a:cubicBezTo>
                    <a:pt x="501" y="176"/>
                    <a:pt x="358" y="105"/>
                    <a:pt x="298" y="45"/>
                  </a:cubicBezTo>
                  <a:cubicBezTo>
                    <a:pt x="268" y="15"/>
                    <a:pt x="227" y="0"/>
                    <a:pt x="1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bg1"/>
                </a:solidFill>
                <a:latin typeface="Libre Franklin ExtraBold"/>
              </a:endParaRPr>
            </a:p>
          </p:txBody>
        </p:sp>
        <p:sp>
          <p:nvSpPr>
            <p:cNvPr id="3809" name="Google Shape;3809;p115"/>
            <p:cNvSpPr/>
            <p:nvPr/>
          </p:nvSpPr>
          <p:spPr bwMode="auto">
            <a:xfrm>
              <a:off x="7144274" y="1500214"/>
              <a:ext cx="282174" cy="355735"/>
            </a:xfrm>
            <a:custGeom>
              <a:avLst/>
              <a:gdLst/>
              <a:ahLst/>
              <a:cxnLst/>
              <a:rect l="l" t="t" r="r" b="b"/>
              <a:pathLst>
                <a:path w="8907" h="11229" fill="norm" stroke="1" extrusionOk="0">
                  <a:moveTo>
                    <a:pt x="7299" y="334"/>
                  </a:moveTo>
                  <a:cubicBezTo>
                    <a:pt x="7228" y="1048"/>
                    <a:pt x="6597" y="1608"/>
                    <a:pt x="5871" y="1608"/>
                  </a:cubicBezTo>
                  <a:lnTo>
                    <a:pt x="2656" y="1608"/>
                  </a:lnTo>
                  <a:cubicBezTo>
                    <a:pt x="2561" y="1608"/>
                    <a:pt x="2489" y="1679"/>
                    <a:pt x="2489" y="1775"/>
                  </a:cubicBezTo>
                  <a:cubicBezTo>
                    <a:pt x="2489" y="1858"/>
                    <a:pt x="2561" y="1941"/>
                    <a:pt x="2656" y="1941"/>
                  </a:cubicBezTo>
                  <a:lnTo>
                    <a:pt x="5871" y="1941"/>
                  </a:lnTo>
                  <a:cubicBezTo>
                    <a:pt x="6192" y="1941"/>
                    <a:pt x="6514" y="1846"/>
                    <a:pt x="6776" y="1679"/>
                  </a:cubicBezTo>
                  <a:lnTo>
                    <a:pt x="6776" y="3560"/>
                  </a:lnTo>
                  <a:cubicBezTo>
                    <a:pt x="6776" y="3644"/>
                    <a:pt x="6847" y="3727"/>
                    <a:pt x="6942" y="3727"/>
                  </a:cubicBezTo>
                  <a:lnTo>
                    <a:pt x="7026" y="3727"/>
                  </a:lnTo>
                  <a:cubicBezTo>
                    <a:pt x="7109" y="3727"/>
                    <a:pt x="7180" y="3751"/>
                    <a:pt x="7240" y="3810"/>
                  </a:cubicBezTo>
                  <a:cubicBezTo>
                    <a:pt x="7299" y="3870"/>
                    <a:pt x="7311" y="3941"/>
                    <a:pt x="7311" y="4037"/>
                  </a:cubicBezTo>
                  <a:cubicBezTo>
                    <a:pt x="7299" y="4180"/>
                    <a:pt x="7168" y="4287"/>
                    <a:pt x="7002" y="4287"/>
                  </a:cubicBezTo>
                  <a:lnTo>
                    <a:pt x="6930" y="4287"/>
                  </a:lnTo>
                  <a:lnTo>
                    <a:pt x="6930" y="4275"/>
                  </a:lnTo>
                  <a:cubicBezTo>
                    <a:pt x="6930" y="4180"/>
                    <a:pt x="6847" y="4108"/>
                    <a:pt x="6764" y="4108"/>
                  </a:cubicBezTo>
                  <a:cubicBezTo>
                    <a:pt x="6668" y="4108"/>
                    <a:pt x="6597" y="4180"/>
                    <a:pt x="6597" y="4275"/>
                  </a:cubicBezTo>
                  <a:cubicBezTo>
                    <a:pt x="6597" y="5465"/>
                    <a:pt x="5633" y="6430"/>
                    <a:pt x="4442" y="6430"/>
                  </a:cubicBezTo>
                  <a:cubicBezTo>
                    <a:pt x="3251" y="6430"/>
                    <a:pt x="2287" y="5465"/>
                    <a:pt x="2287" y="4275"/>
                  </a:cubicBezTo>
                  <a:cubicBezTo>
                    <a:pt x="2287" y="4180"/>
                    <a:pt x="2204" y="4108"/>
                    <a:pt x="2120" y="4108"/>
                  </a:cubicBezTo>
                  <a:cubicBezTo>
                    <a:pt x="2025" y="4108"/>
                    <a:pt x="1954" y="4180"/>
                    <a:pt x="1954" y="4275"/>
                  </a:cubicBezTo>
                  <a:lnTo>
                    <a:pt x="1954" y="4287"/>
                  </a:lnTo>
                  <a:lnTo>
                    <a:pt x="1846" y="4287"/>
                  </a:lnTo>
                  <a:cubicBezTo>
                    <a:pt x="1775" y="4287"/>
                    <a:pt x="1704" y="4263"/>
                    <a:pt x="1644" y="4203"/>
                  </a:cubicBezTo>
                  <a:cubicBezTo>
                    <a:pt x="1584" y="4144"/>
                    <a:pt x="1573" y="4061"/>
                    <a:pt x="1573" y="3977"/>
                  </a:cubicBezTo>
                  <a:cubicBezTo>
                    <a:pt x="1584" y="3822"/>
                    <a:pt x="1715" y="3727"/>
                    <a:pt x="1882" y="3727"/>
                  </a:cubicBezTo>
                  <a:lnTo>
                    <a:pt x="1942" y="3727"/>
                  </a:lnTo>
                  <a:cubicBezTo>
                    <a:pt x="2025" y="3727"/>
                    <a:pt x="2108" y="3644"/>
                    <a:pt x="2108" y="3560"/>
                  </a:cubicBezTo>
                  <a:lnTo>
                    <a:pt x="2108" y="1775"/>
                  </a:lnTo>
                  <a:cubicBezTo>
                    <a:pt x="2108" y="989"/>
                    <a:pt x="2739" y="334"/>
                    <a:pt x="3549" y="334"/>
                  </a:cubicBezTo>
                  <a:close/>
                  <a:moveTo>
                    <a:pt x="3025" y="6763"/>
                  </a:moveTo>
                  <a:lnTo>
                    <a:pt x="3025" y="7085"/>
                  </a:lnTo>
                  <a:cubicBezTo>
                    <a:pt x="3025" y="7239"/>
                    <a:pt x="2918" y="7382"/>
                    <a:pt x="2787" y="7430"/>
                  </a:cubicBezTo>
                  <a:lnTo>
                    <a:pt x="2406" y="7180"/>
                  </a:lnTo>
                  <a:cubicBezTo>
                    <a:pt x="2299" y="7097"/>
                    <a:pt x="2287" y="7001"/>
                    <a:pt x="2311" y="6918"/>
                  </a:cubicBezTo>
                  <a:cubicBezTo>
                    <a:pt x="2346" y="6847"/>
                    <a:pt x="2406" y="6763"/>
                    <a:pt x="2537" y="6763"/>
                  </a:cubicBezTo>
                  <a:close/>
                  <a:moveTo>
                    <a:pt x="6359" y="6763"/>
                  </a:moveTo>
                  <a:cubicBezTo>
                    <a:pt x="6478" y="6763"/>
                    <a:pt x="6549" y="6847"/>
                    <a:pt x="6585" y="6918"/>
                  </a:cubicBezTo>
                  <a:cubicBezTo>
                    <a:pt x="6609" y="7001"/>
                    <a:pt x="6597" y="7120"/>
                    <a:pt x="6490" y="7180"/>
                  </a:cubicBezTo>
                  <a:lnTo>
                    <a:pt x="6109" y="7430"/>
                  </a:lnTo>
                  <a:cubicBezTo>
                    <a:pt x="5954" y="7382"/>
                    <a:pt x="5859" y="7239"/>
                    <a:pt x="5859" y="7085"/>
                  </a:cubicBezTo>
                  <a:lnTo>
                    <a:pt x="5859" y="6763"/>
                  </a:lnTo>
                  <a:close/>
                  <a:moveTo>
                    <a:pt x="6371" y="6216"/>
                  </a:moveTo>
                  <a:cubicBezTo>
                    <a:pt x="6883" y="6216"/>
                    <a:pt x="7276" y="6620"/>
                    <a:pt x="7276" y="7132"/>
                  </a:cubicBezTo>
                  <a:cubicBezTo>
                    <a:pt x="7311" y="8156"/>
                    <a:pt x="6514" y="9025"/>
                    <a:pt x="5502" y="9097"/>
                  </a:cubicBezTo>
                  <a:lnTo>
                    <a:pt x="5502" y="8918"/>
                  </a:lnTo>
                  <a:cubicBezTo>
                    <a:pt x="5502" y="8823"/>
                    <a:pt x="5418" y="8752"/>
                    <a:pt x="5335" y="8752"/>
                  </a:cubicBezTo>
                  <a:cubicBezTo>
                    <a:pt x="5240" y="8752"/>
                    <a:pt x="5168" y="8823"/>
                    <a:pt x="5168" y="8918"/>
                  </a:cubicBezTo>
                  <a:lnTo>
                    <a:pt x="5168" y="9109"/>
                  </a:lnTo>
                  <a:lnTo>
                    <a:pt x="3716" y="9109"/>
                  </a:lnTo>
                  <a:lnTo>
                    <a:pt x="3716" y="8918"/>
                  </a:lnTo>
                  <a:cubicBezTo>
                    <a:pt x="3716" y="8823"/>
                    <a:pt x="3632" y="8752"/>
                    <a:pt x="3549" y="8752"/>
                  </a:cubicBezTo>
                  <a:cubicBezTo>
                    <a:pt x="3454" y="8752"/>
                    <a:pt x="3382" y="8823"/>
                    <a:pt x="3382" y="8918"/>
                  </a:cubicBezTo>
                  <a:lnTo>
                    <a:pt x="3382" y="9097"/>
                  </a:lnTo>
                  <a:cubicBezTo>
                    <a:pt x="2370" y="9002"/>
                    <a:pt x="1573" y="8156"/>
                    <a:pt x="1573" y="7132"/>
                  </a:cubicBezTo>
                  <a:cubicBezTo>
                    <a:pt x="1573" y="6620"/>
                    <a:pt x="1965" y="6227"/>
                    <a:pt x="2477" y="6227"/>
                  </a:cubicBezTo>
                  <a:lnTo>
                    <a:pt x="2906" y="6227"/>
                  </a:lnTo>
                  <a:cubicBezTo>
                    <a:pt x="2954" y="6251"/>
                    <a:pt x="3001" y="6287"/>
                    <a:pt x="3025" y="6311"/>
                  </a:cubicBezTo>
                  <a:lnTo>
                    <a:pt x="3025" y="6430"/>
                  </a:lnTo>
                  <a:lnTo>
                    <a:pt x="2525" y="6430"/>
                  </a:lnTo>
                  <a:cubicBezTo>
                    <a:pt x="2263" y="6430"/>
                    <a:pt x="2061" y="6585"/>
                    <a:pt x="1989" y="6835"/>
                  </a:cubicBezTo>
                  <a:cubicBezTo>
                    <a:pt x="1906" y="7085"/>
                    <a:pt x="2001" y="7323"/>
                    <a:pt x="2204" y="7454"/>
                  </a:cubicBezTo>
                  <a:lnTo>
                    <a:pt x="4037" y="8680"/>
                  </a:lnTo>
                  <a:cubicBezTo>
                    <a:pt x="4156" y="8752"/>
                    <a:pt x="4287" y="8799"/>
                    <a:pt x="4430" y="8799"/>
                  </a:cubicBezTo>
                  <a:cubicBezTo>
                    <a:pt x="4561" y="8799"/>
                    <a:pt x="4692" y="8752"/>
                    <a:pt x="4811" y="8680"/>
                  </a:cubicBezTo>
                  <a:lnTo>
                    <a:pt x="5228" y="8394"/>
                  </a:lnTo>
                  <a:cubicBezTo>
                    <a:pt x="5299" y="8347"/>
                    <a:pt x="5323" y="8252"/>
                    <a:pt x="5275" y="8168"/>
                  </a:cubicBezTo>
                  <a:cubicBezTo>
                    <a:pt x="5247" y="8125"/>
                    <a:pt x="5197" y="8104"/>
                    <a:pt x="5146" y="8104"/>
                  </a:cubicBezTo>
                  <a:cubicBezTo>
                    <a:pt x="5112" y="8104"/>
                    <a:pt x="5078" y="8113"/>
                    <a:pt x="5049" y="8132"/>
                  </a:cubicBezTo>
                  <a:lnTo>
                    <a:pt x="4632" y="8406"/>
                  </a:lnTo>
                  <a:cubicBezTo>
                    <a:pt x="4573" y="8454"/>
                    <a:pt x="4501" y="8478"/>
                    <a:pt x="4429" y="8478"/>
                  </a:cubicBezTo>
                  <a:cubicBezTo>
                    <a:pt x="4356" y="8478"/>
                    <a:pt x="4281" y="8454"/>
                    <a:pt x="4216" y="8406"/>
                  </a:cubicBezTo>
                  <a:lnTo>
                    <a:pt x="3073" y="7656"/>
                  </a:lnTo>
                  <a:cubicBezTo>
                    <a:pt x="3239" y="7513"/>
                    <a:pt x="3335" y="7323"/>
                    <a:pt x="3335" y="7097"/>
                  </a:cubicBezTo>
                  <a:lnTo>
                    <a:pt x="3335" y="6525"/>
                  </a:lnTo>
                  <a:cubicBezTo>
                    <a:pt x="3668" y="6680"/>
                    <a:pt x="4037" y="6775"/>
                    <a:pt x="4430" y="6775"/>
                  </a:cubicBezTo>
                  <a:cubicBezTo>
                    <a:pt x="4811" y="6775"/>
                    <a:pt x="5180" y="6680"/>
                    <a:pt x="5514" y="6525"/>
                  </a:cubicBezTo>
                  <a:lnTo>
                    <a:pt x="5514" y="7097"/>
                  </a:lnTo>
                  <a:cubicBezTo>
                    <a:pt x="5514" y="7323"/>
                    <a:pt x="5621" y="7513"/>
                    <a:pt x="5775" y="7656"/>
                  </a:cubicBezTo>
                  <a:lnTo>
                    <a:pt x="5668" y="7728"/>
                  </a:lnTo>
                  <a:cubicBezTo>
                    <a:pt x="5597" y="7775"/>
                    <a:pt x="5585" y="7871"/>
                    <a:pt x="5633" y="7954"/>
                  </a:cubicBezTo>
                  <a:cubicBezTo>
                    <a:pt x="5656" y="7990"/>
                    <a:pt x="5716" y="8025"/>
                    <a:pt x="5764" y="8025"/>
                  </a:cubicBezTo>
                  <a:cubicBezTo>
                    <a:pt x="5799" y="8025"/>
                    <a:pt x="5823" y="8001"/>
                    <a:pt x="5847" y="7990"/>
                  </a:cubicBezTo>
                  <a:lnTo>
                    <a:pt x="6645" y="7454"/>
                  </a:lnTo>
                  <a:cubicBezTo>
                    <a:pt x="6847" y="7323"/>
                    <a:pt x="6942" y="7073"/>
                    <a:pt x="6859" y="6835"/>
                  </a:cubicBezTo>
                  <a:cubicBezTo>
                    <a:pt x="6787" y="6597"/>
                    <a:pt x="6585" y="6430"/>
                    <a:pt x="6323" y="6430"/>
                  </a:cubicBezTo>
                  <a:lnTo>
                    <a:pt x="5823" y="6430"/>
                  </a:lnTo>
                  <a:lnTo>
                    <a:pt x="5823" y="6311"/>
                  </a:lnTo>
                  <a:cubicBezTo>
                    <a:pt x="5871" y="6287"/>
                    <a:pt x="5906" y="6251"/>
                    <a:pt x="5942" y="6216"/>
                  </a:cubicBezTo>
                  <a:close/>
                  <a:moveTo>
                    <a:pt x="3561" y="0"/>
                  </a:moveTo>
                  <a:cubicBezTo>
                    <a:pt x="2585" y="0"/>
                    <a:pt x="1787" y="786"/>
                    <a:pt x="1787" y="1775"/>
                  </a:cubicBezTo>
                  <a:lnTo>
                    <a:pt x="1787" y="3394"/>
                  </a:lnTo>
                  <a:cubicBezTo>
                    <a:pt x="1513" y="3441"/>
                    <a:pt x="1287" y="3668"/>
                    <a:pt x="1251" y="3930"/>
                  </a:cubicBezTo>
                  <a:cubicBezTo>
                    <a:pt x="1239" y="4108"/>
                    <a:pt x="1299" y="4275"/>
                    <a:pt x="1406" y="4406"/>
                  </a:cubicBezTo>
                  <a:cubicBezTo>
                    <a:pt x="1525" y="4537"/>
                    <a:pt x="1692" y="4608"/>
                    <a:pt x="1846" y="4608"/>
                  </a:cubicBezTo>
                  <a:lnTo>
                    <a:pt x="1989" y="4608"/>
                  </a:lnTo>
                  <a:cubicBezTo>
                    <a:pt x="2061" y="5108"/>
                    <a:pt x="2251" y="5537"/>
                    <a:pt x="2561" y="5894"/>
                  </a:cubicBezTo>
                  <a:lnTo>
                    <a:pt x="2489" y="5894"/>
                  </a:lnTo>
                  <a:cubicBezTo>
                    <a:pt x="1811" y="5894"/>
                    <a:pt x="1251" y="6442"/>
                    <a:pt x="1251" y="7132"/>
                  </a:cubicBezTo>
                  <a:cubicBezTo>
                    <a:pt x="1251" y="7382"/>
                    <a:pt x="1299" y="7620"/>
                    <a:pt x="1370" y="7859"/>
                  </a:cubicBezTo>
                  <a:lnTo>
                    <a:pt x="894" y="7990"/>
                  </a:lnTo>
                  <a:cubicBezTo>
                    <a:pt x="382" y="8144"/>
                    <a:pt x="1" y="8633"/>
                    <a:pt x="1" y="9180"/>
                  </a:cubicBezTo>
                  <a:lnTo>
                    <a:pt x="1" y="11061"/>
                  </a:lnTo>
                  <a:cubicBezTo>
                    <a:pt x="1" y="11145"/>
                    <a:pt x="84" y="11228"/>
                    <a:pt x="168" y="11228"/>
                  </a:cubicBezTo>
                  <a:cubicBezTo>
                    <a:pt x="263" y="11228"/>
                    <a:pt x="334" y="11145"/>
                    <a:pt x="334" y="11061"/>
                  </a:cubicBezTo>
                  <a:lnTo>
                    <a:pt x="334" y="9180"/>
                  </a:lnTo>
                  <a:cubicBezTo>
                    <a:pt x="334" y="8775"/>
                    <a:pt x="596" y="8418"/>
                    <a:pt x="989" y="8323"/>
                  </a:cubicBezTo>
                  <a:lnTo>
                    <a:pt x="1489" y="8168"/>
                  </a:lnTo>
                  <a:cubicBezTo>
                    <a:pt x="1846" y="8883"/>
                    <a:pt x="2561" y="9371"/>
                    <a:pt x="3394" y="9430"/>
                  </a:cubicBezTo>
                  <a:lnTo>
                    <a:pt x="3394" y="11061"/>
                  </a:lnTo>
                  <a:cubicBezTo>
                    <a:pt x="3394" y="11145"/>
                    <a:pt x="3478" y="11216"/>
                    <a:pt x="3561" y="11216"/>
                  </a:cubicBezTo>
                  <a:cubicBezTo>
                    <a:pt x="3656" y="11216"/>
                    <a:pt x="3728" y="11145"/>
                    <a:pt x="3728" y="11061"/>
                  </a:cubicBezTo>
                  <a:lnTo>
                    <a:pt x="3728" y="9430"/>
                  </a:lnTo>
                  <a:lnTo>
                    <a:pt x="5180" y="9430"/>
                  </a:lnTo>
                  <a:lnTo>
                    <a:pt x="5180" y="11061"/>
                  </a:lnTo>
                  <a:cubicBezTo>
                    <a:pt x="5180" y="11145"/>
                    <a:pt x="5263" y="11216"/>
                    <a:pt x="5347" y="11216"/>
                  </a:cubicBezTo>
                  <a:cubicBezTo>
                    <a:pt x="5430" y="11216"/>
                    <a:pt x="5514" y="11145"/>
                    <a:pt x="5514" y="11061"/>
                  </a:cubicBezTo>
                  <a:lnTo>
                    <a:pt x="5514" y="9430"/>
                  </a:lnTo>
                  <a:cubicBezTo>
                    <a:pt x="6347" y="9371"/>
                    <a:pt x="7061" y="8871"/>
                    <a:pt x="7419" y="8168"/>
                  </a:cubicBezTo>
                  <a:lnTo>
                    <a:pt x="7919" y="8323"/>
                  </a:lnTo>
                  <a:cubicBezTo>
                    <a:pt x="8311" y="8442"/>
                    <a:pt x="8573" y="8799"/>
                    <a:pt x="8573" y="9180"/>
                  </a:cubicBezTo>
                  <a:lnTo>
                    <a:pt x="8573" y="11061"/>
                  </a:lnTo>
                  <a:cubicBezTo>
                    <a:pt x="8573" y="11145"/>
                    <a:pt x="8657" y="11228"/>
                    <a:pt x="8740" y="11228"/>
                  </a:cubicBezTo>
                  <a:cubicBezTo>
                    <a:pt x="8823" y="11228"/>
                    <a:pt x="8907" y="11145"/>
                    <a:pt x="8907" y="11061"/>
                  </a:cubicBezTo>
                  <a:lnTo>
                    <a:pt x="8907" y="9180"/>
                  </a:lnTo>
                  <a:cubicBezTo>
                    <a:pt x="8895" y="8633"/>
                    <a:pt x="8514" y="8144"/>
                    <a:pt x="8002" y="7990"/>
                  </a:cubicBezTo>
                  <a:lnTo>
                    <a:pt x="7526" y="7859"/>
                  </a:lnTo>
                  <a:cubicBezTo>
                    <a:pt x="7597" y="7632"/>
                    <a:pt x="7645" y="7382"/>
                    <a:pt x="7645" y="7132"/>
                  </a:cubicBezTo>
                  <a:cubicBezTo>
                    <a:pt x="7645" y="6442"/>
                    <a:pt x="7085" y="5894"/>
                    <a:pt x="6406" y="5894"/>
                  </a:cubicBezTo>
                  <a:lnTo>
                    <a:pt x="6311" y="5894"/>
                  </a:lnTo>
                  <a:cubicBezTo>
                    <a:pt x="6609" y="5537"/>
                    <a:pt x="6823" y="5108"/>
                    <a:pt x="6895" y="4620"/>
                  </a:cubicBezTo>
                  <a:lnTo>
                    <a:pt x="7002" y="4620"/>
                  </a:lnTo>
                  <a:cubicBezTo>
                    <a:pt x="7323" y="4620"/>
                    <a:pt x="7597" y="4382"/>
                    <a:pt x="7645" y="4061"/>
                  </a:cubicBezTo>
                  <a:cubicBezTo>
                    <a:pt x="7657" y="3882"/>
                    <a:pt x="7597" y="3727"/>
                    <a:pt x="7490" y="3584"/>
                  </a:cubicBezTo>
                  <a:cubicBezTo>
                    <a:pt x="7383" y="3489"/>
                    <a:pt x="7252" y="3406"/>
                    <a:pt x="7121" y="3394"/>
                  </a:cubicBezTo>
                  <a:lnTo>
                    <a:pt x="7121" y="1429"/>
                  </a:lnTo>
                  <a:cubicBezTo>
                    <a:pt x="7442" y="1108"/>
                    <a:pt x="7657" y="655"/>
                    <a:pt x="7657" y="167"/>
                  </a:cubicBezTo>
                  <a:cubicBezTo>
                    <a:pt x="7657" y="72"/>
                    <a:pt x="7585" y="0"/>
                    <a:pt x="74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bg1"/>
                </a:solidFill>
                <a:latin typeface="Libre Franklin ExtraBold"/>
              </a:endParaRPr>
            </a:p>
          </p:txBody>
        </p:sp>
        <p:sp>
          <p:nvSpPr>
            <p:cNvPr id="3810" name="Google Shape;3810;p115"/>
            <p:cNvSpPr/>
            <p:nvPr/>
          </p:nvSpPr>
          <p:spPr bwMode="auto">
            <a:xfrm>
              <a:off x="7239726" y="1594081"/>
              <a:ext cx="22650" cy="12165"/>
            </a:xfrm>
            <a:custGeom>
              <a:avLst/>
              <a:gdLst/>
              <a:ahLst/>
              <a:cxnLst/>
              <a:rect l="l" t="t" r="r" b="b"/>
              <a:pathLst>
                <a:path w="715" h="384" fill="norm" stroke="1" extrusionOk="0">
                  <a:moveTo>
                    <a:pt x="524" y="1"/>
                  </a:moveTo>
                  <a:cubicBezTo>
                    <a:pt x="517" y="1"/>
                    <a:pt x="508" y="1"/>
                    <a:pt x="500" y="2"/>
                  </a:cubicBezTo>
                  <a:lnTo>
                    <a:pt x="143" y="62"/>
                  </a:lnTo>
                  <a:cubicBezTo>
                    <a:pt x="60" y="74"/>
                    <a:pt x="0" y="169"/>
                    <a:pt x="12" y="252"/>
                  </a:cubicBezTo>
                  <a:cubicBezTo>
                    <a:pt x="24" y="324"/>
                    <a:pt x="95" y="383"/>
                    <a:pt x="179" y="383"/>
                  </a:cubicBezTo>
                  <a:lnTo>
                    <a:pt x="203" y="383"/>
                  </a:lnTo>
                  <a:lnTo>
                    <a:pt x="560" y="324"/>
                  </a:lnTo>
                  <a:cubicBezTo>
                    <a:pt x="655" y="312"/>
                    <a:pt x="715" y="228"/>
                    <a:pt x="703" y="133"/>
                  </a:cubicBezTo>
                  <a:cubicBezTo>
                    <a:pt x="681" y="57"/>
                    <a:pt x="609" y="1"/>
                    <a:pt x="5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bg1"/>
                </a:solidFill>
                <a:latin typeface="Libre Franklin ExtraBold"/>
              </a:endParaRPr>
            </a:p>
          </p:txBody>
        </p:sp>
        <p:sp>
          <p:nvSpPr>
            <p:cNvPr id="3811" name="Google Shape;3811;p115"/>
            <p:cNvSpPr/>
            <p:nvPr/>
          </p:nvSpPr>
          <p:spPr bwMode="auto">
            <a:xfrm>
              <a:off x="7307615" y="1594462"/>
              <a:ext cx="22650" cy="12514"/>
            </a:xfrm>
            <a:custGeom>
              <a:avLst/>
              <a:gdLst/>
              <a:ahLst/>
              <a:cxnLst/>
              <a:rect l="l" t="t" r="r" b="b"/>
              <a:pathLst>
                <a:path w="715" h="395" fill="norm" stroke="1" extrusionOk="0">
                  <a:moveTo>
                    <a:pt x="181" y="1"/>
                  </a:moveTo>
                  <a:cubicBezTo>
                    <a:pt x="104" y="1"/>
                    <a:pt x="23" y="57"/>
                    <a:pt x="12" y="133"/>
                  </a:cubicBezTo>
                  <a:cubicBezTo>
                    <a:pt x="0" y="228"/>
                    <a:pt x="60" y="312"/>
                    <a:pt x="143" y="335"/>
                  </a:cubicBezTo>
                  <a:lnTo>
                    <a:pt x="500" y="395"/>
                  </a:lnTo>
                  <a:lnTo>
                    <a:pt x="536" y="395"/>
                  </a:lnTo>
                  <a:cubicBezTo>
                    <a:pt x="608" y="395"/>
                    <a:pt x="679" y="335"/>
                    <a:pt x="703" y="252"/>
                  </a:cubicBezTo>
                  <a:cubicBezTo>
                    <a:pt x="715" y="169"/>
                    <a:pt x="655" y="73"/>
                    <a:pt x="560" y="62"/>
                  </a:cubicBezTo>
                  <a:lnTo>
                    <a:pt x="203" y="2"/>
                  </a:lnTo>
                  <a:cubicBezTo>
                    <a:pt x="196" y="1"/>
                    <a:pt x="188" y="1"/>
                    <a:pt x="1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bg1"/>
                </a:solidFill>
                <a:latin typeface="Libre Franklin ExtraBold"/>
              </a:endParaRPr>
            </a:p>
          </p:txBody>
        </p:sp>
      </p:grpSp>
      <p:grpSp>
        <p:nvGrpSpPr>
          <p:cNvPr id="3818" name="Google Shape;3818;p115"/>
          <p:cNvGrpSpPr/>
          <p:nvPr/>
        </p:nvGrpSpPr>
        <p:grpSpPr bwMode="auto">
          <a:xfrm>
            <a:off x="3676442" y="2154236"/>
            <a:ext cx="346439" cy="493941"/>
            <a:chOff x="8031713" y="2413390"/>
            <a:chExt cx="264433" cy="353454"/>
          </a:xfrm>
        </p:grpSpPr>
        <p:sp>
          <p:nvSpPr>
            <p:cNvPr id="3819" name="Google Shape;3819;p115"/>
            <p:cNvSpPr/>
            <p:nvPr/>
          </p:nvSpPr>
          <p:spPr bwMode="auto">
            <a:xfrm>
              <a:off x="8148370" y="2538621"/>
              <a:ext cx="10201" cy="15872"/>
            </a:xfrm>
            <a:custGeom>
              <a:avLst/>
              <a:gdLst/>
              <a:ahLst/>
              <a:cxnLst/>
              <a:rect l="l" t="t" r="r" b="b"/>
              <a:pathLst>
                <a:path w="322" h="501" fill="norm" stroke="1" extrusionOk="0">
                  <a:moveTo>
                    <a:pt x="155" y="0"/>
                  </a:moveTo>
                  <a:cubicBezTo>
                    <a:pt x="72" y="0"/>
                    <a:pt x="0" y="72"/>
                    <a:pt x="0" y="155"/>
                  </a:cubicBezTo>
                  <a:lnTo>
                    <a:pt x="0" y="334"/>
                  </a:lnTo>
                  <a:cubicBezTo>
                    <a:pt x="0" y="429"/>
                    <a:pt x="72" y="500"/>
                    <a:pt x="155" y="500"/>
                  </a:cubicBezTo>
                  <a:cubicBezTo>
                    <a:pt x="250" y="500"/>
                    <a:pt x="322" y="429"/>
                    <a:pt x="322" y="334"/>
                  </a:cubicBezTo>
                  <a:lnTo>
                    <a:pt x="322" y="155"/>
                  </a:lnTo>
                  <a:cubicBezTo>
                    <a:pt x="310" y="72"/>
                    <a:pt x="250" y="0"/>
                    <a:pt x="1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bg1"/>
                </a:solidFill>
                <a:latin typeface="Libre Franklin ExtraBold"/>
              </a:endParaRPr>
            </a:p>
          </p:txBody>
        </p:sp>
        <p:sp>
          <p:nvSpPr>
            <p:cNvPr id="3820" name="Google Shape;3820;p115"/>
            <p:cNvSpPr/>
            <p:nvPr/>
          </p:nvSpPr>
          <p:spPr bwMode="auto">
            <a:xfrm>
              <a:off x="8214361" y="2538621"/>
              <a:ext cx="10233" cy="15872"/>
            </a:xfrm>
            <a:custGeom>
              <a:avLst/>
              <a:gdLst/>
              <a:ahLst/>
              <a:cxnLst/>
              <a:rect l="l" t="t" r="r" b="b"/>
              <a:pathLst>
                <a:path w="323" h="501" fill="norm" stroke="1" extrusionOk="0">
                  <a:moveTo>
                    <a:pt x="156" y="0"/>
                  </a:moveTo>
                  <a:cubicBezTo>
                    <a:pt x="72" y="0"/>
                    <a:pt x="1" y="72"/>
                    <a:pt x="1" y="155"/>
                  </a:cubicBezTo>
                  <a:lnTo>
                    <a:pt x="1" y="334"/>
                  </a:lnTo>
                  <a:cubicBezTo>
                    <a:pt x="1" y="429"/>
                    <a:pt x="72" y="500"/>
                    <a:pt x="156" y="500"/>
                  </a:cubicBezTo>
                  <a:cubicBezTo>
                    <a:pt x="251" y="500"/>
                    <a:pt x="322" y="429"/>
                    <a:pt x="322" y="334"/>
                  </a:cubicBezTo>
                  <a:lnTo>
                    <a:pt x="322" y="155"/>
                  </a:lnTo>
                  <a:cubicBezTo>
                    <a:pt x="322" y="72"/>
                    <a:pt x="251" y="0"/>
                    <a:pt x="1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bg1"/>
                </a:solidFill>
                <a:latin typeface="Libre Franklin ExtraBold"/>
              </a:endParaRPr>
            </a:p>
          </p:txBody>
        </p:sp>
        <p:sp>
          <p:nvSpPr>
            <p:cNvPr id="3821" name="Google Shape;3821;p115"/>
            <p:cNvSpPr/>
            <p:nvPr/>
          </p:nvSpPr>
          <p:spPr bwMode="auto">
            <a:xfrm>
              <a:off x="8031713" y="2413390"/>
              <a:ext cx="264433" cy="353454"/>
            </a:xfrm>
            <a:custGeom>
              <a:avLst/>
              <a:gdLst/>
              <a:ahLst/>
              <a:cxnLst/>
              <a:rect l="l" t="t" r="r" b="b"/>
              <a:pathLst>
                <a:path w="8347" h="11157" fill="norm" stroke="1" extrusionOk="0">
                  <a:moveTo>
                    <a:pt x="1703" y="5025"/>
                  </a:moveTo>
                  <a:cubicBezTo>
                    <a:pt x="1787" y="5204"/>
                    <a:pt x="1882" y="5418"/>
                    <a:pt x="1882" y="5573"/>
                  </a:cubicBezTo>
                  <a:cubicBezTo>
                    <a:pt x="1882" y="5680"/>
                    <a:pt x="1787" y="5763"/>
                    <a:pt x="1703" y="5763"/>
                  </a:cubicBezTo>
                  <a:cubicBezTo>
                    <a:pt x="1608" y="5763"/>
                    <a:pt x="1525" y="5668"/>
                    <a:pt x="1525" y="5573"/>
                  </a:cubicBezTo>
                  <a:cubicBezTo>
                    <a:pt x="1525" y="5430"/>
                    <a:pt x="1608" y="5204"/>
                    <a:pt x="1703" y="5025"/>
                  </a:cubicBezTo>
                  <a:close/>
                  <a:moveTo>
                    <a:pt x="6585" y="5025"/>
                  </a:moveTo>
                  <a:cubicBezTo>
                    <a:pt x="6668" y="5204"/>
                    <a:pt x="6763" y="5418"/>
                    <a:pt x="6763" y="5573"/>
                  </a:cubicBezTo>
                  <a:cubicBezTo>
                    <a:pt x="6763" y="5680"/>
                    <a:pt x="6668" y="5763"/>
                    <a:pt x="6585" y="5763"/>
                  </a:cubicBezTo>
                  <a:cubicBezTo>
                    <a:pt x="6490" y="5763"/>
                    <a:pt x="6406" y="5668"/>
                    <a:pt x="6406" y="5573"/>
                  </a:cubicBezTo>
                  <a:cubicBezTo>
                    <a:pt x="6406" y="5430"/>
                    <a:pt x="6490" y="5204"/>
                    <a:pt x="6585" y="5025"/>
                  </a:cubicBezTo>
                  <a:close/>
                  <a:moveTo>
                    <a:pt x="4144" y="322"/>
                  </a:moveTo>
                  <a:cubicBezTo>
                    <a:pt x="6073" y="322"/>
                    <a:pt x="7633" y="1894"/>
                    <a:pt x="7633" y="3823"/>
                  </a:cubicBezTo>
                  <a:cubicBezTo>
                    <a:pt x="7633" y="5847"/>
                    <a:pt x="6478" y="7752"/>
                    <a:pt x="6299" y="8049"/>
                  </a:cubicBezTo>
                  <a:lnTo>
                    <a:pt x="5716" y="7847"/>
                  </a:lnTo>
                  <a:cubicBezTo>
                    <a:pt x="5513" y="7764"/>
                    <a:pt x="5358" y="7561"/>
                    <a:pt x="5358" y="7335"/>
                  </a:cubicBezTo>
                  <a:lnTo>
                    <a:pt x="5358" y="6621"/>
                  </a:lnTo>
                  <a:cubicBezTo>
                    <a:pt x="5692" y="6430"/>
                    <a:pt x="5966" y="6180"/>
                    <a:pt x="6180" y="5859"/>
                  </a:cubicBezTo>
                  <a:cubicBezTo>
                    <a:pt x="6263" y="6001"/>
                    <a:pt x="6418" y="6073"/>
                    <a:pt x="6597" y="6073"/>
                  </a:cubicBezTo>
                  <a:cubicBezTo>
                    <a:pt x="6882" y="6073"/>
                    <a:pt x="7097" y="5847"/>
                    <a:pt x="7097" y="5561"/>
                  </a:cubicBezTo>
                  <a:cubicBezTo>
                    <a:pt x="7097" y="5323"/>
                    <a:pt x="6966" y="5025"/>
                    <a:pt x="6859" y="4823"/>
                  </a:cubicBezTo>
                  <a:cubicBezTo>
                    <a:pt x="7097" y="4751"/>
                    <a:pt x="7275" y="4525"/>
                    <a:pt x="7275" y="4251"/>
                  </a:cubicBezTo>
                  <a:cubicBezTo>
                    <a:pt x="7275" y="3930"/>
                    <a:pt x="7013" y="3656"/>
                    <a:pt x="6680" y="3656"/>
                  </a:cubicBezTo>
                  <a:lnTo>
                    <a:pt x="6597" y="3656"/>
                  </a:lnTo>
                  <a:cubicBezTo>
                    <a:pt x="6597" y="3656"/>
                    <a:pt x="6585" y="3656"/>
                    <a:pt x="6585" y="3644"/>
                  </a:cubicBezTo>
                  <a:lnTo>
                    <a:pt x="6585" y="3120"/>
                  </a:lnTo>
                  <a:cubicBezTo>
                    <a:pt x="6585" y="2453"/>
                    <a:pt x="6049" y="1918"/>
                    <a:pt x="5370" y="1918"/>
                  </a:cubicBezTo>
                  <a:lnTo>
                    <a:pt x="5192" y="1918"/>
                  </a:lnTo>
                  <a:cubicBezTo>
                    <a:pt x="5108" y="1918"/>
                    <a:pt x="5037" y="1989"/>
                    <a:pt x="5037" y="2084"/>
                  </a:cubicBezTo>
                  <a:cubicBezTo>
                    <a:pt x="5037" y="2168"/>
                    <a:pt x="5108" y="2251"/>
                    <a:pt x="5192" y="2251"/>
                  </a:cubicBezTo>
                  <a:lnTo>
                    <a:pt x="5370" y="2251"/>
                  </a:lnTo>
                  <a:cubicBezTo>
                    <a:pt x="5870" y="2251"/>
                    <a:pt x="6251" y="2644"/>
                    <a:pt x="6251" y="3120"/>
                  </a:cubicBezTo>
                  <a:lnTo>
                    <a:pt x="6251" y="3644"/>
                  </a:lnTo>
                  <a:cubicBezTo>
                    <a:pt x="6251" y="3823"/>
                    <a:pt x="6406" y="3989"/>
                    <a:pt x="6597" y="3989"/>
                  </a:cubicBezTo>
                  <a:lnTo>
                    <a:pt x="6680" y="3989"/>
                  </a:lnTo>
                  <a:cubicBezTo>
                    <a:pt x="6835" y="3989"/>
                    <a:pt x="6954" y="4108"/>
                    <a:pt x="6954" y="4251"/>
                  </a:cubicBezTo>
                  <a:cubicBezTo>
                    <a:pt x="6954" y="4406"/>
                    <a:pt x="6835" y="4525"/>
                    <a:pt x="6680" y="4525"/>
                  </a:cubicBezTo>
                  <a:lnTo>
                    <a:pt x="6585" y="4525"/>
                  </a:lnTo>
                  <a:lnTo>
                    <a:pt x="6585" y="4501"/>
                  </a:lnTo>
                  <a:cubicBezTo>
                    <a:pt x="6585" y="4418"/>
                    <a:pt x="6501" y="4346"/>
                    <a:pt x="6418" y="4346"/>
                  </a:cubicBezTo>
                  <a:cubicBezTo>
                    <a:pt x="6323" y="4346"/>
                    <a:pt x="6251" y="4418"/>
                    <a:pt x="6251" y="4501"/>
                  </a:cubicBezTo>
                  <a:cubicBezTo>
                    <a:pt x="6251" y="5668"/>
                    <a:pt x="5311" y="6609"/>
                    <a:pt x="4156" y="6609"/>
                  </a:cubicBezTo>
                  <a:cubicBezTo>
                    <a:pt x="2989" y="6609"/>
                    <a:pt x="2060" y="5668"/>
                    <a:pt x="2060" y="4501"/>
                  </a:cubicBezTo>
                  <a:cubicBezTo>
                    <a:pt x="2060" y="4418"/>
                    <a:pt x="1977" y="4346"/>
                    <a:pt x="1894" y="4346"/>
                  </a:cubicBezTo>
                  <a:cubicBezTo>
                    <a:pt x="1798" y="4346"/>
                    <a:pt x="1727" y="4418"/>
                    <a:pt x="1727" y="4501"/>
                  </a:cubicBezTo>
                  <a:lnTo>
                    <a:pt x="1727" y="4525"/>
                  </a:lnTo>
                  <a:lnTo>
                    <a:pt x="1620" y="4525"/>
                  </a:lnTo>
                  <a:cubicBezTo>
                    <a:pt x="1477" y="4525"/>
                    <a:pt x="1358" y="4406"/>
                    <a:pt x="1358" y="4251"/>
                  </a:cubicBezTo>
                  <a:cubicBezTo>
                    <a:pt x="1358" y="4108"/>
                    <a:pt x="1477" y="3989"/>
                    <a:pt x="1620" y="3989"/>
                  </a:cubicBezTo>
                  <a:lnTo>
                    <a:pt x="1715" y="3989"/>
                  </a:lnTo>
                  <a:cubicBezTo>
                    <a:pt x="1894" y="3989"/>
                    <a:pt x="2060" y="3835"/>
                    <a:pt x="2060" y="3644"/>
                  </a:cubicBezTo>
                  <a:lnTo>
                    <a:pt x="2060" y="3120"/>
                  </a:lnTo>
                  <a:cubicBezTo>
                    <a:pt x="2060" y="2632"/>
                    <a:pt x="2453" y="2251"/>
                    <a:pt x="2930" y="2251"/>
                  </a:cubicBezTo>
                  <a:lnTo>
                    <a:pt x="4501" y="2251"/>
                  </a:lnTo>
                  <a:cubicBezTo>
                    <a:pt x="4585" y="2251"/>
                    <a:pt x="4656" y="2168"/>
                    <a:pt x="4656" y="2084"/>
                  </a:cubicBezTo>
                  <a:cubicBezTo>
                    <a:pt x="4656" y="1989"/>
                    <a:pt x="4585" y="1918"/>
                    <a:pt x="4501" y="1918"/>
                  </a:cubicBezTo>
                  <a:lnTo>
                    <a:pt x="2930" y="1918"/>
                  </a:lnTo>
                  <a:cubicBezTo>
                    <a:pt x="2632" y="1918"/>
                    <a:pt x="2394" y="1679"/>
                    <a:pt x="2394" y="1382"/>
                  </a:cubicBezTo>
                  <a:cubicBezTo>
                    <a:pt x="2394" y="798"/>
                    <a:pt x="3025" y="322"/>
                    <a:pt x="3799" y="322"/>
                  </a:cubicBezTo>
                  <a:close/>
                  <a:moveTo>
                    <a:pt x="2084" y="1310"/>
                  </a:moveTo>
                  <a:lnTo>
                    <a:pt x="2084" y="1406"/>
                  </a:lnTo>
                  <a:cubicBezTo>
                    <a:pt x="2084" y="1679"/>
                    <a:pt x="2203" y="1918"/>
                    <a:pt x="2394" y="2084"/>
                  </a:cubicBezTo>
                  <a:cubicBezTo>
                    <a:pt x="2013" y="2275"/>
                    <a:pt x="1727" y="2692"/>
                    <a:pt x="1727" y="3156"/>
                  </a:cubicBezTo>
                  <a:lnTo>
                    <a:pt x="1727" y="3680"/>
                  </a:lnTo>
                  <a:cubicBezTo>
                    <a:pt x="1727" y="3680"/>
                    <a:pt x="1727" y="3692"/>
                    <a:pt x="1715" y="3692"/>
                  </a:cubicBezTo>
                  <a:lnTo>
                    <a:pt x="1620" y="3692"/>
                  </a:lnTo>
                  <a:cubicBezTo>
                    <a:pt x="1298" y="3692"/>
                    <a:pt x="1025" y="3954"/>
                    <a:pt x="1025" y="4287"/>
                  </a:cubicBezTo>
                  <a:cubicBezTo>
                    <a:pt x="1025" y="4549"/>
                    <a:pt x="1203" y="4775"/>
                    <a:pt x="1441" y="4847"/>
                  </a:cubicBezTo>
                  <a:cubicBezTo>
                    <a:pt x="1346" y="5037"/>
                    <a:pt x="1203" y="5335"/>
                    <a:pt x="1203" y="5597"/>
                  </a:cubicBezTo>
                  <a:cubicBezTo>
                    <a:pt x="1203" y="5870"/>
                    <a:pt x="1429" y="6097"/>
                    <a:pt x="1715" y="6097"/>
                  </a:cubicBezTo>
                  <a:cubicBezTo>
                    <a:pt x="1894" y="6097"/>
                    <a:pt x="2037" y="6013"/>
                    <a:pt x="2132" y="5894"/>
                  </a:cubicBezTo>
                  <a:cubicBezTo>
                    <a:pt x="2334" y="6204"/>
                    <a:pt x="2620" y="6466"/>
                    <a:pt x="2953" y="6656"/>
                  </a:cubicBezTo>
                  <a:lnTo>
                    <a:pt x="2953" y="7347"/>
                  </a:lnTo>
                  <a:cubicBezTo>
                    <a:pt x="2953" y="7573"/>
                    <a:pt x="2799" y="7787"/>
                    <a:pt x="2584" y="7859"/>
                  </a:cubicBezTo>
                  <a:lnTo>
                    <a:pt x="1965" y="8085"/>
                  </a:lnTo>
                  <a:cubicBezTo>
                    <a:pt x="1715" y="7621"/>
                    <a:pt x="834" y="5847"/>
                    <a:pt x="834" y="3882"/>
                  </a:cubicBezTo>
                  <a:cubicBezTo>
                    <a:pt x="834" y="3275"/>
                    <a:pt x="989" y="2727"/>
                    <a:pt x="1263" y="2227"/>
                  </a:cubicBezTo>
                  <a:cubicBezTo>
                    <a:pt x="1477" y="1870"/>
                    <a:pt x="1739" y="1560"/>
                    <a:pt x="2084" y="1310"/>
                  </a:cubicBezTo>
                  <a:close/>
                  <a:moveTo>
                    <a:pt x="3811" y="1"/>
                  </a:moveTo>
                  <a:cubicBezTo>
                    <a:pt x="3346" y="1"/>
                    <a:pt x="2918" y="132"/>
                    <a:pt x="2608" y="382"/>
                  </a:cubicBezTo>
                  <a:cubicBezTo>
                    <a:pt x="2453" y="489"/>
                    <a:pt x="2358" y="620"/>
                    <a:pt x="2263" y="763"/>
                  </a:cubicBezTo>
                  <a:cubicBezTo>
                    <a:pt x="1715" y="1084"/>
                    <a:pt x="1286" y="1537"/>
                    <a:pt x="1001" y="2037"/>
                  </a:cubicBezTo>
                  <a:cubicBezTo>
                    <a:pt x="691" y="2572"/>
                    <a:pt x="524" y="3192"/>
                    <a:pt x="524" y="3858"/>
                  </a:cubicBezTo>
                  <a:cubicBezTo>
                    <a:pt x="524" y="5108"/>
                    <a:pt x="870" y="6251"/>
                    <a:pt x="1144" y="6990"/>
                  </a:cubicBezTo>
                  <a:cubicBezTo>
                    <a:pt x="1358" y="7525"/>
                    <a:pt x="1548" y="7942"/>
                    <a:pt x="1667" y="8156"/>
                  </a:cubicBezTo>
                  <a:lnTo>
                    <a:pt x="810" y="8454"/>
                  </a:lnTo>
                  <a:cubicBezTo>
                    <a:pt x="334" y="8621"/>
                    <a:pt x="1" y="9073"/>
                    <a:pt x="1" y="9597"/>
                  </a:cubicBezTo>
                  <a:lnTo>
                    <a:pt x="1" y="10954"/>
                  </a:lnTo>
                  <a:cubicBezTo>
                    <a:pt x="1" y="11038"/>
                    <a:pt x="72" y="11121"/>
                    <a:pt x="167" y="11121"/>
                  </a:cubicBezTo>
                  <a:cubicBezTo>
                    <a:pt x="251" y="11121"/>
                    <a:pt x="322" y="11038"/>
                    <a:pt x="322" y="10954"/>
                  </a:cubicBezTo>
                  <a:lnTo>
                    <a:pt x="322" y="9633"/>
                  </a:lnTo>
                  <a:cubicBezTo>
                    <a:pt x="322" y="9252"/>
                    <a:pt x="560" y="8918"/>
                    <a:pt x="917" y="8799"/>
                  </a:cubicBezTo>
                  <a:lnTo>
                    <a:pt x="1191" y="8704"/>
                  </a:lnTo>
                  <a:cubicBezTo>
                    <a:pt x="1810" y="9561"/>
                    <a:pt x="2941" y="10097"/>
                    <a:pt x="4180" y="10097"/>
                  </a:cubicBezTo>
                  <a:cubicBezTo>
                    <a:pt x="4727" y="10097"/>
                    <a:pt x="5287" y="10002"/>
                    <a:pt x="5775" y="9788"/>
                  </a:cubicBezTo>
                  <a:cubicBezTo>
                    <a:pt x="5858" y="9764"/>
                    <a:pt x="5894" y="9657"/>
                    <a:pt x="5858" y="9585"/>
                  </a:cubicBezTo>
                  <a:cubicBezTo>
                    <a:pt x="5840" y="9512"/>
                    <a:pt x="5773" y="9481"/>
                    <a:pt x="5711" y="9481"/>
                  </a:cubicBezTo>
                  <a:cubicBezTo>
                    <a:pt x="5692" y="9481"/>
                    <a:pt x="5673" y="9484"/>
                    <a:pt x="5656" y="9490"/>
                  </a:cubicBezTo>
                  <a:cubicBezTo>
                    <a:pt x="5204" y="9680"/>
                    <a:pt x="4704" y="9788"/>
                    <a:pt x="4180" y="9788"/>
                  </a:cubicBezTo>
                  <a:cubicBezTo>
                    <a:pt x="3096" y="9788"/>
                    <a:pt x="2084" y="9347"/>
                    <a:pt x="1513" y="8609"/>
                  </a:cubicBezTo>
                  <a:lnTo>
                    <a:pt x="2727" y="8180"/>
                  </a:lnTo>
                  <a:cubicBezTo>
                    <a:pt x="3061" y="8061"/>
                    <a:pt x="3299" y="7740"/>
                    <a:pt x="3299" y="7383"/>
                  </a:cubicBezTo>
                  <a:lnTo>
                    <a:pt x="3299" y="6823"/>
                  </a:lnTo>
                  <a:cubicBezTo>
                    <a:pt x="3572" y="6930"/>
                    <a:pt x="3870" y="6990"/>
                    <a:pt x="4180" y="6990"/>
                  </a:cubicBezTo>
                  <a:cubicBezTo>
                    <a:pt x="4489" y="6990"/>
                    <a:pt x="4787" y="6930"/>
                    <a:pt x="5061" y="6823"/>
                  </a:cubicBezTo>
                  <a:lnTo>
                    <a:pt x="5061" y="7383"/>
                  </a:lnTo>
                  <a:cubicBezTo>
                    <a:pt x="5061" y="7740"/>
                    <a:pt x="5287" y="8061"/>
                    <a:pt x="5644" y="8180"/>
                  </a:cubicBezTo>
                  <a:lnTo>
                    <a:pt x="6847" y="8609"/>
                  </a:lnTo>
                  <a:cubicBezTo>
                    <a:pt x="6680" y="8823"/>
                    <a:pt x="6478" y="9014"/>
                    <a:pt x="6239" y="9180"/>
                  </a:cubicBezTo>
                  <a:cubicBezTo>
                    <a:pt x="6156" y="9228"/>
                    <a:pt x="6144" y="9323"/>
                    <a:pt x="6192" y="9407"/>
                  </a:cubicBezTo>
                  <a:cubicBezTo>
                    <a:pt x="6216" y="9442"/>
                    <a:pt x="6275" y="9478"/>
                    <a:pt x="6323" y="9478"/>
                  </a:cubicBezTo>
                  <a:cubicBezTo>
                    <a:pt x="6359" y="9478"/>
                    <a:pt x="6382" y="9466"/>
                    <a:pt x="6418" y="9442"/>
                  </a:cubicBezTo>
                  <a:cubicBezTo>
                    <a:pt x="6716" y="9240"/>
                    <a:pt x="6966" y="9002"/>
                    <a:pt x="7156" y="8716"/>
                  </a:cubicBezTo>
                  <a:lnTo>
                    <a:pt x="7430" y="8811"/>
                  </a:lnTo>
                  <a:cubicBezTo>
                    <a:pt x="7787" y="8930"/>
                    <a:pt x="8025" y="9264"/>
                    <a:pt x="8025" y="9645"/>
                  </a:cubicBezTo>
                  <a:lnTo>
                    <a:pt x="8025" y="10990"/>
                  </a:lnTo>
                  <a:cubicBezTo>
                    <a:pt x="8025" y="11085"/>
                    <a:pt x="8097" y="11157"/>
                    <a:pt x="8180" y="11157"/>
                  </a:cubicBezTo>
                  <a:cubicBezTo>
                    <a:pt x="8275" y="11157"/>
                    <a:pt x="8347" y="11085"/>
                    <a:pt x="8347" y="10990"/>
                  </a:cubicBezTo>
                  <a:lnTo>
                    <a:pt x="8347" y="9633"/>
                  </a:lnTo>
                  <a:cubicBezTo>
                    <a:pt x="8323" y="9109"/>
                    <a:pt x="7990" y="8657"/>
                    <a:pt x="7513" y="8478"/>
                  </a:cubicBezTo>
                  <a:lnTo>
                    <a:pt x="6620" y="8168"/>
                  </a:lnTo>
                  <a:cubicBezTo>
                    <a:pt x="6740" y="7978"/>
                    <a:pt x="7013" y="7525"/>
                    <a:pt x="7263" y="6918"/>
                  </a:cubicBezTo>
                  <a:cubicBezTo>
                    <a:pt x="7847" y="5561"/>
                    <a:pt x="7978" y="4489"/>
                    <a:pt x="7978" y="3823"/>
                  </a:cubicBezTo>
                  <a:cubicBezTo>
                    <a:pt x="7978" y="1703"/>
                    <a:pt x="6263" y="1"/>
                    <a:pt x="41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bg1"/>
                </a:solidFill>
                <a:latin typeface="Libre Franklin ExtraBold"/>
              </a:endParaRPr>
            </a:p>
          </p:txBody>
        </p:sp>
        <p:sp>
          <p:nvSpPr>
            <p:cNvPr id="3822" name="Google Shape;3822;p115"/>
            <p:cNvSpPr/>
            <p:nvPr/>
          </p:nvSpPr>
          <p:spPr bwMode="auto">
            <a:xfrm>
              <a:off x="8164972" y="2582371"/>
              <a:ext cx="43782" cy="15492"/>
            </a:xfrm>
            <a:custGeom>
              <a:avLst/>
              <a:gdLst/>
              <a:ahLst/>
              <a:cxnLst/>
              <a:rect l="l" t="t" r="r" b="b"/>
              <a:pathLst>
                <a:path w="1382" h="489" fill="norm" stroke="1" extrusionOk="0">
                  <a:moveTo>
                    <a:pt x="179" y="0"/>
                  </a:moveTo>
                  <a:cubicBezTo>
                    <a:pt x="140" y="0"/>
                    <a:pt x="101" y="12"/>
                    <a:pt x="72" y="36"/>
                  </a:cubicBezTo>
                  <a:cubicBezTo>
                    <a:pt x="0" y="96"/>
                    <a:pt x="0" y="203"/>
                    <a:pt x="72" y="262"/>
                  </a:cubicBezTo>
                  <a:cubicBezTo>
                    <a:pt x="203" y="393"/>
                    <a:pt x="441" y="489"/>
                    <a:pt x="703" y="489"/>
                  </a:cubicBezTo>
                  <a:cubicBezTo>
                    <a:pt x="965" y="489"/>
                    <a:pt x="1191" y="393"/>
                    <a:pt x="1346" y="262"/>
                  </a:cubicBezTo>
                  <a:cubicBezTo>
                    <a:pt x="1381" y="203"/>
                    <a:pt x="1381" y="120"/>
                    <a:pt x="1322" y="36"/>
                  </a:cubicBezTo>
                  <a:cubicBezTo>
                    <a:pt x="1292" y="12"/>
                    <a:pt x="1250" y="0"/>
                    <a:pt x="1209" y="0"/>
                  </a:cubicBezTo>
                  <a:cubicBezTo>
                    <a:pt x="1167" y="0"/>
                    <a:pt x="1125" y="12"/>
                    <a:pt x="1096" y="36"/>
                  </a:cubicBezTo>
                  <a:cubicBezTo>
                    <a:pt x="1036" y="96"/>
                    <a:pt x="881" y="179"/>
                    <a:pt x="691" y="179"/>
                  </a:cubicBezTo>
                  <a:cubicBezTo>
                    <a:pt x="488" y="179"/>
                    <a:pt x="346" y="96"/>
                    <a:pt x="286" y="36"/>
                  </a:cubicBezTo>
                  <a:cubicBezTo>
                    <a:pt x="256" y="12"/>
                    <a:pt x="218" y="0"/>
                    <a:pt x="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bg1"/>
                </a:solidFill>
                <a:latin typeface="Libre Franklin ExtraBold"/>
              </a:endParaRPr>
            </a:p>
          </p:txBody>
        </p:sp>
        <p:sp>
          <p:nvSpPr>
            <p:cNvPr id="3823" name="Google Shape;3823;p115"/>
            <p:cNvSpPr/>
            <p:nvPr/>
          </p:nvSpPr>
          <p:spPr bwMode="auto">
            <a:xfrm>
              <a:off x="8141592" y="2519137"/>
              <a:ext cx="18501" cy="13844"/>
            </a:xfrm>
            <a:custGeom>
              <a:avLst/>
              <a:gdLst/>
              <a:ahLst/>
              <a:cxnLst/>
              <a:rect l="l" t="t" r="r" b="b"/>
              <a:pathLst>
                <a:path w="584" h="437" fill="norm" stroke="1" extrusionOk="0">
                  <a:moveTo>
                    <a:pt x="404" y="1"/>
                  </a:moveTo>
                  <a:cubicBezTo>
                    <a:pt x="381" y="1"/>
                    <a:pt x="357" y="7"/>
                    <a:pt x="333" y="20"/>
                  </a:cubicBezTo>
                  <a:lnTo>
                    <a:pt x="119" y="115"/>
                  </a:lnTo>
                  <a:cubicBezTo>
                    <a:pt x="48" y="163"/>
                    <a:pt x="0" y="258"/>
                    <a:pt x="48" y="341"/>
                  </a:cubicBezTo>
                  <a:cubicBezTo>
                    <a:pt x="71" y="401"/>
                    <a:pt x="131" y="437"/>
                    <a:pt x="191" y="437"/>
                  </a:cubicBezTo>
                  <a:cubicBezTo>
                    <a:pt x="226" y="437"/>
                    <a:pt x="238" y="437"/>
                    <a:pt x="274" y="413"/>
                  </a:cubicBezTo>
                  <a:lnTo>
                    <a:pt x="476" y="318"/>
                  </a:lnTo>
                  <a:cubicBezTo>
                    <a:pt x="548" y="270"/>
                    <a:pt x="583" y="163"/>
                    <a:pt x="548" y="91"/>
                  </a:cubicBezTo>
                  <a:cubicBezTo>
                    <a:pt x="522" y="40"/>
                    <a:pt x="465" y="1"/>
                    <a:pt x="4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bg1"/>
                </a:solidFill>
                <a:latin typeface="Libre Franklin ExtraBold"/>
              </a:endParaRPr>
            </a:p>
          </p:txBody>
        </p:sp>
        <p:sp>
          <p:nvSpPr>
            <p:cNvPr id="3824" name="Google Shape;3824;p115"/>
            <p:cNvSpPr/>
            <p:nvPr/>
          </p:nvSpPr>
          <p:spPr bwMode="auto">
            <a:xfrm>
              <a:off x="8211731" y="2518409"/>
              <a:ext cx="18881" cy="13812"/>
            </a:xfrm>
            <a:custGeom>
              <a:avLst/>
              <a:gdLst/>
              <a:ahLst/>
              <a:cxnLst/>
              <a:rect l="l" t="t" r="r" b="b"/>
              <a:pathLst>
                <a:path w="596" h="436" fill="norm" stroke="1" extrusionOk="0">
                  <a:moveTo>
                    <a:pt x="208" y="0"/>
                  </a:moveTo>
                  <a:cubicBezTo>
                    <a:pt x="148" y="0"/>
                    <a:pt x="83" y="39"/>
                    <a:pt x="48" y="91"/>
                  </a:cubicBezTo>
                  <a:cubicBezTo>
                    <a:pt x="1" y="174"/>
                    <a:pt x="48" y="269"/>
                    <a:pt x="120" y="317"/>
                  </a:cubicBezTo>
                  <a:lnTo>
                    <a:pt x="334" y="424"/>
                  </a:lnTo>
                  <a:cubicBezTo>
                    <a:pt x="358" y="436"/>
                    <a:pt x="382" y="436"/>
                    <a:pt x="405" y="436"/>
                  </a:cubicBezTo>
                  <a:cubicBezTo>
                    <a:pt x="465" y="436"/>
                    <a:pt x="524" y="412"/>
                    <a:pt x="560" y="353"/>
                  </a:cubicBezTo>
                  <a:cubicBezTo>
                    <a:pt x="596" y="257"/>
                    <a:pt x="572" y="174"/>
                    <a:pt x="477" y="126"/>
                  </a:cubicBezTo>
                  <a:lnTo>
                    <a:pt x="274" y="19"/>
                  </a:lnTo>
                  <a:cubicBezTo>
                    <a:pt x="255" y="6"/>
                    <a:pt x="232" y="0"/>
                    <a:pt x="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bg1"/>
                </a:solidFill>
                <a:latin typeface="Libre Franklin ExtraBold"/>
              </a:endParaRPr>
            </a:p>
          </p:txBody>
        </p:sp>
      </p:grpSp>
      <p:pic>
        <p:nvPicPr>
          <p:cNvPr id="2" name="Picture 1"/>
          <p:cNvPicPr>
            <a:picLocks noChangeAspect="1"/>
          </p:cNvPicPr>
          <p:nvPr/>
        </p:nvPicPr>
        <p:blipFill>
          <a:blip r:embed="rId2"/>
          <a:stretch/>
        </p:blipFill>
        <p:spPr bwMode="auto">
          <a:xfrm>
            <a:off x="5078617" y="1993896"/>
            <a:ext cx="816935" cy="823031"/>
          </a:xfrm>
          <a:prstGeom prst="rect">
            <a:avLst/>
          </a:prstGeom>
          <a:solidFill>
            <a:schemeClr val="dk1"/>
          </a:solidFill>
          <a:ln cmpd="sng">
            <a:noFill/>
          </a:ln>
        </p:spPr>
      </p:pic>
      <p:pic>
        <p:nvPicPr>
          <p:cNvPr id="3" name="Picture 2"/>
          <p:cNvPicPr>
            <a:picLocks noChangeAspect="1"/>
          </p:cNvPicPr>
          <p:nvPr/>
        </p:nvPicPr>
        <p:blipFill>
          <a:blip r:embed="rId3"/>
          <a:stretch/>
        </p:blipFill>
        <p:spPr bwMode="auto">
          <a:xfrm>
            <a:off x="2112576" y="2152475"/>
            <a:ext cx="380389" cy="487891"/>
          </a:xfrm>
          <a:prstGeom prst="rect">
            <a:avLst/>
          </a:prstGeom>
          <a:solidFill>
            <a:schemeClr val="dk1"/>
          </a:solidFill>
        </p:spPr>
      </p:pic>
      <p:sp>
        <p:nvSpPr>
          <p:cNvPr id="4" name="TextBox 3"/>
          <p:cNvSpPr txBox="1"/>
          <p:nvPr/>
        </p:nvSpPr>
        <p:spPr bwMode="auto">
          <a:xfrm>
            <a:off x="1552737" y="2960075"/>
            <a:ext cx="1607905" cy="646331"/>
          </a:xfrm>
          <a:prstGeom prst="rect">
            <a:avLst/>
          </a:prstGeom>
          <a:noFill/>
        </p:spPr>
        <p:txBody>
          <a:bodyPr wrap="square" rtlCol="0">
            <a:spAutoFit/>
          </a:bodyPr>
          <a:lstStyle/>
          <a:p>
            <a:pPr algn="ctr">
              <a:defRPr/>
            </a:pPr>
            <a:r>
              <a:rPr lang="vi-VN" sz="1800">
                <a:solidFill>
                  <a:schemeClr val="bg1"/>
                </a:solidFill>
                <a:latin typeface="Libre Franklin ExtraBold"/>
              </a:rPr>
              <a:t>Nguyen</a:t>
            </a:r>
            <a:r>
              <a:rPr lang="vi-VN" sz="1800">
                <a:solidFill>
                  <a:schemeClr val="bg1"/>
                </a:solidFill>
                <a:latin typeface="Libre Franklin ExtraBold"/>
              </a:rPr>
              <a:t> </a:t>
            </a:r>
            <a:r>
              <a:rPr lang="vi-VN" sz="1800">
                <a:solidFill>
                  <a:schemeClr val="bg1"/>
                </a:solidFill>
                <a:latin typeface="Libre Franklin ExtraBold"/>
              </a:rPr>
              <a:t>Huu</a:t>
            </a:r>
            <a:r>
              <a:rPr lang="vi-VN" sz="1800">
                <a:solidFill>
                  <a:schemeClr val="bg1"/>
                </a:solidFill>
                <a:latin typeface="Libre Franklin ExtraBold"/>
              </a:rPr>
              <a:t> </a:t>
            </a:r>
            <a:r>
              <a:rPr lang="vi-VN" sz="1800">
                <a:solidFill>
                  <a:schemeClr val="bg1"/>
                </a:solidFill>
                <a:latin typeface="Libre Franklin ExtraBold"/>
              </a:rPr>
              <a:t>Duan</a:t>
            </a:r>
            <a:endParaRPr lang="en-US" sz="1800">
              <a:solidFill>
                <a:schemeClr val="bg1"/>
              </a:solidFill>
              <a:latin typeface="Libre Franklin ExtraBold"/>
            </a:endParaRPr>
          </a:p>
        </p:txBody>
      </p:sp>
      <p:pic>
        <p:nvPicPr>
          <p:cNvPr id="21" name="Picture 20"/>
          <p:cNvPicPr>
            <a:picLocks noChangeAspect="1"/>
          </p:cNvPicPr>
          <p:nvPr/>
        </p:nvPicPr>
        <p:blipFill>
          <a:blip r:embed="rId3"/>
          <a:stretch/>
        </p:blipFill>
        <p:spPr bwMode="auto">
          <a:xfrm>
            <a:off x="5296889" y="2107477"/>
            <a:ext cx="380389" cy="487891"/>
          </a:xfrm>
          <a:prstGeom prst="rect">
            <a:avLst/>
          </a:prstGeom>
          <a:solidFill>
            <a:schemeClr val="dk1"/>
          </a:solid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892" name="Google Shape;3892;p120"/>
          <p:cNvSpPr/>
          <p:nvPr/>
        </p:nvSpPr>
        <p:spPr bwMode="auto">
          <a:xfrm>
            <a:off x="-9" y="2198021"/>
            <a:ext cx="2945507" cy="2945475"/>
          </a:xfrm>
          <a:custGeom>
            <a:avLst/>
            <a:gdLst/>
            <a:ahLst/>
            <a:cxnLst/>
            <a:rect l="l" t="t" r="r" b="b"/>
            <a:pathLst>
              <a:path w="91882" h="91881" fill="norm" stroke="1" extrusionOk="0">
                <a:moveTo>
                  <a:pt x="30623" y="0"/>
                </a:moveTo>
                <a:lnTo>
                  <a:pt x="1" y="30635"/>
                </a:lnTo>
                <a:lnTo>
                  <a:pt x="61246" y="91881"/>
                </a:lnTo>
                <a:lnTo>
                  <a:pt x="91881" y="61258"/>
                </a:lnTo>
                <a:lnTo>
                  <a:pt x="306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893" name="Google Shape;3893;p120"/>
          <p:cNvSpPr/>
          <p:nvPr/>
        </p:nvSpPr>
        <p:spPr bwMode="auto">
          <a:xfrm>
            <a:off x="-9" y="3180103"/>
            <a:ext cx="1963426" cy="1963394"/>
          </a:xfrm>
          <a:custGeom>
            <a:avLst/>
            <a:gdLst/>
            <a:ahLst/>
            <a:cxnLst/>
            <a:rect l="l" t="t" r="r" b="b"/>
            <a:pathLst>
              <a:path w="61247" h="61246" fill="norm" stroke="1" extrusionOk="0">
                <a:moveTo>
                  <a:pt x="1" y="0"/>
                </a:moveTo>
                <a:lnTo>
                  <a:pt x="1" y="61246"/>
                </a:lnTo>
                <a:lnTo>
                  <a:pt x="61246" y="61246"/>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894" name="Google Shape;3894;p120"/>
          <p:cNvSpPr/>
          <p:nvPr/>
        </p:nvSpPr>
        <p:spPr bwMode="auto">
          <a:xfrm>
            <a:off x="485094" y="1697227"/>
            <a:ext cx="2960767" cy="2960767"/>
          </a:xfrm>
          <a:custGeom>
            <a:avLst/>
            <a:gdLst/>
            <a:ahLst/>
            <a:cxnLst/>
            <a:rect l="l" t="t" r="r" b="b"/>
            <a:pathLst>
              <a:path w="92358" h="92358" fill="norm" stroke="1" extrusionOk="0">
                <a:moveTo>
                  <a:pt x="1" y="1"/>
                </a:moveTo>
                <a:lnTo>
                  <a:pt x="1" y="92357"/>
                </a:lnTo>
                <a:lnTo>
                  <a:pt x="92358" y="92357"/>
                </a:lnTo>
                <a:lnTo>
                  <a:pt x="92358" y="1"/>
                </a:ln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895" name="Google Shape;3895;p120"/>
          <p:cNvSpPr/>
          <p:nvPr/>
        </p:nvSpPr>
        <p:spPr bwMode="auto">
          <a:xfrm>
            <a:off x="2660088" y="1528409"/>
            <a:ext cx="83286" cy="83286"/>
          </a:xfrm>
          <a:custGeom>
            <a:avLst/>
            <a:gdLst/>
            <a:ahLst/>
            <a:cxnLst/>
            <a:rect l="l" t="t" r="r" b="b"/>
            <a:pathLst>
              <a:path w="2596" h="2596" fill="norm" stroke="1" extrusionOk="0">
                <a:moveTo>
                  <a:pt x="0" y="0"/>
                </a:moveTo>
                <a:lnTo>
                  <a:pt x="0" y="2596"/>
                </a:lnTo>
                <a:lnTo>
                  <a:pt x="2596" y="2596"/>
                </a:lnTo>
                <a:lnTo>
                  <a:pt x="259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896" name="Google Shape;3896;p120"/>
          <p:cNvSpPr/>
          <p:nvPr/>
        </p:nvSpPr>
        <p:spPr bwMode="auto">
          <a:xfrm>
            <a:off x="2845717" y="1530687"/>
            <a:ext cx="600135" cy="81778"/>
          </a:xfrm>
          <a:custGeom>
            <a:avLst/>
            <a:gdLst/>
            <a:ahLst/>
            <a:cxnLst/>
            <a:rect l="l" t="t" r="r" b="b"/>
            <a:pathLst>
              <a:path w="18706" h="2549" fill="norm" stroke="1"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3897" name="Google Shape;3897;p120"/>
          <p:cNvGrpSpPr/>
          <p:nvPr/>
        </p:nvGrpSpPr>
        <p:grpSpPr bwMode="auto">
          <a:xfrm>
            <a:off x="-550306" y="-669558"/>
            <a:ext cx="1482115" cy="1481730"/>
            <a:chOff x="3372319" y="4143117"/>
            <a:chExt cx="1482115" cy="1481730"/>
          </a:xfrm>
        </p:grpSpPr>
        <p:sp>
          <p:nvSpPr>
            <p:cNvPr id="3898" name="Google Shape;3898;p120"/>
            <p:cNvSpPr/>
            <p:nvPr/>
          </p:nvSpPr>
          <p:spPr bwMode="auto">
            <a:xfrm>
              <a:off x="3372319" y="4143117"/>
              <a:ext cx="1482115" cy="1481730"/>
            </a:xfrm>
            <a:custGeom>
              <a:avLst/>
              <a:gdLst/>
              <a:ahLst/>
              <a:cxnLst/>
              <a:rect l="l" t="t" r="r" b="b"/>
              <a:pathLst>
                <a:path w="46197" h="46185" fill="norm" stroke="1" extrusionOk="0">
                  <a:moveTo>
                    <a:pt x="23099" y="191"/>
                  </a:moveTo>
                  <a:cubicBezTo>
                    <a:pt x="35719" y="191"/>
                    <a:pt x="45994" y="10466"/>
                    <a:pt x="45994" y="23087"/>
                  </a:cubicBezTo>
                  <a:cubicBezTo>
                    <a:pt x="45994" y="35719"/>
                    <a:pt x="35719" y="45994"/>
                    <a:pt x="23099" y="45994"/>
                  </a:cubicBezTo>
                  <a:cubicBezTo>
                    <a:pt x="10466" y="45994"/>
                    <a:pt x="203" y="35719"/>
                    <a:pt x="203" y="23087"/>
                  </a:cubicBezTo>
                  <a:cubicBezTo>
                    <a:pt x="203" y="10466"/>
                    <a:pt x="10466" y="191"/>
                    <a:pt x="23099" y="191"/>
                  </a:cubicBezTo>
                  <a:close/>
                  <a:moveTo>
                    <a:pt x="23099" y="0"/>
                  </a:moveTo>
                  <a:cubicBezTo>
                    <a:pt x="10359" y="0"/>
                    <a:pt x="0" y="10359"/>
                    <a:pt x="0" y="23087"/>
                  </a:cubicBezTo>
                  <a:cubicBezTo>
                    <a:pt x="0" y="35826"/>
                    <a:pt x="10359" y="46185"/>
                    <a:pt x="23099" y="46185"/>
                  </a:cubicBezTo>
                  <a:cubicBezTo>
                    <a:pt x="35826" y="46185"/>
                    <a:pt x="46197" y="35826"/>
                    <a:pt x="46197" y="23087"/>
                  </a:cubicBezTo>
                  <a:cubicBezTo>
                    <a:pt x="46197" y="10359"/>
                    <a:pt x="35838" y="0"/>
                    <a:pt x="23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899" name="Google Shape;3899;p120"/>
            <p:cNvSpPr/>
            <p:nvPr/>
          </p:nvSpPr>
          <p:spPr bwMode="auto">
            <a:xfrm>
              <a:off x="3416240" y="4187038"/>
              <a:ext cx="1394273" cy="1393888"/>
            </a:xfrm>
            <a:custGeom>
              <a:avLst/>
              <a:gdLst/>
              <a:ahLst/>
              <a:cxnLst/>
              <a:rect l="l" t="t" r="r" b="b"/>
              <a:pathLst>
                <a:path w="43459" h="43447" fill="norm" stroke="1" extrusionOk="0">
                  <a:moveTo>
                    <a:pt x="21730" y="191"/>
                  </a:moveTo>
                  <a:cubicBezTo>
                    <a:pt x="33600" y="191"/>
                    <a:pt x="43256" y="9847"/>
                    <a:pt x="43256" y="21718"/>
                  </a:cubicBezTo>
                  <a:cubicBezTo>
                    <a:pt x="43256" y="33600"/>
                    <a:pt x="33600" y="43256"/>
                    <a:pt x="21730" y="43256"/>
                  </a:cubicBezTo>
                  <a:cubicBezTo>
                    <a:pt x="9859" y="43256"/>
                    <a:pt x="203" y="33600"/>
                    <a:pt x="203" y="21718"/>
                  </a:cubicBezTo>
                  <a:cubicBezTo>
                    <a:pt x="203" y="9847"/>
                    <a:pt x="9859" y="191"/>
                    <a:pt x="21730" y="191"/>
                  </a:cubicBezTo>
                  <a:close/>
                  <a:moveTo>
                    <a:pt x="21730" y="1"/>
                  </a:moveTo>
                  <a:cubicBezTo>
                    <a:pt x="9752" y="1"/>
                    <a:pt x="1" y="9740"/>
                    <a:pt x="1" y="21718"/>
                  </a:cubicBezTo>
                  <a:cubicBezTo>
                    <a:pt x="1" y="33707"/>
                    <a:pt x="9752" y="43446"/>
                    <a:pt x="21730" y="43446"/>
                  </a:cubicBezTo>
                  <a:cubicBezTo>
                    <a:pt x="33707" y="43446"/>
                    <a:pt x="43459" y="33707"/>
                    <a:pt x="43459" y="21718"/>
                  </a:cubicBezTo>
                  <a:cubicBezTo>
                    <a:pt x="43459" y="9740"/>
                    <a:pt x="33707" y="1"/>
                    <a:pt x="217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00" name="Google Shape;3900;p120"/>
            <p:cNvSpPr/>
            <p:nvPr/>
          </p:nvSpPr>
          <p:spPr bwMode="auto">
            <a:xfrm>
              <a:off x="3460161" y="4230959"/>
              <a:ext cx="1306431" cy="1306046"/>
            </a:xfrm>
            <a:custGeom>
              <a:avLst/>
              <a:gdLst/>
              <a:ahLst/>
              <a:cxnLst/>
              <a:rect l="l" t="t" r="r" b="b"/>
              <a:pathLst>
                <a:path w="40721" h="40709" fill="norm" stroke="1" extrusionOk="0">
                  <a:moveTo>
                    <a:pt x="20361" y="191"/>
                  </a:moveTo>
                  <a:cubicBezTo>
                    <a:pt x="31481" y="191"/>
                    <a:pt x="40518" y="9240"/>
                    <a:pt x="40518" y="20361"/>
                  </a:cubicBezTo>
                  <a:cubicBezTo>
                    <a:pt x="40518" y="31469"/>
                    <a:pt x="31481" y="40518"/>
                    <a:pt x="20361" y="40518"/>
                  </a:cubicBezTo>
                  <a:cubicBezTo>
                    <a:pt x="9240" y="40518"/>
                    <a:pt x="203" y="31469"/>
                    <a:pt x="203" y="20361"/>
                  </a:cubicBezTo>
                  <a:cubicBezTo>
                    <a:pt x="203" y="9240"/>
                    <a:pt x="9240" y="191"/>
                    <a:pt x="20361" y="191"/>
                  </a:cubicBezTo>
                  <a:close/>
                  <a:moveTo>
                    <a:pt x="20361" y="1"/>
                  </a:moveTo>
                  <a:cubicBezTo>
                    <a:pt x="9133" y="1"/>
                    <a:pt x="1" y="9121"/>
                    <a:pt x="1" y="20349"/>
                  </a:cubicBezTo>
                  <a:cubicBezTo>
                    <a:pt x="1" y="31576"/>
                    <a:pt x="9133" y="40708"/>
                    <a:pt x="20361" y="40708"/>
                  </a:cubicBezTo>
                  <a:cubicBezTo>
                    <a:pt x="31588" y="40708"/>
                    <a:pt x="40720" y="31576"/>
                    <a:pt x="40720" y="20349"/>
                  </a:cubicBezTo>
                  <a:cubicBezTo>
                    <a:pt x="40720" y="9133"/>
                    <a:pt x="31588" y="1"/>
                    <a:pt x="203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01" name="Google Shape;3901;p120"/>
            <p:cNvSpPr/>
            <p:nvPr/>
          </p:nvSpPr>
          <p:spPr bwMode="auto">
            <a:xfrm>
              <a:off x="3455958" y="4274751"/>
              <a:ext cx="1266713" cy="1218686"/>
            </a:xfrm>
            <a:custGeom>
              <a:avLst/>
              <a:gdLst/>
              <a:ahLst/>
              <a:cxnLst/>
              <a:rect l="l" t="t" r="r" b="b"/>
              <a:pathLst>
                <a:path w="39483" h="37986" fill="norm" stroke="1" extrusionOk="0">
                  <a:moveTo>
                    <a:pt x="20492" y="196"/>
                  </a:moveTo>
                  <a:cubicBezTo>
                    <a:pt x="30862" y="208"/>
                    <a:pt x="39268" y="8613"/>
                    <a:pt x="39280" y="18984"/>
                  </a:cubicBezTo>
                  <a:cubicBezTo>
                    <a:pt x="39280" y="26592"/>
                    <a:pt x="34708" y="33438"/>
                    <a:pt x="27683" y="36355"/>
                  </a:cubicBezTo>
                  <a:cubicBezTo>
                    <a:pt x="25358" y="37316"/>
                    <a:pt x="22916" y="37784"/>
                    <a:pt x="20496" y="37784"/>
                  </a:cubicBezTo>
                  <a:cubicBezTo>
                    <a:pt x="15604" y="37784"/>
                    <a:pt x="10797" y="35875"/>
                    <a:pt x="7204" y="32283"/>
                  </a:cubicBezTo>
                  <a:cubicBezTo>
                    <a:pt x="1823" y="26901"/>
                    <a:pt x="215" y="18817"/>
                    <a:pt x="3132" y="11792"/>
                  </a:cubicBezTo>
                  <a:cubicBezTo>
                    <a:pt x="6037" y="4779"/>
                    <a:pt x="12884" y="196"/>
                    <a:pt x="20492" y="196"/>
                  </a:cubicBezTo>
                  <a:close/>
                  <a:moveTo>
                    <a:pt x="20497" y="0"/>
                  </a:moveTo>
                  <a:cubicBezTo>
                    <a:pt x="15553" y="0"/>
                    <a:pt x="10694" y="1932"/>
                    <a:pt x="7061" y="5565"/>
                  </a:cubicBezTo>
                  <a:cubicBezTo>
                    <a:pt x="1632" y="10995"/>
                    <a:pt x="1" y="19162"/>
                    <a:pt x="2942" y="26258"/>
                  </a:cubicBezTo>
                  <a:cubicBezTo>
                    <a:pt x="5883" y="33354"/>
                    <a:pt x="12812" y="37986"/>
                    <a:pt x="20492" y="37986"/>
                  </a:cubicBezTo>
                  <a:cubicBezTo>
                    <a:pt x="30969" y="37962"/>
                    <a:pt x="39470" y="29473"/>
                    <a:pt x="39482" y="18996"/>
                  </a:cubicBezTo>
                  <a:cubicBezTo>
                    <a:pt x="39482" y="11304"/>
                    <a:pt x="34851" y="4387"/>
                    <a:pt x="27754" y="1446"/>
                  </a:cubicBezTo>
                  <a:cubicBezTo>
                    <a:pt x="25406" y="473"/>
                    <a:pt x="22941" y="0"/>
                    <a:pt x="204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02" name="Google Shape;3902;p120"/>
            <p:cNvSpPr/>
            <p:nvPr/>
          </p:nvSpPr>
          <p:spPr bwMode="auto">
            <a:xfrm>
              <a:off x="3503344" y="4318608"/>
              <a:ext cx="1175374" cy="1130908"/>
            </a:xfrm>
            <a:custGeom>
              <a:avLst/>
              <a:gdLst/>
              <a:ahLst/>
              <a:cxnLst/>
              <a:rect l="l" t="t" r="r" b="b"/>
              <a:pathLst>
                <a:path w="36636" h="35250" fill="norm" stroke="1" extrusionOk="0">
                  <a:moveTo>
                    <a:pt x="19015" y="198"/>
                  </a:moveTo>
                  <a:cubicBezTo>
                    <a:pt x="28635" y="210"/>
                    <a:pt x="36433" y="8008"/>
                    <a:pt x="36433" y="17617"/>
                  </a:cubicBezTo>
                  <a:cubicBezTo>
                    <a:pt x="36433" y="24665"/>
                    <a:pt x="32195" y="31023"/>
                    <a:pt x="25682" y="33726"/>
                  </a:cubicBezTo>
                  <a:cubicBezTo>
                    <a:pt x="23528" y="34616"/>
                    <a:pt x="21266" y="35049"/>
                    <a:pt x="19024" y="35049"/>
                  </a:cubicBezTo>
                  <a:cubicBezTo>
                    <a:pt x="14488" y="35049"/>
                    <a:pt x="10030" y="33278"/>
                    <a:pt x="6692" y="29940"/>
                  </a:cubicBezTo>
                  <a:cubicBezTo>
                    <a:pt x="1703" y="24963"/>
                    <a:pt x="215" y="17462"/>
                    <a:pt x="2917" y="10949"/>
                  </a:cubicBezTo>
                  <a:cubicBezTo>
                    <a:pt x="5608" y="4436"/>
                    <a:pt x="11966" y="198"/>
                    <a:pt x="19015" y="198"/>
                  </a:cubicBezTo>
                  <a:close/>
                  <a:moveTo>
                    <a:pt x="19021" y="1"/>
                  </a:moveTo>
                  <a:cubicBezTo>
                    <a:pt x="14435" y="1"/>
                    <a:pt x="9927" y="1793"/>
                    <a:pt x="6549" y="5163"/>
                  </a:cubicBezTo>
                  <a:cubicBezTo>
                    <a:pt x="1512" y="10199"/>
                    <a:pt x="0" y="17783"/>
                    <a:pt x="2727" y="24367"/>
                  </a:cubicBezTo>
                  <a:cubicBezTo>
                    <a:pt x="5465" y="30952"/>
                    <a:pt x="11883" y="35250"/>
                    <a:pt x="19015" y="35250"/>
                  </a:cubicBezTo>
                  <a:cubicBezTo>
                    <a:pt x="28742" y="35238"/>
                    <a:pt x="36624" y="27356"/>
                    <a:pt x="36636" y="17617"/>
                  </a:cubicBezTo>
                  <a:cubicBezTo>
                    <a:pt x="36636" y="10497"/>
                    <a:pt x="32338" y="4067"/>
                    <a:pt x="25754" y="1341"/>
                  </a:cubicBezTo>
                  <a:cubicBezTo>
                    <a:pt x="23575" y="439"/>
                    <a:pt x="21289" y="1"/>
                    <a:pt x="19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03" name="Google Shape;3903;p120"/>
            <p:cNvSpPr/>
            <p:nvPr/>
          </p:nvSpPr>
          <p:spPr bwMode="auto">
            <a:xfrm>
              <a:off x="3550698" y="4362497"/>
              <a:ext cx="1084100" cy="1043098"/>
            </a:xfrm>
            <a:custGeom>
              <a:avLst/>
              <a:gdLst/>
              <a:ahLst/>
              <a:cxnLst/>
              <a:rect l="l" t="t" r="r" b="b"/>
              <a:pathLst>
                <a:path w="33791" h="32513" fill="norm" stroke="1" extrusionOk="0">
                  <a:moveTo>
                    <a:pt x="17539" y="199"/>
                  </a:moveTo>
                  <a:cubicBezTo>
                    <a:pt x="26397" y="211"/>
                    <a:pt x="33588" y="7390"/>
                    <a:pt x="33588" y="16249"/>
                  </a:cubicBezTo>
                  <a:cubicBezTo>
                    <a:pt x="33588" y="22749"/>
                    <a:pt x="29683" y="28607"/>
                    <a:pt x="23682" y="31084"/>
                  </a:cubicBezTo>
                  <a:cubicBezTo>
                    <a:pt x="21693" y="31909"/>
                    <a:pt x="19604" y="32310"/>
                    <a:pt x="17533" y="32310"/>
                  </a:cubicBezTo>
                  <a:cubicBezTo>
                    <a:pt x="13357" y="32310"/>
                    <a:pt x="9252" y="30679"/>
                    <a:pt x="6180" y="27607"/>
                  </a:cubicBezTo>
                  <a:cubicBezTo>
                    <a:pt x="1596" y="23011"/>
                    <a:pt x="215" y="16106"/>
                    <a:pt x="2703" y="10105"/>
                  </a:cubicBezTo>
                  <a:cubicBezTo>
                    <a:pt x="5192" y="4104"/>
                    <a:pt x="11038" y="199"/>
                    <a:pt x="17539" y="199"/>
                  </a:cubicBezTo>
                  <a:close/>
                  <a:moveTo>
                    <a:pt x="17544" y="0"/>
                  </a:moveTo>
                  <a:cubicBezTo>
                    <a:pt x="13314" y="0"/>
                    <a:pt x="9156" y="1652"/>
                    <a:pt x="6049" y="4759"/>
                  </a:cubicBezTo>
                  <a:cubicBezTo>
                    <a:pt x="1394" y="9414"/>
                    <a:pt x="1" y="16403"/>
                    <a:pt x="2525" y="22476"/>
                  </a:cubicBezTo>
                  <a:cubicBezTo>
                    <a:pt x="5037" y="28548"/>
                    <a:pt x="10966" y="32513"/>
                    <a:pt x="17539" y="32513"/>
                  </a:cubicBezTo>
                  <a:cubicBezTo>
                    <a:pt x="26516" y="32501"/>
                    <a:pt x="33779" y="25226"/>
                    <a:pt x="33791" y="16249"/>
                  </a:cubicBezTo>
                  <a:cubicBezTo>
                    <a:pt x="33791" y="9676"/>
                    <a:pt x="29826" y="3747"/>
                    <a:pt x="23754" y="1235"/>
                  </a:cubicBezTo>
                  <a:cubicBezTo>
                    <a:pt x="21745" y="404"/>
                    <a:pt x="19636" y="0"/>
                    <a:pt x="175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04" name="Google Shape;3904;p120"/>
            <p:cNvSpPr/>
            <p:nvPr/>
          </p:nvSpPr>
          <p:spPr bwMode="auto">
            <a:xfrm>
              <a:off x="3598084" y="4406354"/>
              <a:ext cx="992793" cy="955320"/>
            </a:xfrm>
            <a:custGeom>
              <a:avLst/>
              <a:gdLst/>
              <a:ahLst/>
              <a:cxnLst/>
              <a:rect l="l" t="t" r="r" b="b"/>
              <a:pathLst>
                <a:path w="30945" h="29777" fill="norm" stroke="1" extrusionOk="0">
                  <a:moveTo>
                    <a:pt x="16062" y="201"/>
                  </a:moveTo>
                  <a:cubicBezTo>
                    <a:pt x="24170" y="213"/>
                    <a:pt x="30742" y="6773"/>
                    <a:pt x="30754" y="14894"/>
                  </a:cubicBezTo>
                  <a:cubicBezTo>
                    <a:pt x="30754" y="20835"/>
                    <a:pt x="27170" y="26181"/>
                    <a:pt x="21681" y="28455"/>
                  </a:cubicBezTo>
                  <a:cubicBezTo>
                    <a:pt x="19862" y="29209"/>
                    <a:pt x="17950" y="29575"/>
                    <a:pt x="16055" y="29575"/>
                  </a:cubicBezTo>
                  <a:cubicBezTo>
                    <a:pt x="12235" y="29575"/>
                    <a:pt x="8481" y="28085"/>
                    <a:pt x="5679" y="25276"/>
                  </a:cubicBezTo>
                  <a:cubicBezTo>
                    <a:pt x="1476" y="21073"/>
                    <a:pt x="214" y="14751"/>
                    <a:pt x="2488" y="9262"/>
                  </a:cubicBezTo>
                  <a:cubicBezTo>
                    <a:pt x="4763" y="3773"/>
                    <a:pt x="10120" y="201"/>
                    <a:pt x="16062" y="201"/>
                  </a:cubicBezTo>
                  <a:close/>
                  <a:moveTo>
                    <a:pt x="16066" y="1"/>
                  </a:moveTo>
                  <a:cubicBezTo>
                    <a:pt x="12191" y="1"/>
                    <a:pt x="8381" y="1512"/>
                    <a:pt x="5536" y="4357"/>
                  </a:cubicBezTo>
                  <a:cubicBezTo>
                    <a:pt x="1274" y="8619"/>
                    <a:pt x="0" y="15024"/>
                    <a:pt x="2310" y="20585"/>
                  </a:cubicBezTo>
                  <a:cubicBezTo>
                    <a:pt x="4608" y="26145"/>
                    <a:pt x="10037" y="29776"/>
                    <a:pt x="16062" y="29776"/>
                  </a:cubicBezTo>
                  <a:cubicBezTo>
                    <a:pt x="24277" y="29764"/>
                    <a:pt x="30933" y="23109"/>
                    <a:pt x="30944" y="14882"/>
                  </a:cubicBezTo>
                  <a:cubicBezTo>
                    <a:pt x="30944" y="8869"/>
                    <a:pt x="27325" y="3440"/>
                    <a:pt x="21753" y="1130"/>
                  </a:cubicBezTo>
                  <a:cubicBezTo>
                    <a:pt x="19914" y="370"/>
                    <a:pt x="17982" y="1"/>
                    <a:pt x="160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05" name="Google Shape;3905;p120"/>
            <p:cNvSpPr/>
            <p:nvPr/>
          </p:nvSpPr>
          <p:spPr bwMode="auto">
            <a:xfrm>
              <a:off x="3645437" y="4450339"/>
              <a:ext cx="901518" cy="867415"/>
            </a:xfrm>
            <a:custGeom>
              <a:avLst/>
              <a:gdLst/>
              <a:ahLst/>
              <a:cxnLst/>
              <a:rect l="l" t="t" r="r" b="b"/>
              <a:pathLst>
                <a:path w="28100" h="27037" fill="norm" stroke="1" extrusionOk="0">
                  <a:moveTo>
                    <a:pt x="14586" y="199"/>
                  </a:moveTo>
                  <a:cubicBezTo>
                    <a:pt x="21944" y="199"/>
                    <a:pt x="27897" y="6164"/>
                    <a:pt x="27909" y="13523"/>
                  </a:cubicBezTo>
                  <a:cubicBezTo>
                    <a:pt x="27909" y="18904"/>
                    <a:pt x="24658" y="23762"/>
                    <a:pt x="19681" y="25822"/>
                  </a:cubicBezTo>
                  <a:cubicBezTo>
                    <a:pt x="18031" y="26505"/>
                    <a:pt x="16299" y="26837"/>
                    <a:pt x="14581" y="26837"/>
                  </a:cubicBezTo>
                  <a:cubicBezTo>
                    <a:pt x="11118" y="26837"/>
                    <a:pt x="7714" y="25487"/>
                    <a:pt x="5168" y="22940"/>
                  </a:cubicBezTo>
                  <a:cubicBezTo>
                    <a:pt x="1358" y="19130"/>
                    <a:pt x="215" y="13392"/>
                    <a:pt x="2275" y="8415"/>
                  </a:cubicBezTo>
                  <a:cubicBezTo>
                    <a:pt x="4334" y="3438"/>
                    <a:pt x="9192" y="199"/>
                    <a:pt x="14586" y="199"/>
                  </a:cubicBezTo>
                  <a:close/>
                  <a:moveTo>
                    <a:pt x="14581" y="1"/>
                  </a:moveTo>
                  <a:cubicBezTo>
                    <a:pt x="11067" y="1"/>
                    <a:pt x="7612" y="1375"/>
                    <a:pt x="5025" y="3962"/>
                  </a:cubicBezTo>
                  <a:cubicBezTo>
                    <a:pt x="1155" y="7819"/>
                    <a:pt x="0" y="13642"/>
                    <a:pt x="2096" y="18690"/>
                  </a:cubicBezTo>
                  <a:cubicBezTo>
                    <a:pt x="4191" y="23738"/>
                    <a:pt x="9121" y="27036"/>
                    <a:pt x="14586" y="27036"/>
                  </a:cubicBezTo>
                  <a:cubicBezTo>
                    <a:pt x="22051" y="27024"/>
                    <a:pt x="28099" y="20976"/>
                    <a:pt x="28099" y="13523"/>
                  </a:cubicBezTo>
                  <a:cubicBezTo>
                    <a:pt x="28099" y="8046"/>
                    <a:pt x="24813" y="3116"/>
                    <a:pt x="19753" y="1033"/>
                  </a:cubicBezTo>
                  <a:cubicBezTo>
                    <a:pt x="18080" y="338"/>
                    <a:pt x="16323" y="1"/>
                    <a:pt x="145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06" name="Google Shape;3906;p120"/>
            <p:cNvSpPr/>
            <p:nvPr/>
          </p:nvSpPr>
          <p:spPr bwMode="auto">
            <a:xfrm>
              <a:off x="3692791" y="4494228"/>
              <a:ext cx="810211" cy="779573"/>
            </a:xfrm>
            <a:custGeom>
              <a:avLst/>
              <a:gdLst/>
              <a:ahLst/>
              <a:cxnLst/>
              <a:rect l="l" t="t" r="r" b="b"/>
              <a:pathLst>
                <a:path w="25254" h="24299" fill="norm" stroke="1"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07" name="Google Shape;3907;p120"/>
            <p:cNvSpPr/>
            <p:nvPr/>
          </p:nvSpPr>
          <p:spPr bwMode="auto">
            <a:xfrm>
              <a:off x="3740177" y="4538084"/>
              <a:ext cx="719290" cy="691795"/>
            </a:xfrm>
            <a:custGeom>
              <a:avLst/>
              <a:gdLst/>
              <a:ahLst/>
              <a:cxnLst/>
              <a:rect l="l" t="t" r="r" b="b"/>
              <a:pathLst>
                <a:path w="22420" h="21563" fill="norm" stroke="1"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08" name="Google Shape;3908;p120"/>
            <p:cNvSpPr/>
            <p:nvPr/>
          </p:nvSpPr>
          <p:spPr bwMode="auto">
            <a:xfrm>
              <a:off x="3787531" y="4581973"/>
              <a:ext cx="628015" cy="603985"/>
            </a:xfrm>
            <a:custGeom>
              <a:avLst/>
              <a:gdLst/>
              <a:ahLst/>
              <a:cxnLst/>
              <a:rect l="l" t="t" r="r" b="b"/>
              <a:pathLst>
                <a:path w="19575" h="18826" fill="norm" stroke="1"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09" name="Google Shape;3909;p120"/>
            <p:cNvSpPr/>
            <p:nvPr/>
          </p:nvSpPr>
          <p:spPr bwMode="auto">
            <a:xfrm>
              <a:off x="3834885" y="4625861"/>
              <a:ext cx="536740" cy="516174"/>
            </a:xfrm>
            <a:custGeom>
              <a:avLst/>
              <a:gdLst/>
              <a:ahLst/>
              <a:cxnLst/>
              <a:rect l="l" t="t" r="r" b="b"/>
              <a:pathLst>
                <a:path w="16730" h="16089" fill="norm" stroke="1"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10" name="Google Shape;3910;p120"/>
            <p:cNvSpPr/>
            <p:nvPr/>
          </p:nvSpPr>
          <p:spPr bwMode="auto">
            <a:xfrm>
              <a:off x="3882270" y="4669558"/>
              <a:ext cx="445401" cy="428558"/>
            </a:xfrm>
            <a:custGeom>
              <a:avLst/>
              <a:gdLst/>
              <a:ahLst/>
              <a:cxnLst/>
              <a:rect l="l" t="t" r="r" b="b"/>
              <a:pathLst>
                <a:path w="13883" h="13358" fill="norm" stroke="1"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11" name="Google Shape;3911;p120"/>
            <p:cNvSpPr/>
            <p:nvPr/>
          </p:nvSpPr>
          <p:spPr bwMode="auto">
            <a:xfrm>
              <a:off x="3929624" y="4713511"/>
              <a:ext cx="354127" cy="341037"/>
            </a:xfrm>
            <a:custGeom>
              <a:avLst/>
              <a:gdLst/>
              <a:ahLst/>
              <a:cxnLst/>
              <a:rect l="l" t="t" r="r" b="b"/>
              <a:pathLst>
                <a:path w="11038" h="10630" fill="norm" stroke="1"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12" name="Google Shape;3912;p120"/>
            <p:cNvSpPr/>
            <p:nvPr/>
          </p:nvSpPr>
          <p:spPr bwMode="auto">
            <a:xfrm>
              <a:off x="3944158" y="4757208"/>
              <a:ext cx="295672" cy="253420"/>
            </a:xfrm>
            <a:custGeom>
              <a:avLst/>
              <a:gdLst/>
              <a:ahLst/>
              <a:cxnLst/>
              <a:rect l="l" t="t" r="r" b="b"/>
              <a:pathLst>
                <a:path w="9216" h="7899" fill="norm" stroke="1"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13" name="Google Shape;3913;p120"/>
            <p:cNvSpPr/>
            <p:nvPr/>
          </p:nvSpPr>
          <p:spPr bwMode="auto">
            <a:xfrm>
              <a:off x="4002965" y="4801193"/>
              <a:ext cx="192944" cy="165514"/>
            </a:xfrm>
            <a:custGeom>
              <a:avLst/>
              <a:gdLst/>
              <a:ahLst/>
              <a:cxnLst/>
              <a:rect l="l" t="t" r="r" b="b"/>
              <a:pathLst>
                <a:path w="6014" h="5159" fill="norm" stroke="1"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14" name="Google Shape;3914;p120"/>
            <p:cNvSpPr/>
            <p:nvPr/>
          </p:nvSpPr>
          <p:spPr bwMode="auto">
            <a:xfrm>
              <a:off x="4061804" y="4845178"/>
              <a:ext cx="90184" cy="77608"/>
            </a:xfrm>
            <a:custGeom>
              <a:avLst/>
              <a:gdLst/>
              <a:ahLst/>
              <a:cxnLst/>
              <a:rect l="l" t="t" r="r" b="b"/>
              <a:pathLst>
                <a:path w="2811" h="2419" fill="norm" stroke="1"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15" name="Google Shape;3915;p120"/>
            <p:cNvSpPr/>
            <p:nvPr/>
          </p:nvSpPr>
          <p:spPr bwMode="auto">
            <a:xfrm>
              <a:off x="3784098" y="4578572"/>
              <a:ext cx="634496" cy="610787"/>
            </a:xfrm>
            <a:custGeom>
              <a:avLst/>
              <a:gdLst/>
              <a:ahLst/>
              <a:cxnLst/>
              <a:rect l="l" t="t" r="r" b="b"/>
              <a:pathLst>
                <a:path w="19777" h="19038" fill="norm" stroke="1"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3917" name="Google Shape;3917;p120"/>
          <p:cNvSpPr/>
          <p:nvPr/>
        </p:nvSpPr>
        <p:spPr bwMode="auto">
          <a:xfrm>
            <a:off x="2591240" y="4781639"/>
            <a:ext cx="253478" cy="253447"/>
          </a:xfrm>
          <a:custGeom>
            <a:avLst/>
            <a:gdLst/>
            <a:ahLst/>
            <a:cxnLst/>
            <a:rect l="l" t="t" r="r" b="b"/>
            <a:pathLst>
              <a:path w="7907" h="7906" fill="norm" stroke="1" extrusionOk="0">
                <a:moveTo>
                  <a:pt x="3203" y="0"/>
                </a:moveTo>
                <a:lnTo>
                  <a:pt x="3203" y="3203"/>
                </a:lnTo>
                <a:lnTo>
                  <a:pt x="1" y="3203"/>
                </a:lnTo>
                <a:lnTo>
                  <a:pt x="1" y="4691"/>
                </a:lnTo>
                <a:lnTo>
                  <a:pt x="3203" y="4691"/>
                </a:lnTo>
                <a:lnTo>
                  <a:pt x="3203" y="7906"/>
                </a:lnTo>
                <a:lnTo>
                  <a:pt x="4704" y="7906"/>
                </a:lnTo>
                <a:lnTo>
                  <a:pt x="4704" y="4691"/>
                </a:lnTo>
                <a:lnTo>
                  <a:pt x="7906" y="4691"/>
                </a:lnTo>
                <a:lnTo>
                  <a:pt x="7906" y="3203"/>
                </a:lnTo>
                <a:lnTo>
                  <a:pt x="4704" y="3203"/>
                </a:lnTo>
                <a:lnTo>
                  <a:pt x="4704"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3918" name="Google Shape;3918;p120"/>
          <p:cNvGrpSpPr/>
          <p:nvPr/>
        </p:nvGrpSpPr>
        <p:grpSpPr bwMode="auto">
          <a:xfrm>
            <a:off x="179009" y="2076243"/>
            <a:ext cx="190870" cy="548151"/>
            <a:chOff x="179009" y="2072967"/>
            <a:chExt cx="190870" cy="548151"/>
          </a:xfrm>
        </p:grpSpPr>
        <p:sp>
          <p:nvSpPr>
            <p:cNvPr id="3919" name="Google Shape;3919;p120"/>
            <p:cNvSpPr/>
            <p:nvPr/>
          </p:nvSpPr>
          <p:spPr bwMode="auto">
            <a:xfrm>
              <a:off x="179009" y="2072967"/>
              <a:ext cx="190870" cy="190870"/>
            </a:xfrm>
            <a:custGeom>
              <a:avLst/>
              <a:gdLst/>
              <a:ahLst/>
              <a:cxnLst/>
              <a:rect l="l" t="t" r="r" b="b"/>
              <a:pathLst>
                <a:path w="5954" h="5954" fill="norm" stroke="1"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20" name="Google Shape;3920;p120"/>
            <p:cNvSpPr/>
            <p:nvPr/>
          </p:nvSpPr>
          <p:spPr bwMode="auto">
            <a:xfrm>
              <a:off x="179009" y="2429863"/>
              <a:ext cx="190870" cy="191254"/>
            </a:xfrm>
            <a:custGeom>
              <a:avLst/>
              <a:gdLst/>
              <a:ahLst/>
              <a:cxnLst/>
              <a:rect l="l" t="t" r="r" b="b"/>
              <a:pathLst>
                <a:path w="5954" h="5966" fill="norm" stroke="1"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3922" name="Google Shape;3922;p120"/>
          <p:cNvSpPr txBox="1">
            <a:spLocks noGrp="1"/>
          </p:cNvSpPr>
          <p:nvPr>
            <p:ph type="title"/>
          </p:nvPr>
        </p:nvSpPr>
        <p:spPr bwMode="auto">
          <a:xfrm>
            <a:off x="3561077" y="1938376"/>
            <a:ext cx="5169248" cy="755700"/>
          </a:xfrm>
          <a:prstGeom prst="rect">
            <a:avLst/>
          </a:prstGeom>
        </p:spPr>
        <p:txBody>
          <a:bodyPr spcFirstLastPara="1" wrap="square" lIns="91425" tIns="91425" rIns="91425" bIns="91425" anchor="ctr" anchorCtr="0">
            <a:noAutofit/>
          </a:bodyPr>
          <a:lstStyle/>
          <a:p>
            <a:pPr marL="0" lvl="0" indent="0" algn="r">
              <a:spcBef>
                <a:spcPts val="0"/>
              </a:spcBef>
              <a:spcAft>
                <a:spcPts val="0"/>
              </a:spcAft>
              <a:buNone/>
              <a:defRPr/>
            </a:pPr>
            <a:r>
              <a:rPr lang="en"/>
              <a:t>Thanks</a:t>
            </a:r>
            <a:r>
              <a:rPr lang="vi-VN"/>
              <a:t> </a:t>
            </a:r>
            <a:r>
              <a:rPr lang="vi-VN"/>
              <a:t>for</a:t>
            </a:r>
            <a:r>
              <a:rPr lang="vi-VN"/>
              <a:t> </a:t>
            </a:r>
            <a:r>
              <a:rPr lang="vi-VN"/>
              <a:t>attention</a:t>
            </a:r>
            <a:r>
              <a:rPr lang="en"/>
              <a:t>!</a:t>
            </a:r>
            <a:endParaRPr/>
          </a:p>
        </p:txBody>
      </p:sp>
      <p:sp>
        <p:nvSpPr>
          <p:cNvPr id="3936" name="Google Shape;3936;p120"/>
          <p:cNvSpPr/>
          <p:nvPr/>
        </p:nvSpPr>
        <p:spPr bwMode="auto">
          <a:xfrm flipH="1">
            <a:off x="7701544" y="692189"/>
            <a:ext cx="150487" cy="150791"/>
          </a:xfrm>
          <a:custGeom>
            <a:avLst/>
            <a:gdLst/>
            <a:ahLst/>
            <a:cxnLst/>
            <a:rect l="l" t="t" r="r" b="b"/>
            <a:pathLst>
              <a:path w="5954" h="5966" fill="norm" stroke="1"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37" name="Google Shape;3937;p120"/>
          <p:cNvSpPr/>
          <p:nvPr/>
        </p:nvSpPr>
        <p:spPr bwMode="auto">
          <a:xfrm rot="-1604326" flipH="1">
            <a:off x="7265558" y="514736"/>
            <a:ext cx="600149" cy="81780"/>
          </a:xfrm>
          <a:custGeom>
            <a:avLst/>
            <a:gdLst/>
            <a:ahLst/>
            <a:cxnLst/>
            <a:rect l="l" t="t" r="r" b="b"/>
            <a:pathLst>
              <a:path w="18706" h="2549" fill="norm" stroke="1"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38" name="Google Shape;3938;p120"/>
          <p:cNvSpPr/>
          <p:nvPr/>
        </p:nvSpPr>
        <p:spPr bwMode="auto">
          <a:xfrm rot="9241696">
            <a:off x="6052575" y="633524"/>
            <a:ext cx="171525" cy="171525"/>
          </a:xfrm>
          <a:custGeom>
            <a:avLst/>
            <a:gdLst/>
            <a:ahLst/>
            <a:cxnLst/>
            <a:rect l="l" t="t" r="r" b="b"/>
            <a:pathLst>
              <a:path w="2596" h="2596" fill="norm" stroke="1" extrusionOk="0">
                <a:moveTo>
                  <a:pt x="0" y="0"/>
                </a:moveTo>
                <a:lnTo>
                  <a:pt x="0" y="2596"/>
                </a:lnTo>
                <a:lnTo>
                  <a:pt x="2596" y="2596"/>
                </a:lnTo>
                <a:lnTo>
                  <a:pt x="259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39" name="Google Shape;3939;p120"/>
          <p:cNvSpPr/>
          <p:nvPr/>
        </p:nvSpPr>
        <p:spPr bwMode="auto">
          <a:xfrm rot="9489279">
            <a:off x="4909277" y="160224"/>
            <a:ext cx="600111" cy="81775"/>
          </a:xfrm>
          <a:custGeom>
            <a:avLst/>
            <a:gdLst/>
            <a:ahLst/>
            <a:cxnLst/>
            <a:rect l="l" t="t" r="r" b="b"/>
            <a:pathLst>
              <a:path w="18706" h="2549" fill="norm" stroke="1"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3940" name="Google Shape;3940;p120"/>
          <p:cNvGrpSpPr/>
          <p:nvPr/>
        </p:nvGrpSpPr>
        <p:grpSpPr bwMode="auto">
          <a:xfrm rot="4346720">
            <a:off x="5674596" y="597069"/>
            <a:ext cx="161129" cy="262717"/>
            <a:chOff x="8814523" y="4301099"/>
            <a:chExt cx="181204" cy="295450"/>
          </a:xfrm>
        </p:grpSpPr>
        <p:sp>
          <p:nvSpPr>
            <p:cNvPr id="3941" name="Google Shape;3941;p120"/>
            <p:cNvSpPr/>
            <p:nvPr/>
          </p:nvSpPr>
          <p:spPr bwMode="auto">
            <a:xfrm>
              <a:off x="8814523" y="4429633"/>
              <a:ext cx="44660" cy="37996"/>
            </a:xfrm>
            <a:custGeom>
              <a:avLst/>
              <a:gdLst/>
              <a:ahLst/>
              <a:cxnLst/>
              <a:rect l="l" t="t" r="r" b="b"/>
              <a:pathLst>
                <a:path w="1394" h="1186" fill="norm" stroke="1"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42" name="Google Shape;3942;p120"/>
            <p:cNvSpPr/>
            <p:nvPr/>
          </p:nvSpPr>
          <p:spPr bwMode="auto">
            <a:xfrm>
              <a:off x="8951067" y="4429633"/>
              <a:ext cx="44660" cy="37996"/>
            </a:xfrm>
            <a:custGeom>
              <a:avLst/>
              <a:gdLst/>
              <a:ahLst/>
              <a:cxnLst/>
              <a:rect l="l" t="t" r="r" b="b"/>
              <a:pathLst>
                <a:path w="1394" h="1186" fill="norm" stroke="1"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43" name="Google Shape;3943;p120"/>
            <p:cNvSpPr/>
            <p:nvPr/>
          </p:nvSpPr>
          <p:spPr bwMode="auto">
            <a:xfrm>
              <a:off x="8814523" y="4301099"/>
              <a:ext cx="44660" cy="37964"/>
            </a:xfrm>
            <a:custGeom>
              <a:avLst/>
              <a:gdLst/>
              <a:ahLst/>
              <a:cxnLst/>
              <a:rect l="l" t="t" r="r" b="b"/>
              <a:pathLst>
                <a:path w="1394" h="1185" fill="norm" stroke="1"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44" name="Google Shape;3944;p120"/>
            <p:cNvSpPr/>
            <p:nvPr/>
          </p:nvSpPr>
          <p:spPr bwMode="auto">
            <a:xfrm>
              <a:off x="8951067" y="4301099"/>
              <a:ext cx="44660" cy="37964"/>
            </a:xfrm>
            <a:custGeom>
              <a:avLst/>
              <a:gdLst/>
              <a:ahLst/>
              <a:cxnLst/>
              <a:rect l="l" t="t" r="r" b="b"/>
              <a:pathLst>
                <a:path w="1394" h="1185" fill="norm" stroke="1"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45" name="Google Shape;3945;p120"/>
            <p:cNvSpPr/>
            <p:nvPr/>
          </p:nvSpPr>
          <p:spPr bwMode="auto">
            <a:xfrm>
              <a:off x="8814523" y="4558328"/>
              <a:ext cx="44660" cy="38221"/>
            </a:xfrm>
            <a:custGeom>
              <a:avLst/>
              <a:gdLst/>
              <a:ahLst/>
              <a:cxnLst/>
              <a:rect l="l" t="t" r="r" b="b"/>
              <a:pathLst>
                <a:path w="1394" h="1193" fill="norm" stroke="1"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46" name="Google Shape;3946;p120"/>
            <p:cNvSpPr/>
            <p:nvPr/>
          </p:nvSpPr>
          <p:spPr bwMode="auto">
            <a:xfrm>
              <a:off x="8951067" y="4558328"/>
              <a:ext cx="44660" cy="38221"/>
            </a:xfrm>
            <a:custGeom>
              <a:avLst/>
              <a:gdLst/>
              <a:ahLst/>
              <a:cxnLst/>
              <a:rect l="l" t="t" r="r" b="b"/>
              <a:pathLst>
                <a:path w="1394" h="1193" fill="norm" stroke="1"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3947" name="Google Shape;3947;p120"/>
          <p:cNvSpPr/>
          <p:nvPr/>
        </p:nvSpPr>
        <p:spPr bwMode="auto">
          <a:xfrm rot="6127298">
            <a:off x="5460227" y="266010"/>
            <a:ext cx="178582" cy="323031"/>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48" name="Google Shape;3948;p120"/>
          <p:cNvSpPr/>
          <p:nvPr/>
        </p:nvSpPr>
        <p:spPr bwMode="auto">
          <a:xfrm rot="5400000">
            <a:off x="4992333" y="550530"/>
            <a:ext cx="171000" cy="171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49" name="Google Shape;3949;p120"/>
          <p:cNvSpPr/>
          <p:nvPr/>
        </p:nvSpPr>
        <p:spPr bwMode="auto">
          <a:xfrm>
            <a:off x="6516737" y="560627"/>
            <a:ext cx="150487" cy="150791"/>
          </a:xfrm>
          <a:custGeom>
            <a:avLst/>
            <a:gdLst/>
            <a:ahLst/>
            <a:cxnLst/>
            <a:rect l="l" t="t" r="r" b="b"/>
            <a:pathLst>
              <a:path w="5954" h="5966" fill="norm" stroke="1"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50" name="Google Shape;3950;p120"/>
          <p:cNvSpPr/>
          <p:nvPr/>
        </p:nvSpPr>
        <p:spPr bwMode="auto">
          <a:xfrm rot="2700000">
            <a:off x="8051873" y="464124"/>
            <a:ext cx="150491" cy="150752"/>
          </a:xfrm>
          <a:custGeom>
            <a:avLst/>
            <a:gdLst/>
            <a:ahLst/>
            <a:cxnLst/>
            <a:rect l="l" t="t" r="r" b="b"/>
            <a:pathLst>
              <a:path w="5954" h="5966" fill="norm" stroke="1"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3951" name="Google Shape;3951;p120"/>
          <p:cNvGrpSpPr/>
          <p:nvPr/>
        </p:nvGrpSpPr>
        <p:grpSpPr bwMode="auto">
          <a:xfrm rot="1846678">
            <a:off x="5711809" y="343837"/>
            <a:ext cx="668480" cy="54037"/>
            <a:chOff x="7586971" y="1240406"/>
            <a:chExt cx="820705" cy="53017"/>
          </a:xfrm>
        </p:grpSpPr>
        <p:sp>
          <p:nvSpPr>
            <p:cNvPr id="3952" name="Google Shape;3952;p120"/>
            <p:cNvSpPr/>
            <p:nvPr/>
          </p:nvSpPr>
          <p:spPr bwMode="auto">
            <a:xfrm>
              <a:off x="8345886" y="1240406"/>
              <a:ext cx="61788" cy="53017"/>
            </a:xfrm>
            <a:custGeom>
              <a:avLst/>
              <a:gdLst/>
              <a:ahLst/>
              <a:cxnLst/>
              <a:rect l="l" t="t" r="r" b="b"/>
              <a:pathLst>
                <a:path w="1930" h="1656" fill="norm" stroke="1" extrusionOk="0">
                  <a:moveTo>
                    <a:pt x="833" y="1"/>
                  </a:moveTo>
                  <a:cubicBezTo>
                    <a:pt x="407" y="1"/>
                    <a:pt x="0" y="332"/>
                    <a:pt x="0" y="834"/>
                  </a:cubicBezTo>
                  <a:cubicBezTo>
                    <a:pt x="0" y="1286"/>
                    <a:pt x="369" y="1655"/>
                    <a:pt x="822" y="1655"/>
                  </a:cubicBezTo>
                  <a:cubicBezTo>
                    <a:pt x="1560" y="1655"/>
                    <a:pt x="1929" y="762"/>
                    <a:pt x="1405" y="238"/>
                  </a:cubicBezTo>
                  <a:cubicBezTo>
                    <a:pt x="1237" y="74"/>
                    <a:pt x="1033" y="1"/>
                    <a:pt x="8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53" name="Google Shape;3953;p120"/>
            <p:cNvSpPr/>
            <p:nvPr/>
          </p:nvSpPr>
          <p:spPr bwMode="auto">
            <a:xfrm>
              <a:off x="8156069" y="1240406"/>
              <a:ext cx="61757" cy="53017"/>
            </a:xfrm>
            <a:custGeom>
              <a:avLst/>
              <a:gdLst/>
              <a:ahLst/>
              <a:cxnLst/>
              <a:rect l="l" t="t" r="r" b="b"/>
              <a:pathLst>
                <a:path w="1929" h="1656" fill="norm" stroke="1" extrusionOk="0">
                  <a:moveTo>
                    <a:pt x="838" y="1"/>
                  </a:moveTo>
                  <a:cubicBezTo>
                    <a:pt x="413" y="1"/>
                    <a:pt x="0" y="332"/>
                    <a:pt x="0" y="834"/>
                  </a:cubicBezTo>
                  <a:cubicBezTo>
                    <a:pt x="0" y="1286"/>
                    <a:pt x="369" y="1655"/>
                    <a:pt x="822" y="1655"/>
                  </a:cubicBezTo>
                  <a:cubicBezTo>
                    <a:pt x="1560" y="1655"/>
                    <a:pt x="1929" y="762"/>
                    <a:pt x="1405" y="238"/>
                  </a:cubicBezTo>
                  <a:cubicBezTo>
                    <a:pt x="1241" y="74"/>
                    <a:pt x="1038" y="1"/>
                    <a:pt x="8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54" name="Google Shape;3954;p120"/>
            <p:cNvSpPr/>
            <p:nvPr/>
          </p:nvSpPr>
          <p:spPr bwMode="auto">
            <a:xfrm>
              <a:off x="7966221" y="1240406"/>
              <a:ext cx="61788" cy="53017"/>
            </a:xfrm>
            <a:custGeom>
              <a:avLst/>
              <a:gdLst/>
              <a:ahLst/>
              <a:cxnLst/>
              <a:rect l="l" t="t" r="r" b="b"/>
              <a:pathLst>
                <a:path w="1930" h="1656" fill="norm" stroke="1" extrusionOk="0">
                  <a:moveTo>
                    <a:pt x="842" y="1"/>
                  </a:moveTo>
                  <a:cubicBezTo>
                    <a:pt x="413" y="1"/>
                    <a:pt x="1" y="332"/>
                    <a:pt x="1" y="834"/>
                  </a:cubicBezTo>
                  <a:cubicBezTo>
                    <a:pt x="1" y="1286"/>
                    <a:pt x="370" y="1655"/>
                    <a:pt x="834" y="1655"/>
                  </a:cubicBezTo>
                  <a:cubicBezTo>
                    <a:pt x="1560" y="1655"/>
                    <a:pt x="1930" y="762"/>
                    <a:pt x="1418" y="238"/>
                  </a:cubicBezTo>
                  <a:cubicBezTo>
                    <a:pt x="1250" y="74"/>
                    <a:pt x="1044" y="1"/>
                    <a:pt x="8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55" name="Google Shape;3955;p120"/>
            <p:cNvSpPr/>
            <p:nvPr/>
          </p:nvSpPr>
          <p:spPr bwMode="auto">
            <a:xfrm>
              <a:off x="7776404" y="1240406"/>
              <a:ext cx="62173" cy="53017"/>
            </a:xfrm>
            <a:custGeom>
              <a:avLst/>
              <a:gdLst/>
              <a:ahLst/>
              <a:cxnLst/>
              <a:rect l="l" t="t" r="r" b="b"/>
              <a:pathLst>
                <a:path w="1942" h="1656" fill="norm" stroke="1" extrusionOk="0">
                  <a:moveTo>
                    <a:pt x="842" y="1"/>
                  </a:moveTo>
                  <a:cubicBezTo>
                    <a:pt x="413" y="1"/>
                    <a:pt x="0" y="332"/>
                    <a:pt x="0" y="834"/>
                  </a:cubicBezTo>
                  <a:cubicBezTo>
                    <a:pt x="0" y="1286"/>
                    <a:pt x="370" y="1655"/>
                    <a:pt x="834" y="1655"/>
                  </a:cubicBezTo>
                  <a:cubicBezTo>
                    <a:pt x="1572" y="1655"/>
                    <a:pt x="1941" y="762"/>
                    <a:pt x="1417" y="238"/>
                  </a:cubicBezTo>
                  <a:cubicBezTo>
                    <a:pt x="1249" y="74"/>
                    <a:pt x="1044" y="1"/>
                    <a:pt x="8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56" name="Google Shape;3956;p120"/>
            <p:cNvSpPr/>
            <p:nvPr/>
          </p:nvSpPr>
          <p:spPr bwMode="auto">
            <a:xfrm>
              <a:off x="7586971" y="1240406"/>
              <a:ext cx="61757" cy="53017"/>
            </a:xfrm>
            <a:custGeom>
              <a:avLst/>
              <a:gdLst/>
              <a:ahLst/>
              <a:cxnLst/>
              <a:rect l="l" t="t" r="r" b="b"/>
              <a:pathLst>
                <a:path w="1929" h="1656" fill="norm" stroke="1" extrusionOk="0">
                  <a:moveTo>
                    <a:pt x="832" y="1"/>
                  </a:moveTo>
                  <a:cubicBezTo>
                    <a:pt x="407" y="1"/>
                    <a:pt x="0" y="332"/>
                    <a:pt x="0" y="834"/>
                  </a:cubicBezTo>
                  <a:cubicBezTo>
                    <a:pt x="0" y="1286"/>
                    <a:pt x="369" y="1655"/>
                    <a:pt x="822" y="1655"/>
                  </a:cubicBezTo>
                  <a:cubicBezTo>
                    <a:pt x="1560" y="1655"/>
                    <a:pt x="1929" y="762"/>
                    <a:pt x="1405" y="238"/>
                  </a:cubicBezTo>
                  <a:cubicBezTo>
                    <a:pt x="1237" y="74"/>
                    <a:pt x="1033" y="1"/>
                    <a:pt x="8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3957" name="Google Shape;3957;p120"/>
          <p:cNvSpPr/>
          <p:nvPr/>
        </p:nvSpPr>
        <p:spPr bwMode="auto">
          <a:xfrm rot="-8743168" flipH="1">
            <a:off x="7266611" y="209702"/>
            <a:ext cx="171524" cy="171524"/>
          </a:xfrm>
          <a:custGeom>
            <a:avLst/>
            <a:gdLst/>
            <a:ahLst/>
            <a:cxnLst/>
            <a:rect l="l" t="t" r="r" b="b"/>
            <a:pathLst>
              <a:path w="2596" h="2596" fill="norm" stroke="1" extrusionOk="0">
                <a:moveTo>
                  <a:pt x="0" y="0"/>
                </a:moveTo>
                <a:lnTo>
                  <a:pt x="0" y="2596"/>
                </a:lnTo>
                <a:lnTo>
                  <a:pt x="2596" y="2596"/>
                </a:lnTo>
                <a:lnTo>
                  <a:pt x="2596" y="0"/>
                </a:ln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58" name="Google Shape;3958;p120"/>
          <p:cNvSpPr/>
          <p:nvPr/>
        </p:nvSpPr>
        <p:spPr bwMode="auto">
          <a:xfrm rot="-5400000" flipH="1">
            <a:off x="6741168" y="150098"/>
            <a:ext cx="150487" cy="150458"/>
          </a:xfrm>
          <a:custGeom>
            <a:avLst/>
            <a:gdLst/>
            <a:ahLst/>
            <a:cxnLst/>
            <a:rect l="l" t="t" r="r" b="b"/>
            <a:pathLst>
              <a:path w="5954" h="5954" fill="norm" stroke="1"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59" name="Google Shape;3959;p120"/>
          <p:cNvSpPr/>
          <p:nvPr/>
        </p:nvSpPr>
        <p:spPr bwMode="auto">
          <a:xfrm rot="-5400000" flipH="1">
            <a:off x="6175535" y="129580"/>
            <a:ext cx="171000" cy="1710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60" name="Google Shape;3960;p120"/>
          <p:cNvSpPr/>
          <p:nvPr/>
        </p:nvSpPr>
        <p:spPr bwMode="auto">
          <a:xfrm rot="-5400000" flipH="1">
            <a:off x="7944710" y="115618"/>
            <a:ext cx="171000" cy="1710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3961" name="Google Shape;3961;p120"/>
          <p:cNvGrpSpPr/>
          <p:nvPr/>
        </p:nvGrpSpPr>
        <p:grpSpPr bwMode="auto">
          <a:xfrm rot="-5400000">
            <a:off x="6837462" y="506126"/>
            <a:ext cx="279631" cy="259804"/>
            <a:chOff x="6672" y="3464315"/>
            <a:chExt cx="279631" cy="259804"/>
          </a:xfrm>
        </p:grpSpPr>
        <p:sp>
          <p:nvSpPr>
            <p:cNvPr id="3962" name="Google Shape;3962;p120"/>
            <p:cNvSpPr/>
            <p:nvPr/>
          </p:nvSpPr>
          <p:spPr bwMode="auto">
            <a:xfrm>
              <a:off x="246938" y="3577534"/>
              <a:ext cx="39365" cy="33526"/>
            </a:xfrm>
            <a:custGeom>
              <a:avLst/>
              <a:gdLst/>
              <a:ahLst/>
              <a:cxnLst/>
              <a:rect l="l" t="t" r="r" b="b"/>
              <a:pathLst>
                <a:path w="1227" h="1045" fill="norm" stroke="1"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63" name="Google Shape;3963;p120"/>
            <p:cNvSpPr/>
            <p:nvPr/>
          </p:nvSpPr>
          <p:spPr bwMode="auto">
            <a:xfrm>
              <a:off x="126982" y="3577534"/>
              <a:ext cx="39011" cy="33526"/>
            </a:xfrm>
            <a:custGeom>
              <a:avLst/>
              <a:gdLst/>
              <a:ahLst/>
              <a:cxnLst/>
              <a:rect l="l" t="t" r="r" b="b"/>
              <a:pathLst>
                <a:path w="1216" h="1045" fill="norm" stroke="1"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64" name="Google Shape;3964;p120"/>
            <p:cNvSpPr/>
            <p:nvPr/>
          </p:nvSpPr>
          <p:spPr bwMode="auto">
            <a:xfrm>
              <a:off x="6672" y="3577374"/>
              <a:ext cx="39365" cy="33687"/>
            </a:xfrm>
            <a:custGeom>
              <a:avLst/>
              <a:gdLst/>
              <a:ahLst/>
              <a:cxnLst/>
              <a:rect l="l" t="t" r="r" b="b"/>
              <a:pathLst>
                <a:path w="1227" h="1050" fill="norm" stroke="1"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65" name="Google Shape;3965;p120"/>
            <p:cNvSpPr/>
            <p:nvPr/>
          </p:nvSpPr>
          <p:spPr bwMode="auto">
            <a:xfrm>
              <a:off x="246938" y="3464315"/>
              <a:ext cx="39365" cy="33655"/>
            </a:xfrm>
            <a:custGeom>
              <a:avLst/>
              <a:gdLst/>
              <a:ahLst/>
              <a:cxnLst/>
              <a:rect l="l" t="t" r="r" b="b"/>
              <a:pathLst>
                <a:path w="1227" h="1049" fill="norm" stroke="1"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66" name="Google Shape;3966;p120"/>
            <p:cNvSpPr/>
            <p:nvPr/>
          </p:nvSpPr>
          <p:spPr bwMode="auto">
            <a:xfrm>
              <a:off x="126982" y="3464315"/>
              <a:ext cx="39011" cy="33655"/>
            </a:xfrm>
            <a:custGeom>
              <a:avLst/>
              <a:gdLst/>
              <a:ahLst/>
              <a:cxnLst/>
              <a:rect l="l" t="t" r="r" b="b"/>
              <a:pathLst>
                <a:path w="1216" h="1049" fill="norm" stroke="1"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67" name="Google Shape;3967;p120"/>
            <p:cNvSpPr/>
            <p:nvPr/>
          </p:nvSpPr>
          <p:spPr bwMode="auto">
            <a:xfrm>
              <a:off x="6672" y="3464315"/>
              <a:ext cx="39365" cy="33655"/>
            </a:xfrm>
            <a:custGeom>
              <a:avLst/>
              <a:gdLst/>
              <a:ahLst/>
              <a:cxnLst/>
              <a:rect l="l" t="t" r="r" b="b"/>
              <a:pathLst>
                <a:path w="1227" h="1049" fill="norm" stroke="1"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68" name="Google Shape;3968;p120"/>
            <p:cNvSpPr/>
            <p:nvPr/>
          </p:nvSpPr>
          <p:spPr bwMode="auto">
            <a:xfrm>
              <a:off x="246938" y="3690721"/>
              <a:ext cx="39365" cy="33398"/>
            </a:xfrm>
            <a:custGeom>
              <a:avLst/>
              <a:gdLst/>
              <a:ahLst/>
              <a:cxnLst/>
              <a:rect l="l" t="t" r="r" b="b"/>
              <a:pathLst>
                <a:path w="1227" h="1041" fill="norm" stroke="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69" name="Google Shape;3969;p120"/>
            <p:cNvSpPr/>
            <p:nvPr/>
          </p:nvSpPr>
          <p:spPr bwMode="auto">
            <a:xfrm>
              <a:off x="126982" y="3690625"/>
              <a:ext cx="39011" cy="33494"/>
            </a:xfrm>
            <a:custGeom>
              <a:avLst/>
              <a:gdLst/>
              <a:ahLst/>
              <a:cxnLst/>
              <a:rect l="l" t="t" r="r" b="b"/>
              <a:pathLst>
                <a:path w="1216" h="1044" fill="norm" stroke="1"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70" name="Google Shape;3970;p120"/>
            <p:cNvSpPr/>
            <p:nvPr/>
          </p:nvSpPr>
          <p:spPr bwMode="auto">
            <a:xfrm>
              <a:off x="6672" y="3690625"/>
              <a:ext cx="39365" cy="33494"/>
            </a:xfrm>
            <a:custGeom>
              <a:avLst/>
              <a:gdLst/>
              <a:ahLst/>
              <a:cxnLst/>
              <a:rect l="l" t="t" r="r" b="b"/>
              <a:pathLst>
                <a:path w="1227" h="1044" fill="norm" stroke="1"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3971" name="Google Shape;3971;p120"/>
          <p:cNvSpPr/>
          <p:nvPr/>
        </p:nvSpPr>
        <p:spPr bwMode="auto">
          <a:xfrm rot="3733680" flipH="1">
            <a:off x="7566869" y="-90176"/>
            <a:ext cx="178344" cy="323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pic>
        <p:nvPicPr>
          <p:cNvPr id="11" name="Picture 10"/>
          <p:cNvPicPr>
            <a:picLocks noChangeAspect="1"/>
          </p:cNvPicPr>
          <p:nvPr/>
        </p:nvPicPr>
        <p:blipFill>
          <a:blip r:embed="rId2"/>
          <a:stretch/>
        </p:blipFill>
        <p:spPr bwMode="auto">
          <a:xfrm>
            <a:off x="591330" y="1770321"/>
            <a:ext cx="2770212" cy="277021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549" name="Google Shape;2549;p78"/>
          <p:cNvSpPr txBox="1">
            <a:spLocks noGrp="1"/>
          </p:cNvSpPr>
          <p:nvPr>
            <p:ph type="title" idx="2"/>
          </p:nvPr>
        </p:nvSpPr>
        <p:spPr bwMode="auto">
          <a:xfrm>
            <a:off x="2418150" y="2981762"/>
            <a:ext cx="4307700" cy="6762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defRPr/>
            </a:pPr>
            <a:r>
              <a:rPr lang="en"/>
              <a:t>Introduction</a:t>
            </a:r>
            <a:endParaRPr/>
          </a:p>
        </p:txBody>
      </p:sp>
      <p:sp>
        <p:nvSpPr>
          <p:cNvPr id="2550" name="Google Shape;2550;p78"/>
          <p:cNvSpPr txBox="1">
            <a:spLocks noGrp="1"/>
          </p:cNvSpPr>
          <p:nvPr>
            <p:ph type="title"/>
          </p:nvPr>
        </p:nvSpPr>
        <p:spPr bwMode="auto">
          <a:xfrm>
            <a:off x="3525300" y="1249825"/>
            <a:ext cx="2093400" cy="14565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defRPr/>
            </a:pPr>
            <a:r>
              <a:rPr lang="en"/>
              <a:t>01</a:t>
            </a:r>
            <a:endParaRPr/>
          </a:p>
        </p:txBody>
      </p:sp>
      <p:sp>
        <p:nvSpPr>
          <p:cNvPr id="2551" name="Google Shape;2551;p78"/>
          <p:cNvSpPr txBox="1">
            <a:spLocks noGrp="1"/>
          </p:cNvSpPr>
          <p:nvPr>
            <p:ph type="subTitle" idx="1"/>
          </p:nvPr>
        </p:nvSpPr>
        <p:spPr bwMode="auto">
          <a:xfrm>
            <a:off x="3218100" y="3657950"/>
            <a:ext cx="2707800" cy="609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You can enter a subtitle here if you need it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50"/>
                                        </p:tgtEl>
                                        <p:attrNameLst>
                                          <p:attrName>style.visibility</p:attrName>
                                        </p:attrNameLst>
                                      </p:cBhvr>
                                      <p:to>
                                        <p:strVal val="visible"/>
                                      </p:to>
                                    </p:set>
                                    <p:animEffect transition="in" filter="fade">
                                      <p:cBhvr>
                                        <p:cTn id="7" dur="1000"/>
                                        <p:tgtEl>
                                          <p:spTgt spid="255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549"/>
                                        </p:tgtEl>
                                        <p:attrNameLst>
                                          <p:attrName>style.visibility</p:attrName>
                                        </p:attrNameLst>
                                      </p:cBhvr>
                                      <p:to>
                                        <p:strVal val="visible"/>
                                      </p:to>
                                    </p:set>
                                    <p:animEffect transition="in" filter="fade">
                                      <p:cBhvr>
                                        <p:cTn id="11" dur="1000"/>
                                        <p:tgtEl>
                                          <p:spTgt spid="2549"/>
                                        </p:tgtEl>
                                      </p:cBhvr>
                                    </p:animEffect>
                                  </p:childTnLst>
                                </p:cTn>
                              </p:par>
                              <p:par>
                                <p:cTn id="12" presetID="10" presetClass="entr" presetSubtype="0" fill="hold" nodeType="withEffect">
                                  <p:stCondLst>
                                    <p:cond delay="0"/>
                                  </p:stCondLst>
                                  <p:childTnLst>
                                    <p:set>
                                      <p:cBhvr>
                                        <p:cTn id="13" dur="1" fill="hold">
                                          <p:stCondLst>
                                            <p:cond delay="0"/>
                                          </p:stCondLst>
                                        </p:cTn>
                                        <p:tgtEl>
                                          <p:spTgt spid="2551"/>
                                        </p:tgtEl>
                                        <p:attrNameLst>
                                          <p:attrName>style.visibility</p:attrName>
                                        </p:attrNameLst>
                                      </p:cBhvr>
                                      <p:to>
                                        <p:strVal val="visible"/>
                                      </p:to>
                                    </p:set>
                                    <p:animEffect transition="in" filter="fade">
                                      <p:cBhvr>
                                        <p:cTn id="14" dur="1000"/>
                                        <p:tgtEl>
                                          <p:spTgt spid="2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715" name="Google Shape;2715;p82"/>
          <p:cNvSpPr txBox="1">
            <a:spLocks noGrp="1"/>
          </p:cNvSpPr>
          <p:nvPr>
            <p:ph type="subTitle" idx="4"/>
          </p:nvPr>
        </p:nvSpPr>
        <p:spPr bwMode="auto">
          <a:xfrm>
            <a:off x="1932928" y="807292"/>
            <a:ext cx="4908600" cy="386399"/>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defRPr/>
            </a:pPr>
            <a:r>
              <a:rPr lang="en-US" sz="4400"/>
              <a:t>Problem</a:t>
            </a:r>
            <a:endParaRPr sz="4400"/>
          </a:p>
        </p:txBody>
      </p:sp>
      <p:sp>
        <p:nvSpPr>
          <p:cNvPr id="2717" name="Google Shape;2717;p82"/>
          <p:cNvSpPr/>
          <p:nvPr/>
        </p:nvSpPr>
        <p:spPr bwMode="auto">
          <a:xfrm rot="1043355">
            <a:off x="6613606" y="1450500"/>
            <a:ext cx="346596" cy="295470"/>
          </a:xfrm>
          <a:custGeom>
            <a:avLst/>
            <a:gdLst/>
            <a:ahLst/>
            <a:cxnLst/>
            <a:rect l="l" t="t" r="r" b="b"/>
            <a:pathLst>
              <a:path w="285750" h="15932" fill="norm" stroke="1" extrusionOk="0">
                <a:moveTo>
                  <a:pt x="0" y="1"/>
                </a:moveTo>
                <a:lnTo>
                  <a:pt x="0" y="15931"/>
                </a:lnTo>
                <a:lnTo>
                  <a:pt x="285750" y="15931"/>
                </a:lnTo>
                <a:lnTo>
                  <a:pt x="285750"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18" name="Google Shape;2718;p82"/>
          <p:cNvSpPr txBox="1"/>
          <p:nvPr/>
        </p:nvSpPr>
        <p:spPr bwMode="auto">
          <a:xfrm rot="1045858">
            <a:off x="6634668" y="1427657"/>
            <a:ext cx="346512" cy="354673"/>
          </a:xfrm>
          <a:prstGeom prst="rect">
            <a:avLst/>
          </a:prstGeom>
          <a:noFill/>
          <a:ln>
            <a:noFill/>
          </a:ln>
        </p:spPr>
        <p:txBody>
          <a:bodyPr spcFirstLastPara="1" wrap="square" lIns="91425" tIns="91425" rIns="91425" bIns="91425" anchor="ctr" anchorCtr="0">
            <a:noAutofit/>
          </a:bodyPr>
          <a:lstStyle/>
          <a:p>
            <a:pPr marL="0" lvl="0" indent="0" algn="ctr">
              <a:lnSpc>
                <a:spcPct val="100000"/>
              </a:lnSpc>
              <a:spcBef>
                <a:spcPts val="0"/>
              </a:spcBef>
              <a:spcAft>
                <a:spcPts val="0"/>
              </a:spcAft>
              <a:buNone/>
              <a:defRPr/>
            </a:pPr>
            <a:r>
              <a:rPr lang="en" sz="4000" b="1">
                <a:solidFill>
                  <a:schemeClr val="dk2"/>
                </a:solidFill>
                <a:latin typeface="Darker Grotesque"/>
                <a:ea typeface="Darker Grotesque"/>
                <a:cs typeface="Darker Grotesque"/>
              </a:rPr>
              <a:t>?</a:t>
            </a:r>
            <a:endParaRPr sz="4000" b="1">
              <a:solidFill>
                <a:schemeClr val="dk2"/>
              </a:solidFill>
              <a:latin typeface="Darker Grotesque"/>
              <a:ea typeface="Darker Grotesque"/>
              <a:cs typeface="Darker Grotesque"/>
            </a:endParaRPr>
          </a:p>
        </p:txBody>
      </p:sp>
      <p:sp>
        <p:nvSpPr>
          <p:cNvPr id="2719" name="Google Shape;2719;p82"/>
          <p:cNvSpPr/>
          <p:nvPr/>
        </p:nvSpPr>
        <p:spPr bwMode="auto">
          <a:xfrm rot="-2151217">
            <a:off x="1877476" y="2871701"/>
            <a:ext cx="346383" cy="295469"/>
          </a:xfrm>
          <a:custGeom>
            <a:avLst/>
            <a:gdLst/>
            <a:ahLst/>
            <a:cxnLst/>
            <a:rect l="l" t="t" r="r" b="b"/>
            <a:pathLst>
              <a:path w="285750" h="15932" fill="norm" stroke="1" extrusionOk="0">
                <a:moveTo>
                  <a:pt x="0" y="1"/>
                </a:moveTo>
                <a:lnTo>
                  <a:pt x="0" y="15931"/>
                </a:lnTo>
                <a:lnTo>
                  <a:pt x="285750" y="15931"/>
                </a:lnTo>
                <a:lnTo>
                  <a:pt x="285750" y="1"/>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20" name="Google Shape;2720;p82"/>
          <p:cNvSpPr txBox="1"/>
          <p:nvPr/>
        </p:nvSpPr>
        <p:spPr bwMode="auto">
          <a:xfrm rot="-2152672">
            <a:off x="1895315" y="2829042"/>
            <a:ext cx="346552" cy="354470"/>
          </a:xfrm>
          <a:prstGeom prst="rect">
            <a:avLst/>
          </a:prstGeom>
          <a:noFill/>
          <a:ln>
            <a:noFill/>
          </a:ln>
        </p:spPr>
        <p:txBody>
          <a:bodyPr spcFirstLastPara="1" wrap="square" lIns="91425" tIns="91425" rIns="91425" bIns="91425" anchor="ctr" anchorCtr="0">
            <a:noAutofit/>
          </a:bodyPr>
          <a:lstStyle/>
          <a:p>
            <a:pPr marL="0" lvl="0" indent="0" algn="ctr">
              <a:lnSpc>
                <a:spcPct val="100000"/>
              </a:lnSpc>
              <a:spcBef>
                <a:spcPts val="0"/>
              </a:spcBef>
              <a:spcAft>
                <a:spcPts val="0"/>
              </a:spcAft>
              <a:buNone/>
              <a:defRPr/>
            </a:pPr>
            <a:r>
              <a:rPr lang="en" sz="4000" b="1">
                <a:solidFill>
                  <a:schemeClr val="dk2"/>
                </a:solidFill>
                <a:latin typeface="Darker Grotesque"/>
                <a:ea typeface="Darker Grotesque"/>
                <a:cs typeface="Darker Grotesque"/>
              </a:rPr>
              <a:t>?</a:t>
            </a:r>
            <a:endParaRPr sz="4000" b="1">
              <a:solidFill>
                <a:schemeClr val="dk2"/>
              </a:solidFill>
              <a:latin typeface="Darker Grotesque"/>
              <a:ea typeface="Darker Grotesque"/>
              <a:cs typeface="Darker Grotesque"/>
            </a:endParaRPr>
          </a:p>
        </p:txBody>
      </p:sp>
      <p:sp>
        <p:nvSpPr>
          <p:cNvPr id="2721" name="Google Shape;2721;p82"/>
          <p:cNvSpPr/>
          <p:nvPr/>
        </p:nvSpPr>
        <p:spPr bwMode="auto">
          <a:xfrm rot="845616">
            <a:off x="7100119" y="3508778"/>
            <a:ext cx="346176" cy="295447"/>
          </a:xfrm>
          <a:custGeom>
            <a:avLst/>
            <a:gdLst/>
            <a:ahLst/>
            <a:cxnLst/>
            <a:rect l="l" t="t" r="r" b="b"/>
            <a:pathLst>
              <a:path w="285750" h="15932" fill="norm" stroke="1" extrusionOk="0">
                <a:moveTo>
                  <a:pt x="0" y="1"/>
                </a:moveTo>
                <a:lnTo>
                  <a:pt x="0" y="15931"/>
                </a:lnTo>
                <a:lnTo>
                  <a:pt x="285750" y="15931"/>
                </a:lnTo>
                <a:lnTo>
                  <a:pt x="285750" y="1"/>
                </a:ln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22" name="Google Shape;2722;p82"/>
          <p:cNvSpPr txBox="1"/>
          <p:nvPr/>
        </p:nvSpPr>
        <p:spPr bwMode="auto">
          <a:xfrm rot="842175">
            <a:off x="7121598" y="3484420"/>
            <a:ext cx="346341" cy="354708"/>
          </a:xfrm>
          <a:prstGeom prst="rect">
            <a:avLst/>
          </a:prstGeom>
          <a:noFill/>
          <a:ln>
            <a:noFill/>
          </a:ln>
        </p:spPr>
        <p:txBody>
          <a:bodyPr spcFirstLastPara="1" wrap="square" lIns="91425" tIns="91425" rIns="91425" bIns="91425" anchor="ctr" anchorCtr="0">
            <a:noAutofit/>
          </a:bodyPr>
          <a:lstStyle/>
          <a:p>
            <a:pPr marL="0" lvl="0" indent="0" algn="ctr">
              <a:lnSpc>
                <a:spcPct val="100000"/>
              </a:lnSpc>
              <a:spcBef>
                <a:spcPts val="0"/>
              </a:spcBef>
              <a:spcAft>
                <a:spcPts val="0"/>
              </a:spcAft>
              <a:buNone/>
              <a:defRPr/>
            </a:pPr>
            <a:r>
              <a:rPr lang="en" sz="4000" b="1">
                <a:solidFill>
                  <a:schemeClr val="dk2"/>
                </a:solidFill>
                <a:latin typeface="Darker Grotesque"/>
                <a:ea typeface="Darker Grotesque"/>
                <a:cs typeface="Darker Grotesque"/>
              </a:rPr>
              <a:t>?</a:t>
            </a:r>
            <a:endParaRPr sz="4000" b="1">
              <a:solidFill>
                <a:schemeClr val="dk2"/>
              </a:solidFill>
              <a:latin typeface="Darker Grotesque"/>
              <a:ea typeface="Darker Grotesque"/>
              <a:cs typeface="Darker Grotesque"/>
            </a:endParaRPr>
          </a:p>
        </p:txBody>
      </p:sp>
      <p:sp>
        <p:nvSpPr>
          <p:cNvPr id="6" name="TextBox 5"/>
          <p:cNvSpPr txBox="1"/>
          <p:nvPr/>
        </p:nvSpPr>
        <p:spPr bwMode="auto">
          <a:xfrm>
            <a:off x="2147565" y="1659107"/>
            <a:ext cx="4779015" cy="3316614"/>
          </a:xfrm>
          <a:prstGeom prst="rect">
            <a:avLst/>
          </a:prstGeom>
          <a:noFill/>
        </p:spPr>
        <p:txBody>
          <a:bodyPr wrap="square" rtlCol="0">
            <a:spAutoFit/>
          </a:bodyPr>
          <a:lstStyle/>
          <a:p>
            <a:pPr>
              <a:defRPr/>
            </a:pPr>
            <a:r>
              <a:rPr lang="en-US" sz="1800">
                <a:solidFill>
                  <a:schemeClr val="bg1"/>
                </a:solidFill>
                <a:latin typeface="Darker Grotesque Medium"/>
              </a:rPr>
              <a:t>There are K trucks 1,2,...,K for transporting N</a:t>
            </a:r>
            <a:r>
              <a:rPr lang="vi-VN" sz="1800">
                <a:solidFill>
                  <a:schemeClr val="bg1"/>
                </a:solidFill>
                <a:latin typeface="Darker Grotesque Medium"/>
              </a:rPr>
              <a:t> </a:t>
            </a:r>
            <a:r>
              <a:rPr lang="en-US" sz="1800">
                <a:solidFill>
                  <a:schemeClr val="bg1"/>
                </a:solidFill>
                <a:latin typeface="Darker Grotesque Medium"/>
              </a:rPr>
              <a:t>packages of 1, 2, ..., N. Trucks have a container size of </a:t>
            </a:r>
            <a:r>
              <a:rPr lang="en-US" sz="1800">
                <a:solidFill>
                  <a:schemeClr val="bg1"/>
                </a:solidFill>
                <a:latin typeface="Darker Grotesque Medium"/>
              </a:rPr>
              <a:t>Wk</a:t>
            </a:r>
            <a:r>
              <a:rPr lang="en-US" sz="1800">
                <a:solidFill>
                  <a:schemeClr val="bg1"/>
                </a:solidFill>
                <a:latin typeface="Darker Grotesque Medium"/>
              </a:rPr>
              <a:t> * Lk. Each package I has size </a:t>
            </a:r>
            <a:r>
              <a:rPr lang="en-US" sz="1800">
                <a:solidFill>
                  <a:schemeClr val="bg1"/>
                </a:solidFill>
                <a:latin typeface="Darker Grotesque Medium"/>
              </a:rPr>
              <a:t>wi</a:t>
            </a:r>
            <a:r>
              <a:rPr lang="en-US" sz="1800">
                <a:solidFill>
                  <a:schemeClr val="bg1"/>
                </a:solidFill>
                <a:latin typeface="Darker Grotesque Medium"/>
              </a:rPr>
              <a:t> * li. </a:t>
            </a:r>
            <a:endParaRPr lang="vi-VN" sz="1800">
              <a:solidFill>
                <a:schemeClr val="bg1"/>
              </a:solidFill>
              <a:latin typeface="Darker Grotesque Medium"/>
            </a:endParaRPr>
          </a:p>
          <a:p>
            <a:pPr>
              <a:defRPr/>
            </a:pPr>
            <a:r>
              <a:rPr lang="en-US" sz="1800">
                <a:solidFill>
                  <a:schemeClr val="bg1"/>
                </a:solidFill>
                <a:latin typeface="Darker Grotesque Medium"/>
              </a:rPr>
              <a:t>Packages that are placed in same container must not overlap. Assume that the number K can be large, leading to a large number of trucks that are not being used. The cost of using truck k is ck. </a:t>
            </a:r>
            <a:endParaRPr lang="vi-VN" sz="1800">
              <a:solidFill>
                <a:schemeClr val="bg1"/>
              </a:solidFill>
              <a:latin typeface="Darker Grotesque Medium"/>
            </a:endParaRPr>
          </a:p>
          <a:p>
            <a:pPr>
              <a:defRPr/>
            </a:pPr>
            <a:r>
              <a:rPr lang="en-US" sz="1800">
                <a:solidFill>
                  <a:schemeClr val="bg1"/>
                </a:solidFill>
                <a:latin typeface="Darker Grotesque Medium"/>
              </a:rPr>
              <a:t>Find a way to put these package in the trucks so that the total cost is minimal.</a:t>
            </a:r>
            <a:endParaRPr/>
          </a:p>
          <a:p>
            <a:pPr marL="0" marR="0" lvl="0" indent="0" algn="l">
              <a:lnSpc>
                <a:spcPct val="163636"/>
              </a:lnSpc>
              <a:spcBef>
                <a:spcPts val="0"/>
              </a:spcBef>
              <a:spcAft>
                <a:spcPts val="0"/>
              </a:spcAft>
              <a:buNone/>
              <a:defRPr/>
            </a:pPr>
            <a:endParaRPr lang="en-US" sz="1800" b="1" i="1">
              <a:solidFill>
                <a:schemeClr val="bg1"/>
              </a:solidFill>
              <a:latin typeface="Darker Grotesque Medium"/>
            </a:endParaRPr>
          </a:p>
          <a:p>
            <a:pPr>
              <a:defRPr/>
            </a:pPr>
            <a:endParaRPr lang="en-US" sz="1800">
              <a:solidFill>
                <a:schemeClr val="bg1"/>
              </a:solidFill>
              <a:latin typeface="Darker Grotesque Medium"/>
            </a:endParaRPr>
          </a:p>
        </p:txBody>
      </p:sp>
      <p:pic>
        <p:nvPicPr>
          <p:cNvPr id="7" name="Picture 6"/>
          <p:cNvPicPr>
            <a:picLocks noChangeAspect="1"/>
          </p:cNvPicPr>
          <p:nvPr/>
        </p:nvPicPr>
        <p:blipFill>
          <a:blip r:embed="rId2"/>
          <a:stretch/>
        </p:blipFill>
        <p:spPr bwMode="auto">
          <a:xfrm>
            <a:off x="400692" y="3352387"/>
            <a:ext cx="1114006" cy="12639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15"/>
                                        </p:tgtEl>
                                        <p:attrNameLst>
                                          <p:attrName>style.visibility</p:attrName>
                                        </p:attrNameLst>
                                      </p:cBhvr>
                                      <p:to>
                                        <p:strVal val="visible"/>
                                      </p:to>
                                    </p:set>
                                    <p:animEffect transition="in" filter="fade">
                                      <p:cBhvr>
                                        <p:cTn id="7" dur="1000"/>
                                        <p:tgtEl>
                                          <p:spTgt spid="2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764" name="Google Shape;2764;p84"/>
          <p:cNvSpPr txBox="1">
            <a:spLocks noGrp="1"/>
          </p:cNvSpPr>
          <p:nvPr>
            <p:ph type="title"/>
          </p:nvPr>
        </p:nvSpPr>
        <p:spPr bwMode="auto">
          <a:xfrm>
            <a:off x="3519788" y="2435953"/>
            <a:ext cx="2093400" cy="14565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defRPr/>
            </a:pPr>
            <a:r>
              <a:rPr lang="en"/>
              <a:t>02</a:t>
            </a:r>
            <a:endParaRPr/>
          </a:p>
        </p:txBody>
      </p:sp>
      <p:sp>
        <p:nvSpPr>
          <p:cNvPr id="2765" name="Google Shape;2765;p84"/>
          <p:cNvSpPr txBox="1">
            <a:spLocks noGrp="1"/>
          </p:cNvSpPr>
          <p:nvPr>
            <p:ph type="subTitle" idx="1"/>
          </p:nvPr>
        </p:nvSpPr>
        <p:spPr bwMode="auto">
          <a:xfrm>
            <a:off x="3212588" y="1550915"/>
            <a:ext cx="2707800" cy="609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US"/>
              <a:t>CP and MIP models</a:t>
            </a:r>
            <a:endParaRPr/>
          </a:p>
        </p:txBody>
      </p:sp>
      <p:sp>
        <p:nvSpPr>
          <p:cNvPr id="2766" name="Google Shape;2766;p84"/>
          <p:cNvSpPr txBox="1">
            <a:spLocks noGrp="1"/>
          </p:cNvSpPr>
          <p:nvPr>
            <p:ph type="title" idx="2"/>
          </p:nvPr>
        </p:nvSpPr>
        <p:spPr bwMode="auto">
          <a:xfrm>
            <a:off x="2412638" y="874727"/>
            <a:ext cx="4307700" cy="6762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defRPr/>
            </a:pPr>
            <a:r>
              <a:rPr lang="en-US"/>
              <a:t>Exact solutions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64"/>
                                        </p:tgtEl>
                                        <p:attrNameLst>
                                          <p:attrName>style.visibility</p:attrName>
                                        </p:attrNameLst>
                                      </p:cBhvr>
                                      <p:to>
                                        <p:strVal val="visible"/>
                                      </p:to>
                                    </p:set>
                                    <p:animEffect transition="in" filter="fade">
                                      <p:cBhvr>
                                        <p:cTn id="7" dur="1000"/>
                                        <p:tgtEl>
                                          <p:spTgt spid="276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765"/>
                                        </p:tgtEl>
                                        <p:attrNameLst>
                                          <p:attrName>style.visibility</p:attrName>
                                        </p:attrNameLst>
                                      </p:cBhvr>
                                      <p:to>
                                        <p:strVal val="visible"/>
                                      </p:to>
                                    </p:set>
                                    <p:animEffect transition="in" filter="fade">
                                      <p:cBhvr>
                                        <p:cTn id="11" dur="1000"/>
                                        <p:tgtEl>
                                          <p:spTgt spid="2765"/>
                                        </p:tgtEl>
                                      </p:cBhvr>
                                    </p:animEffect>
                                  </p:childTnLst>
                                </p:cTn>
                              </p:par>
                              <p:par>
                                <p:cTn id="12" presetID="10" presetClass="entr" presetSubtype="0" fill="hold" nodeType="withEffect">
                                  <p:stCondLst>
                                    <p:cond delay="0"/>
                                  </p:stCondLst>
                                  <p:childTnLst>
                                    <p:set>
                                      <p:cBhvr>
                                        <p:cTn id="13" dur="1" fill="hold">
                                          <p:stCondLst>
                                            <p:cond delay="0"/>
                                          </p:stCondLst>
                                        </p:cTn>
                                        <p:tgtEl>
                                          <p:spTgt spid="2766"/>
                                        </p:tgtEl>
                                        <p:attrNameLst>
                                          <p:attrName>style.visibility</p:attrName>
                                        </p:attrNameLst>
                                      </p:cBhvr>
                                      <p:to>
                                        <p:strVal val="visible"/>
                                      </p:to>
                                    </p:set>
                                    <p:animEffect transition="in" filter="fade">
                                      <p:cBhvr>
                                        <p:cTn id="14" dur="1000"/>
                                        <p:tgtEl>
                                          <p:spTgt spid="2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777" name="Google Shape;2777;p86"/>
          <p:cNvSpPr txBox="1">
            <a:spLocks noGrp="1"/>
          </p:cNvSpPr>
          <p:nvPr>
            <p:ph type="subTitle" idx="1"/>
          </p:nvPr>
        </p:nvSpPr>
        <p:spPr bwMode="auto">
          <a:xfrm>
            <a:off x="3138686" y="684513"/>
            <a:ext cx="4913700" cy="492900"/>
          </a:xfrm>
          <a:prstGeom prst="rect">
            <a:avLst/>
          </a:prstGeom>
        </p:spPr>
        <p:txBody>
          <a:bodyPr spcFirstLastPara="1" wrap="square" lIns="91425" tIns="91425" rIns="91425" bIns="91425" anchor="ctr" anchorCtr="0">
            <a:noAutofit/>
          </a:bodyPr>
          <a:lstStyle/>
          <a:p>
            <a:pPr marL="0" lvl="0" indent="0" algn="ctr">
              <a:spcBef>
                <a:spcPts val="0"/>
              </a:spcBef>
              <a:spcAft>
                <a:spcPts val="1600"/>
              </a:spcAft>
              <a:buNone/>
              <a:defRPr/>
            </a:pPr>
            <a:r>
              <a:rPr lang="en-US" sz="4000" b="1"/>
              <a:t>Denotation</a:t>
            </a:r>
            <a:endParaRPr sz="4000" b="1"/>
          </a:p>
        </p:txBody>
      </p:sp>
      <p:sp>
        <p:nvSpPr>
          <p:cNvPr id="2" name="TextBox 1"/>
          <p:cNvSpPr txBox="1"/>
          <p:nvPr/>
        </p:nvSpPr>
        <p:spPr bwMode="auto">
          <a:xfrm>
            <a:off x="3227832" y="1410339"/>
            <a:ext cx="3936492" cy="750847"/>
          </a:xfrm>
          <a:prstGeom prst="rect">
            <a:avLst/>
          </a:prstGeom>
          <a:noFill/>
        </p:spPr>
        <p:txBody>
          <a:bodyPr wrap="square" rtlCol="0">
            <a:spAutoFit/>
          </a:bodyPr>
          <a:lstStyle/>
          <a:p>
            <a:pPr marL="0" marR="0" lvl="0" indent="0" algn="l">
              <a:lnSpc>
                <a:spcPct val="163636"/>
              </a:lnSpc>
              <a:spcBef>
                <a:spcPts val="0"/>
              </a:spcBef>
              <a:spcAft>
                <a:spcPts val="0"/>
              </a:spcAft>
              <a:buNone/>
              <a:defRPr/>
            </a:pPr>
            <a:r>
              <a:rPr lang="en-US" b="1">
                <a:solidFill>
                  <a:schemeClr val="tx2"/>
                </a:solidFill>
                <a:latin typeface="Oxygen"/>
              </a:rPr>
              <a:t>N_items</a:t>
            </a:r>
            <a:r>
              <a:rPr lang="en-US" b="1">
                <a:solidFill>
                  <a:schemeClr val="tx2"/>
                </a:solidFill>
                <a:latin typeface="Oxygen"/>
              </a:rPr>
              <a:t> </a:t>
            </a:r>
            <a:r>
              <a:rPr lang="en-US" sz="1400">
                <a:solidFill>
                  <a:schemeClr val="tx2"/>
                </a:solidFill>
                <a:latin typeface="Oxygen"/>
              </a:rPr>
              <a:t>is the number of items given</a:t>
            </a:r>
            <a:endParaRPr/>
          </a:p>
          <a:p>
            <a:pPr marL="0" marR="0" lvl="0" indent="0" algn="l">
              <a:lnSpc>
                <a:spcPct val="163636"/>
              </a:lnSpc>
              <a:spcBef>
                <a:spcPts val="0"/>
              </a:spcBef>
              <a:spcAft>
                <a:spcPts val="0"/>
              </a:spcAft>
              <a:buNone/>
              <a:defRPr/>
            </a:pPr>
            <a:r>
              <a:rPr lang="en-US" sz="1400">
                <a:solidFill>
                  <a:schemeClr val="tx2"/>
                </a:solidFill>
                <a:latin typeface="Oxygen"/>
              </a:rPr>
              <a:t>Item </a:t>
            </a:r>
            <a:r>
              <a:rPr lang="en-US" sz="1400">
                <a:solidFill>
                  <a:schemeClr val="tx2"/>
                </a:solidFill>
                <a:latin typeface="Oxygen"/>
              </a:rPr>
              <a:t>i</a:t>
            </a:r>
            <a:r>
              <a:rPr lang="en-US" sz="1400">
                <a:solidFill>
                  <a:schemeClr val="tx2"/>
                </a:solidFill>
                <a:latin typeface="Oxygen"/>
              </a:rPr>
              <a:t> has width </a:t>
            </a:r>
            <a:r>
              <a:rPr lang="en-US" sz="1400" b="1" i="1">
                <a:solidFill>
                  <a:schemeClr val="tx2"/>
                </a:solidFill>
                <a:latin typeface="Oxygen"/>
              </a:rPr>
              <a:t>w</a:t>
            </a:r>
            <a:r>
              <a:rPr lang="en-US" sz="1400" b="1" i="1" baseline="-25000">
                <a:solidFill>
                  <a:schemeClr val="tx2"/>
                </a:solidFill>
                <a:latin typeface="Oxygen"/>
              </a:rPr>
              <a:t>i</a:t>
            </a:r>
            <a:r>
              <a:rPr lang="en-US" sz="900" b="1" i="1">
                <a:solidFill>
                  <a:schemeClr val="tx2"/>
                </a:solidFill>
                <a:latin typeface="Oxygen"/>
              </a:rPr>
              <a:t>  </a:t>
            </a:r>
            <a:r>
              <a:rPr lang="en-US" sz="1400">
                <a:solidFill>
                  <a:schemeClr val="tx2"/>
                </a:solidFill>
                <a:latin typeface="Oxygen"/>
              </a:rPr>
              <a:t>and height </a:t>
            </a:r>
            <a:r>
              <a:rPr lang="en-US" sz="1400" b="1" i="1">
                <a:solidFill>
                  <a:schemeClr val="tx2"/>
                </a:solidFill>
                <a:latin typeface="Oxygen"/>
              </a:rPr>
              <a:t>h</a:t>
            </a:r>
            <a:r>
              <a:rPr lang="en-US" sz="1400" b="1" i="1" baseline="-25000">
                <a:solidFill>
                  <a:schemeClr val="tx2"/>
                </a:solidFill>
                <a:latin typeface="Oxygen"/>
              </a:rPr>
              <a:t>i</a:t>
            </a:r>
            <a:endParaRPr lang="en-US" sz="1400" baseline="-25000">
              <a:solidFill>
                <a:schemeClr val="tx2"/>
              </a:solidFill>
              <a:latin typeface="Oxygen"/>
              <a:ea typeface="Oxygen"/>
              <a:cs typeface="Oxygen"/>
            </a:endParaRPr>
          </a:p>
        </p:txBody>
      </p:sp>
      <p:sp>
        <p:nvSpPr>
          <p:cNvPr id="3" name="TextBox 2"/>
          <p:cNvSpPr txBox="1"/>
          <p:nvPr/>
        </p:nvSpPr>
        <p:spPr bwMode="auto">
          <a:xfrm>
            <a:off x="3227832" y="2830068"/>
            <a:ext cx="3970774" cy="1014380"/>
          </a:xfrm>
          <a:prstGeom prst="rect">
            <a:avLst/>
          </a:prstGeom>
          <a:noFill/>
        </p:spPr>
        <p:txBody>
          <a:bodyPr wrap="square" rtlCol="0">
            <a:spAutoFit/>
          </a:bodyPr>
          <a:lstStyle/>
          <a:p>
            <a:pPr marL="0" marR="0" lvl="0" indent="0" algn="l">
              <a:lnSpc>
                <a:spcPct val="163636"/>
              </a:lnSpc>
              <a:spcBef>
                <a:spcPts val="0"/>
              </a:spcBef>
              <a:spcAft>
                <a:spcPts val="0"/>
              </a:spcAft>
              <a:buNone/>
              <a:defRPr/>
            </a:pPr>
            <a:r>
              <a:rPr lang="en-US" b="1">
                <a:solidFill>
                  <a:schemeClr val="tx2"/>
                </a:solidFill>
                <a:latin typeface="Oxygen"/>
              </a:rPr>
              <a:t>N_bins</a:t>
            </a:r>
            <a:r>
              <a:rPr lang="en-US" b="1">
                <a:solidFill>
                  <a:schemeClr val="tx2"/>
                </a:solidFill>
                <a:latin typeface="Oxygen"/>
              </a:rPr>
              <a:t> </a:t>
            </a:r>
            <a:r>
              <a:rPr lang="en-US" sz="1400">
                <a:solidFill>
                  <a:schemeClr val="tx2"/>
                </a:solidFill>
                <a:latin typeface="Oxygen"/>
              </a:rPr>
              <a:t>is the number of </a:t>
            </a:r>
            <a:r>
              <a:rPr lang="en-US">
                <a:solidFill>
                  <a:schemeClr val="tx2"/>
                </a:solidFill>
                <a:latin typeface="Oxygen"/>
              </a:rPr>
              <a:t>bins</a:t>
            </a:r>
            <a:r>
              <a:rPr lang="en-US" sz="1400">
                <a:solidFill>
                  <a:schemeClr val="tx2"/>
                </a:solidFill>
                <a:latin typeface="Oxygen"/>
              </a:rPr>
              <a:t> given</a:t>
            </a:r>
            <a:endParaRPr/>
          </a:p>
          <a:p>
            <a:pPr marL="0" marR="0" lvl="0" indent="0" algn="l">
              <a:lnSpc>
                <a:spcPct val="163636"/>
              </a:lnSpc>
              <a:spcBef>
                <a:spcPts val="0"/>
              </a:spcBef>
              <a:spcAft>
                <a:spcPts val="0"/>
              </a:spcAft>
              <a:buNone/>
              <a:defRPr/>
            </a:pPr>
            <a:r>
              <a:rPr lang="en-US" sz="1400">
                <a:solidFill>
                  <a:schemeClr val="tx2"/>
                </a:solidFill>
                <a:latin typeface="Oxygen"/>
              </a:rPr>
              <a:t>Bin j has width </a:t>
            </a:r>
            <a:r>
              <a:rPr lang="en-US" sz="1400" b="1" i="1">
                <a:solidFill>
                  <a:schemeClr val="tx2"/>
                </a:solidFill>
                <a:latin typeface="Oxygen"/>
              </a:rPr>
              <a:t>W</a:t>
            </a:r>
            <a:r>
              <a:rPr lang="en-US" b="1" i="1" baseline="-25000">
                <a:solidFill>
                  <a:schemeClr val="tx2"/>
                </a:solidFill>
                <a:latin typeface="Oxygen"/>
              </a:rPr>
              <a:t>j</a:t>
            </a:r>
            <a:r>
              <a:rPr lang="en-US" sz="1400">
                <a:solidFill>
                  <a:schemeClr val="tx2"/>
                </a:solidFill>
                <a:latin typeface="Oxygen"/>
              </a:rPr>
              <a:t> , height </a:t>
            </a:r>
            <a:r>
              <a:rPr lang="en-US" sz="1400" b="1" i="1">
                <a:solidFill>
                  <a:schemeClr val="tx2"/>
                </a:solidFill>
                <a:latin typeface="Oxygen"/>
              </a:rPr>
              <a:t>H</a:t>
            </a:r>
            <a:r>
              <a:rPr lang="en-US" b="1" i="1" baseline="-25000">
                <a:solidFill>
                  <a:schemeClr val="tx2"/>
                </a:solidFill>
                <a:latin typeface="Oxygen"/>
              </a:rPr>
              <a:t>j</a:t>
            </a:r>
            <a:r>
              <a:rPr lang="en-US" sz="1400">
                <a:solidFill>
                  <a:schemeClr val="tx2"/>
                </a:solidFill>
                <a:latin typeface="Oxygen"/>
              </a:rPr>
              <a:t> and cost </a:t>
            </a:r>
            <a:r>
              <a:rPr lang="en-US" b="1" i="1">
                <a:solidFill>
                  <a:schemeClr val="tx2"/>
                </a:solidFill>
                <a:latin typeface="Oxygen"/>
              </a:rPr>
              <a:t>C</a:t>
            </a:r>
            <a:r>
              <a:rPr lang="en-US" b="1" i="1" baseline="-25000">
                <a:solidFill>
                  <a:schemeClr val="tx2"/>
                </a:solidFill>
                <a:latin typeface="Oxygen"/>
              </a:rPr>
              <a:t>j</a:t>
            </a:r>
            <a:endParaRPr lang="en-US" sz="1400">
              <a:solidFill>
                <a:schemeClr val="tx2"/>
              </a:solidFill>
              <a:latin typeface="Oxygen"/>
              <a:ea typeface="Oxygen"/>
              <a:cs typeface="Oxygen"/>
            </a:endParaRPr>
          </a:p>
          <a:p>
            <a:pPr>
              <a:defRPr/>
            </a:pPr>
            <a:endParaRPr lang="en-US">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77"/>
                                        </p:tgtEl>
                                        <p:attrNameLst>
                                          <p:attrName>style.visibility</p:attrName>
                                        </p:attrNameLst>
                                      </p:cBhvr>
                                      <p:to>
                                        <p:strVal val="visible"/>
                                      </p:to>
                                    </p:set>
                                    <p:animEffect transition="in" filter="fade">
                                      <p:cBhvr>
                                        <p:cTn id="7" dur="1000"/>
                                        <p:tgtEl>
                                          <p:spTgt spid="2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771" name="Google Shape;2771;p85"/>
          <p:cNvSpPr txBox="1">
            <a:spLocks noGrp="1"/>
          </p:cNvSpPr>
          <p:nvPr>
            <p:ph type="subTitle" idx="1"/>
          </p:nvPr>
        </p:nvSpPr>
        <p:spPr bwMode="auto">
          <a:xfrm>
            <a:off x="1811550" y="607865"/>
            <a:ext cx="5292300" cy="492900"/>
          </a:xfrm>
          <a:prstGeom prst="rect">
            <a:avLst/>
          </a:prstGeom>
        </p:spPr>
        <p:txBody>
          <a:bodyPr spcFirstLastPara="1" wrap="square" lIns="91425" tIns="91425" rIns="91425" bIns="91425" anchor="ctr" anchorCtr="0">
            <a:noAutofit/>
          </a:bodyPr>
          <a:lstStyle/>
          <a:p>
            <a:pPr marL="0" lvl="0" indent="0" algn="ctr">
              <a:spcBef>
                <a:spcPts val="0"/>
              </a:spcBef>
              <a:spcAft>
                <a:spcPts val="1600"/>
              </a:spcAft>
              <a:buNone/>
              <a:defRPr/>
            </a:pPr>
            <a:r>
              <a:rPr lang="vi-VN" sz="3200" b="1"/>
              <a:t>Decision</a:t>
            </a:r>
            <a:r>
              <a:rPr lang="vi-VN" sz="3200" b="1"/>
              <a:t> </a:t>
            </a:r>
            <a:r>
              <a:rPr lang="en-US" sz="3200" b="1"/>
              <a:t>variable</a:t>
            </a:r>
            <a:endParaRPr sz="3200" b="1"/>
          </a:p>
        </p:txBody>
      </p:sp>
      <p:pic>
        <p:nvPicPr>
          <p:cNvPr id="3" name="Picture 2"/>
          <p:cNvPicPr>
            <a:picLocks noChangeAspect="1"/>
          </p:cNvPicPr>
          <p:nvPr/>
        </p:nvPicPr>
        <p:blipFill>
          <a:blip r:embed="rId2"/>
          <a:stretch/>
        </p:blipFill>
        <p:spPr bwMode="auto">
          <a:xfrm>
            <a:off x="607150" y="1613916"/>
            <a:ext cx="7929700" cy="191566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71"/>
                                        </p:tgtEl>
                                        <p:attrNameLst>
                                          <p:attrName>style.visibility</p:attrName>
                                        </p:attrNameLst>
                                      </p:cBhvr>
                                      <p:to>
                                        <p:strVal val="visible"/>
                                      </p:to>
                                    </p:set>
                                    <p:animEffect transition="in" filter="fade">
                                      <p:cBhvr>
                                        <p:cTn id="7" dur="1000"/>
                                        <p:tgtEl>
                                          <p:spTgt spid="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itle 2"/>
          <p:cNvSpPr>
            <a:spLocks noGrp="1"/>
          </p:cNvSpPr>
          <p:nvPr>
            <p:ph type="title"/>
          </p:nvPr>
        </p:nvSpPr>
        <p:spPr bwMode="auto"/>
        <p:txBody>
          <a:bodyPr/>
          <a:lstStyle/>
          <a:p>
            <a:pPr>
              <a:defRPr/>
            </a:pPr>
            <a:r>
              <a:rPr lang="en-US"/>
              <a:t>Item’s Coordinate</a:t>
            </a:r>
            <a:endParaRPr/>
          </a:p>
        </p:txBody>
      </p:sp>
      <p:pic>
        <p:nvPicPr>
          <p:cNvPr id="21" name="Picture 20"/>
          <p:cNvPicPr>
            <a:picLocks noChangeAspect="1"/>
          </p:cNvPicPr>
          <p:nvPr/>
        </p:nvPicPr>
        <p:blipFill>
          <a:blip r:embed="rId2"/>
          <a:stretch/>
        </p:blipFill>
        <p:spPr bwMode="auto">
          <a:xfrm>
            <a:off x="2231136" y="1306947"/>
            <a:ext cx="4427029" cy="358299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itle 2"/>
          <p:cNvSpPr>
            <a:spLocks noGrp="1"/>
          </p:cNvSpPr>
          <p:nvPr>
            <p:ph type="title"/>
          </p:nvPr>
        </p:nvSpPr>
        <p:spPr bwMode="auto"/>
        <p:txBody>
          <a:bodyPr/>
          <a:lstStyle/>
          <a:p>
            <a:pPr>
              <a:defRPr/>
            </a:pPr>
            <a:r>
              <a:rPr lang="en-US">
                <a:solidFill>
                  <a:schemeClr val="tx2"/>
                </a:solidFill>
                <a:latin typeface="Libre Franklin ExtraBold"/>
              </a:rPr>
              <a:t>CP model - Constraints</a:t>
            </a:r>
            <a:endParaRPr/>
          </a:p>
        </p:txBody>
      </p:sp>
      <p:sp>
        <p:nvSpPr>
          <p:cNvPr id="4" name="TextBox 3"/>
          <p:cNvSpPr txBox="1"/>
          <p:nvPr/>
        </p:nvSpPr>
        <p:spPr bwMode="auto">
          <a:xfrm>
            <a:off x="1563624" y="1170645"/>
            <a:ext cx="4792352" cy="523220"/>
          </a:xfrm>
          <a:prstGeom prst="rect">
            <a:avLst/>
          </a:prstGeom>
          <a:noFill/>
        </p:spPr>
        <p:txBody>
          <a:bodyPr wrap="square" rtlCol="0">
            <a:spAutoFit/>
          </a:bodyPr>
          <a:lstStyle/>
          <a:p>
            <a:pPr>
              <a:defRPr/>
            </a:pPr>
            <a:r>
              <a:rPr lang="en-US">
                <a:solidFill>
                  <a:schemeClr val="tx2"/>
                </a:solidFill>
                <a:latin typeface="Libre Franklin ExtraBold"/>
              </a:rPr>
              <a:t>Each item has to be packed in exactly 1 bin </a:t>
            </a:r>
            <a:endParaRPr/>
          </a:p>
          <a:p>
            <a:pPr>
              <a:defRPr/>
            </a:pPr>
            <a:endParaRPr lang="en-US">
              <a:solidFill>
                <a:schemeClr val="tx2"/>
              </a:solidFill>
              <a:latin typeface="Libre Franklin ExtraBold"/>
            </a:endParaRPr>
          </a:p>
        </p:txBody>
      </p:sp>
      <p:sp>
        <p:nvSpPr>
          <p:cNvPr id="5" name="TextBox 4"/>
          <p:cNvSpPr txBox="1"/>
          <p:nvPr/>
        </p:nvSpPr>
        <p:spPr bwMode="auto">
          <a:xfrm>
            <a:off x="1563624" y="3380416"/>
            <a:ext cx="3472389" cy="307777"/>
          </a:xfrm>
          <a:prstGeom prst="rect">
            <a:avLst/>
          </a:prstGeom>
          <a:noFill/>
        </p:spPr>
        <p:txBody>
          <a:bodyPr wrap="square" rtlCol="0">
            <a:spAutoFit/>
          </a:bodyPr>
          <a:lstStyle/>
          <a:p>
            <a:pPr>
              <a:defRPr/>
            </a:pPr>
            <a:r>
              <a:rPr lang="en-US">
                <a:solidFill>
                  <a:schemeClr val="tx2"/>
                </a:solidFill>
                <a:latin typeface="Libre Franklin ExtraBold"/>
              </a:rPr>
              <a:t>Items cannot exceed the bin</a:t>
            </a:r>
            <a:endParaRPr/>
          </a:p>
        </p:txBody>
      </p:sp>
      <p:sp>
        <p:nvSpPr>
          <p:cNvPr id="6" name="TextBox 5"/>
          <p:cNvSpPr txBox="1"/>
          <p:nvPr/>
        </p:nvSpPr>
        <p:spPr bwMode="auto">
          <a:xfrm>
            <a:off x="1563624" y="2471282"/>
            <a:ext cx="3683867" cy="307777"/>
          </a:xfrm>
          <a:prstGeom prst="rect">
            <a:avLst/>
          </a:prstGeom>
          <a:noFill/>
        </p:spPr>
        <p:txBody>
          <a:bodyPr wrap="square" rtlCol="0">
            <a:spAutoFit/>
          </a:bodyPr>
          <a:lstStyle/>
          <a:p>
            <a:pPr>
              <a:defRPr/>
            </a:pPr>
            <a:r>
              <a:rPr lang="en-US">
                <a:solidFill>
                  <a:schemeClr val="tx2"/>
                </a:solidFill>
                <a:latin typeface="Libre Franklin ExtraBold"/>
              </a:rPr>
              <a:t>No two items overlap</a:t>
            </a:r>
            <a:endParaRPr/>
          </a:p>
        </p:txBody>
      </p:sp>
      <p:pic>
        <p:nvPicPr>
          <p:cNvPr id="8" name="Picture 7"/>
          <p:cNvPicPr>
            <a:picLocks noChangeAspect="1"/>
          </p:cNvPicPr>
          <p:nvPr/>
        </p:nvPicPr>
        <p:blipFill>
          <a:blip r:embed="rId2"/>
          <a:stretch/>
        </p:blipFill>
        <p:spPr bwMode="auto">
          <a:xfrm>
            <a:off x="1662178" y="1581725"/>
            <a:ext cx="2609850" cy="685800"/>
          </a:xfrm>
          <a:prstGeom prst="rect">
            <a:avLst/>
          </a:prstGeom>
        </p:spPr>
      </p:pic>
      <p:pic>
        <p:nvPicPr>
          <p:cNvPr id="10" name="Picture 9"/>
          <p:cNvPicPr>
            <a:picLocks noChangeAspect="1"/>
          </p:cNvPicPr>
          <p:nvPr/>
        </p:nvPicPr>
        <p:blipFill>
          <a:blip r:embed="rId3"/>
          <a:stretch/>
        </p:blipFill>
        <p:spPr bwMode="auto">
          <a:xfrm>
            <a:off x="1632203" y="2798751"/>
            <a:ext cx="5279650" cy="504794"/>
          </a:xfrm>
          <a:prstGeom prst="rect">
            <a:avLst/>
          </a:prstGeom>
        </p:spPr>
      </p:pic>
      <p:pic>
        <p:nvPicPr>
          <p:cNvPr id="12" name="Picture 11"/>
          <p:cNvPicPr>
            <a:picLocks noChangeAspect="1"/>
          </p:cNvPicPr>
          <p:nvPr/>
        </p:nvPicPr>
        <p:blipFill>
          <a:blip r:embed="rId4"/>
          <a:stretch/>
        </p:blipFill>
        <p:spPr bwMode="auto">
          <a:xfrm>
            <a:off x="1632203" y="3765064"/>
            <a:ext cx="4562475" cy="76915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Trivia Night XL by Slidesgo">
  <a:themeElements>
    <a:clrScheme name="Simple Light">
      <a:dk1>
        <a:srgbClr val="1B1F42"/>
      </a:dk1>
      <a:lt1>
        <a:srgbClr val="F6F6F6"/>
      </a:lt1>
      <a:dk2>
        <a:srgbClr val="1B1F42"/>
      </a:dk2>
      <a:lt2>
        <a:srgbClr val="F6F6F6"/>
      </a:lt2>
      <a:accent1>
        <a:srgbClr val="4CAE43"/>
      </a:accent1>
      <a:accent2>
        <a:srgbClr val="883F98"/>
      </a:accent2>
      <a:accent3>
        <a:srgbClr val="0397D6"/>
      </a:accent3>
      <a:accent4>
        <a:srgbClr val="F89829"/>
      </a:accent4>
      <a:accent5>
        <a:srgbClr val="D80C8C"/>
      </a:accent5>
      <a:accent6>
        <a:srgbClr val="FFDE00"/>
      </a:accent6>
      <a:hlink>
        <a:srgbClr val="F6F6F6"/>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ONLYOFFICE/7.2.1.36</Application>
  <DocSecurity>0</DocSecurity>
  <PresentationFormat>On-screen Show (16:9)</PresentationFormat>
  <Paragraphs>0</Paragraphs>
  <Slides>21</Slides>
  <Notes>21</Notes>
  <HiddenSlides>0</HiddenSlides>
  <MMClips>2</MMClips>
  <ScaleCrop>0</ScaleCrop>
  <HeadingPairs>
    <vt:vector size="4" baseType="variant">
      <vt:variant>
        <vt:lpstr>Theme</vt:lpstr>
      </vt:variant>
      <vt:variant>
        <vt:i4>1</vt:i4>
      </vt:variant>
      <vt:variant>
        <vt:lpstr>Slide Titles</vt:lpstr>
      </vt:variant>
      <vt:variant>
        <vt:i4>21</vt:i4>
      </vt:variant>
    </vt:vector>
  </HeadingPairs>
  <TitlesOfParts>
    <vt:vector size="2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Trivia Night</dc:title>
  <dc:subject/>
  <dc:creator/>
  <cp:keywords/>
  <dc:description/>
  <dc:identifier/>
  <dc:language/>
  <cp:lastModifiedBy/>
  <cp:revision>85</cp:revision>
  <dcterms:modified xsi:type="dcterms:W3CDTF">2023-01-31T19:11:27Z</dcterms:modified>
  <cp:category/>
  <cp:contentStatus/>
  <cp:version/>
</cp:coreProperties>
</file>