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8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84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2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6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1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50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1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4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8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18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5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32D6C0-C5B3-401A-9AE6-BDD6444BD59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ustcdia@163.com" TargetMode="External"/><Relationship Id="rId2" Type="http://schemas.openxmlformats.org/officeDocument/2006/relationships/hyperlink" Target="mailto:ustcdia2017@163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DIA </a:t>
            </a:r>
            <a:r>
              <a:rPr lang="zh-CN" altLang="en-US" dirty="0" smtClean="0"/>
              <a:t>第二次作业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7800" y="2989780"/>
            <a:ext cx="7010400" cy="2111428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2020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7117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任务描述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738" y="1341438"/>
            <a:ext cx="8407738" cy="4967287"/>
          </a:xfrm>
        </p:spPr>
        <p:txBody>
          <a:bodyPr/>
          <a:lstStyle/>
          <a:p>
            <a:r>
              <a:rPr lang="zh-CN" altLang="en-US" dirty="0" smtClean="0"/>
              <a:t>天气对图像的质量有很大的影响。请利用图像分析的相关知识，实现基于暗通道先验的图像去雾算法，对有雾霾的图像进行增强。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参考论文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222222"/>
                </a:solidFill>
              </a:rPr>
              <a:t>He K, Sun J, Tang X. Single image haze removal using dark channel prior[J]. IEEE </a:t>
            </a:r>
            <a:r>
              <a:rPr lang="en-US" altLang="zh-CN" dirty="0" smtClean="0">
                <a:solidFill>
                  <a:srgbClr val="222222"/>
                </a:solidFill>
              </a:rPr>
              <a:t>CVPR, 2009. 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240" y="2542854"/>
            <a:ext cx="3591526" cy="23527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24" y="2542854"/>
            <a:ext cx="3591526" cy="23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410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提交时间和方式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编程语言不限</a:t>
                </a:r>
                <a:endParaRPr lang="en-US" altLang="zh-CN" dirty="0" smtClean="0"/>
              </a:p>
              <a:p>
                <a:r>
                  <a:rPr lang="zh-CN" altLang="en-US" dirty="0"/>
                  <a:t>不</a:t>
                </a:r>
                <a:r>
                  <a:rPr lang="zh-CN" altLang="en-US" dirty="0" smtClean="0"/>
                  <a:t>允许调用的库函数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导向</a:t>
                </a:r>
                <a:r>
                  <a:rPr lang="zh-CN" altLang="en-US" dirty="0" smtClean="0"/>
                  <a:t>滤波函数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提交截止时间：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29</a:t>
                </a:r>
                <a:r>
                  <a:rPr lang="zh-CN" altLang="en-US" dirty="0" smtClean="0"/>
                  <a:t>日晚上</a:t>
                </a:r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点之前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提交方式：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将实验报告和代码文件放到一个文件夹中，生成</a:t>
                </a:r>
                <a:r>
                  <a:rPr lang="zh-CN" altLang="en-US" dirty="0"/>
                  <a:t>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命名规则为： 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“第二次作业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”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将以上压缩文件发</a:t>
                </a:r>
                <a:r>
                  <a:rPr lang="zh-CN" altLang="en-US" dirty="0"/>
                  <a:t>到如下邮箱</a:t>
                </a:r>
                <a:r>
                  <a:rPr lang="zh-CN" altLang="en-US" dirty="0" smtClean="0"/>
                  <a:t>：</a:t>
                </a:r>
                <a:r>
                  <a:rPr lang="en-US" altLang="zh-CN" dirty="0">
                    <a:hlinkClick r:id="rId2"/>
                  </a:rPr>
                  <a:t> </a:t>
                </a:r>
                <a:r>
                  <a:rPr lang="en-US" altLang="zh-CN" dirty="0">
                    <a:hlinkClick r:id="rId3"/>
                  </a:rPr>
                  <a:t>ustcdia@163.com</a:t>
                </a:r>
                <a:r>
                  <a:rPr lang="en-US" altLang="zh-CN" dirty="0" smtClean="0">
                    <a:hlinkClick r:id="rId2"/>
                  </a:rPr>
                  <a:t>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 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作业迟交处理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如迟交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0.98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67" t="-1350" r="-3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552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_Blu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Blue" id="{1804F9FF-AFC8-42F8-BB2A-584494198765}" vid="{61B7C5E0-3706-4D85-A3C2-011B51B262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USTC_Blue</Template>
  <TotalTime>4642</TotalTime>
  <Words>150</Words>
  <Application>Microsoft Office PowerPoint</Application>
  <PresentationFormat>全屏显示(4:3)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黑体</vt:lpstr>
      <vt:lpstr>宋体</vt:lpstr>
      <vt:lpstr>Arial</vt:lpstr>
      <vt:lpstr>Cambria Math</vt:lpstr>
      <vt:lpstr>Times New Roman</vt:lpstr>
      <vt:lpstr>Verdana</vt:lpstr>
      <vt:lpstr>Wingdings</vt:lpstr>
      <vt:lpstr>USTC_Blue</vt:lpstr>
      <vt:lpstr>DIA 第二次作业</vt:lpstr>
      <vt:lpstr>任务描述</vt:lpstr>
      <vt:lpstr>提交时间和方式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第一次作业</dc:title>
  <dc:creator>Zhou</dc:creator>
  <cp:lastModifiedBy>熊宝霖</cp:lastModifiedBy>
  <cp:revision>107</cp:revision>
  <dcterms:created xsi:type="dcterms:W3CDTF">2016-10-28T13:04:45Z</dcterms:created>
  <dcterms:modified xsi:type="dcterms:W3CDTF">2020-11-23T07:34:52Z</dcterms:modified>
</cp:coreProperties>
</file>