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2989780"/>
            <a:ext cx="7010400" cy="2111428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407738" cy="4967287"/>
          </a:xfrm>
        </p:spPr>
        <p:txBody>
          <a:bodyPr/>
          <a:lstStyle/>
          <a:p>
            <a:r>
              <a:rPr lang="zh-CN" altLang="en-US" dirty="0" smtClean="0"/>
              <a:t>天气对图像的质量有很大的影响。请利用图像分析的相关知识，实现基于暗通道先验的图像去雾算法，对有雾霾的图像进行增强。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参考论文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222222"/>
                </a:solidFill>
              </a:rPr>
              <a:t>He K, Sun J, Tang X. Single image haze removal using dark channel prior[J]. IEEE </a:t>
            </a:r>
            <a:r>
              <a:rPr lang="en-US" altLang="zh-CN" dirty="0" smtClean="0">
                <a:solidFill>
                  <a:srgbClr val="222222"/>
                </a:solidFill>
              </a:rPr>
              <a:t>CVPR, 2009. 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0" y="2542854"/>
            <a:ext cx="3591526" cy="2352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4" y="2542854"/>
            <a:ext cx="3591526" cy="23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编程语言不限</a:t>
                </a:r>
                <a:endParaRPr lang="en-US" altLang="zh-CN" dirty="0" smtClean="0"/>
              </a:p>
              <a:p>
                <a:r>
                  <a:rPr lang="zh-CN" altLang="en-US" dirty="0"/>
                  <a:t>不</a:t>
                </a:r>
                <a:r>
                  <a:rPr lang="zh-CN" altLang="en-US" dirty="0" smtClean="0"/>
                  <a:t>允许调用的库函数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导向</a:t>
                </a:r>
                <a:r>
                  <a:rPr lang="zh-CN" altLang="en-US" dirty="0" smtClean="0"/>
                  <a:t>滤波函数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29</a:t>
                </a:r>
                <a:r>
                  <a:rPr lang="zh-CN" altLang="en-US" dirty="0" smtClean="0"/>
                  <a:t>日晚上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“第二次作业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1311</TotalTime>
  <Words>150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第二次作业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熊宝霖</cp:lastModifiedBy>
  <cp:revision>98</cp:revision>
  <dcterms:created xsi:type="dcterms:W3CDTF">2016-10-28T13:04:45Z</dcterms:created>
  <dcterms:modified xsi:type="dcterms:W3CDTF">2020-11-19T06:42:58Z</dcterms:modified>
</cp:coreProperties>
</file>