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654A49-49F8-411C-8CB9-FDA3DD04091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FBB9F3-014C-45D5-89B4-B212AEE3240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1608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4A49-49F8-411C-8CB9-FDA3DD04091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B9F3-014C-45D5-89B4-B212AEE3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5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4A49-49F8-411C-8CB9-FDA3DD04091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B9F3-014C-45D5-89B4-B212AEE3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9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4A49-49F8-411C-8CB9-FDA3DD04091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B9F3-014C-45D5-89B4-B212AEE3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1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54A49-49F8-411C-8CB9-FDA3DD04091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BB9F3-014C-45D5-89B4-B212AEE324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2345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4A49-49F8-411C-8CB9-FDA3DD04091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B9F3-014C-45D5-89B4-B212AEE3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4A49-49F8-411C-8CB9-FDA3DD04091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B9F3-014C-45D5-89B4-B212AEE3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4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4A49-49F8-411C-8CB9-FDA3DD04091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B9F3-014C-45D5-89B4-B212AEE3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4A49-49F8-411C-8CB9-FDA3DD04091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B9F3-014C-45D5-89B4-B212AEE3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54A49-49F8-411C-8CB9-FDA3DD04091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BB9F3-014C-45D5-89B4-B212AEE324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02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54A49-49F8-411C-8CB9-FDA3DD04091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BB9F3-014C-45D5-89B4-B212AEE324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369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654A49-49F8-411C-8CB9-FDA3DD04091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5FBB9F3-014C-45D5-89B4-B212AEE324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773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9EF8-A5AE-4013-93A1-BFB224BA7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Named Pipe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50F15-EFD0-4ADA-B4D8-27688C7D6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2020/09/28</a:t>
            </a:r>
          </a:p>
        </p:txBody>
      </p:sp>
    </p:spTree>
    <p:extLst>
      <p:ext uri="{BB962C8B-B14F-4D97-AF65-F5344CB8AC3E}">
        <p14:creationId xmlns:p14="http://schemas.microsoft.com/office/powerpoint/2010/main" val="384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8993-6F3E-4141-B32A-E4266C4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1057E-2909-41E0-95BD-7B473715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(command line mode) runs with two parameters</a:t>
            </a:r>
          </a:p>
          <a:p>
            <a:r>
              <a:rPr lang="en-US" b="1" dirty="0"/>
              <a:t>/server </a:t>
            </a:r>
            <a:r>
              <a:rPr lang="en-US" dirty="0"/>
              <a:t>: acts as the named pipe server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server </a:t>
            </a:r>
            <a:r>
              <a:rPr lang="en-US" b="1" dirty="0">
                <a:solidFill>
                  <a:srgbClr val="0070C0"/>
                </a:solidFill>
              </a:rPr>
              <a:t>sends back to the client</a:t>
            </a:r>
            <a:r>
              <a:rPr lang="en-US" b="1" dirty="0"/>
              <a:t> </a:t>
            </a:r>
            <a:r>
              <a:rPr lang="en-US" dirty="0"/>
              <a:t>program via the named pipe to tell the registration is complete.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/client : acts as the named pipe client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The client program is able to </a:t>
            </a:r>
            <a:r>
              <a:rPr lang="en-US" b="1" dirty="0">
                <a:solidFill>
                  <a:srgbClr val="0070C0"/>
                </a:solidFill>
              </a:rPr>
              <a:t>input a player name</a:t>
            </a:r>
            <a:r>
              <a:rPr lang="en-US" dirty="0"/>
              <a:t> and send data via named pipe to the server for the player registration.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4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C682-B4E9-4985-B63E-B6D51397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4CEF8E-FE8C-40A9-94CB-0FFC26A40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49" y="1464126"/>
            <a:ext cx="6010492" cy="5196936"/>
          </a:xfrm>
        </p:spPr>
      </p:pic>
    </p:spTree>
    <p:extLst>
      <p:ext uri="{BB962C8B-B14F-4D97-AF65-F5344CB8AC3E}">
        <p14:creationId xmlns:p14="http://schemas.microsoft.com/office/powerpoint/2010/main" val="403617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C929-0820-44DC-B407-B1280901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1: </a:t>
            </a:r>
            <a:r>
              <a:rPr lang="en-US" dirty="0" err="1"/>
              <a:t>WaitCmdInput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FF33-8EC8-4255-9C88-5429CBE7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B73B320-DFB0-4C64-A46C-C23743196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49" y="1464126"/>
            <a:ext cx="6010492" cy="51969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B83B52-D797-4058-9D43-CA065DE9F3BF}"/>
              </a:ext>
            </a:extLst>
          </p:cNvPr>
          <p:cNvSpPr/>
          <p:nvPr/>
        </p:nvSpPr>
        <p:spPr>
          <a:xfrm>
            <a:off x="5512879" y="2950026"/>
            <a:ext cx="2343859" cy="263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9D47B-6967-4ABC-AAA8-3E4F4001C725}"/>
              </a:ext>
            </a:extLst>
          </p:cNvPr>
          <p:cNvSpPr/>
          <p:nvPr/>
        </p:nvSpPr>
        <p:spPr>
          <a:xfrm>
            <a:off x="5512878" y="2039854"/>
            <a:ext cx="2343859" cy="263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9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2B14-C130-4683-B67C-36538FB8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continueWaitInputToCmd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E6C1D-EC5F-44A6-8AF9-6B7E7A3D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9BC17-6C6F-43F3-8504-050C2085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54" y="2176694"/>
            <a:ext cx="6920564" cy="39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4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5A50-FF25-486F-911E-F1FE6799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2: </a:t>
            </a:r>
            <a:r>
              <a:rPr lang="en-US" dirty="0" err="1"/>
              <a:t>WaitCommnuicate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7B79-DEA8-4FBC-ADE5-B8A7D53F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87F7AC4-2C75-40E5-904B-D4D127BCC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49" y="1464126"/>
            <a:ext cx="6010492" cy="51969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563AA4-BF22-4BEE-B588-AFDF0B2A257D}"/>
              </a:ext>
            </a:extLst>
          </p:cNvPr>
          <p:cNvSpPr/>
          <p:nvPr/>
        </p:nvSpPr>
        <p:spPr>
          <a:xfrm>
            <a:off x="5521910" y="2286000"/>
            <a:ext cx="2325949" cy="2707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98E-C9FC-47E1-87D9-FB6CFD68B751}"/>
              </a:ext>
            </a:extLst>
          </p:cNvPr>
          <p:cNvSpPr/>
          <p:nvPr/>
        </p:nvSpPr>
        <p:spPr>
          <a:xfrm>
            <a:off x="3515249" y="5732015"/>
            <a:ext cx="2503811" cy="2707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697BF-5522-4CDB-9A93-51CFDFBF8975}"/>
              </a:ext>
            </a:extLst>
          </p:cNvPr>
          <p:cNvSpPr/>
          <p:nvPr/>
        </p:nvSpPr>
        <p:spPr>
          <a:xfrm>
            <a:off x="7501631" y="6036445"/>
            <a:ext cx="2024110" cy="2707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6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13B4-D64B-4770-A877-268F1181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Handler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562EB-59A0-4366-A5C8-3B89F9C5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2310182"/>
            <a:ext cx="7877175" cy="35337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CCB6E6-EDD3-4C2E-99CB-23E087508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898" y="2995503"/>
            <a:ext cx="3619871" cy="614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E63DB-984A-43EE-91B4-2ED9E2419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5843957"/>
            <a:ext cx="5657896" cy="9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7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2662-5086-486E-9CC1-C9E4F59E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097B-21D9-436E-ACEE-37335EB88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51FDB-3989-4C89-BBAC-EE487A72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286000"/>
            <a:ext cx="9587125" cy="395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163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</TotalTime>
  <Words>94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Named Pipe</vt:lpstr>
      <vt:lpstr>Requirement</vt:lpstr>
      <vt:lpstr>Architecture</vt:lpstr>
      <vt:lpstr>Thread 1: WaitCmdInput</vt:lpstr>
      <vt:lpstr>continueWaitInputToCmd</vt:lpstr>
      <vt:lpstr>Thread 2: WaitCommnuicate</vt:lpstr>
      <vt:lpstr>Command Handler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Pipe</dc:title>
  <dc:creator>William Hsiung (RD-TW)</dc:creator>
  <cp:lastModifiedBy>William Hsiung (RD-TW)</cp:lastModifiedBy>
  <cp:revision>7</cp:revision>
  <dcterms:created xsi:type="dcterms:W3CDTF">2020-09-28T09:23:04Z</dcterms:created>
  <dcterms:modified xsi:type="dcterms:W3CDTF">2020-09-28T09:53:50Z</dcterms:modified>
</cp:coreProperties>
</file>