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2" r:id="rId6"/>
    <p:sldId id="265" r:id="rId7"/>
    <p:sldId id="263" r:id="rId8"/>
    <p:sldId id="260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366" y="-4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29B1B6A-0FA0-4C86-81D1-A3F5DB282F04}" type="datetimeFigureOut">
              <a:rPr lang="zh-TW" altLang="en-US" smtClean="0"/>
              <a:t>2016/6/1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132DA7D-6F85-47D1-94C0-F847FCEC79B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0899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1B6A-0FA0-4C86-81D1-A3F5DB282F04}" type="datetimeFigureOut">
              <a:rPr lang="zh-TW" altLang="en-US" smtClean="0"/>
              <a:t>2016/6/1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2DA7D-6F85-47D1-94C0-F847FCEC79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009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1B6A-0FA0-4C86-81D1-A3F5DB282F04}" type="datetimeFigureOut">
              <a:rPr lang="zh-TW" altLang="en-US" smtClean="0"/>
              <a:t>2016/6/1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2DA7D-6F85-47D1-94C0-F847FCEC79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9977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1B6A-0FA0-4C86-81D1-A3F5DB282F04}" type="datetimeFigureOut">
              <a:rPr lang="zh-TW" altLang="en-US" smtClean="0"/>
              <a:t>2016/6/1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2DA7D-6F85-47D1-94C0-F847FCEC79B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1350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1B6A-0FA0-4C86-81D1-A3F5DB282F04}" type="datetimeFigureOut">
              <a:rPr lang="zh-TW" altLang="en-US" smtClean="0"/>
              <a:t>2016/6/1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2DA7D-6F85-47D1-94C0-F847FCEC79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5927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1B6A-0FA0-4C86-81D1-A3F5DB282F04}" type="datetimeFigureOut">
              <a:rPr lang="zh-TW" altLang="en-US" smtClean="0"/>
              <a:t>2016/6/1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2DA7D-6F85-47D1-94C0-F847FCEC79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848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1B6A-0FA0-4C86-81D1-A3F5DB282F04}" type="datetimeFigureOut">
              <a:rPr lang="zh-TW" altLang="en-US" smtClean="0"/>
              <a:t>2016/6/1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2DA7D-6F85-47D1-94C0-F847FCEC79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8305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1B6A-0FA0-4C86-81D1-A3F5DB282F04}" type="datetimeFigureOut">
              <a:rPr lang="zh-TW" altLang="en-US" smtClean="0"/>
              <a:t>2016/6/1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2DA7D-6F85-47D1-94C0-F847FCEC79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4859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1B6A-0FA0-4C86-81D1-A3F5DB282F04}" type="datetimeFigureOut">
              <a:rPr lang="zh-TW" altLang="en-US" smtClean="0"/>
              <a:t>2016/6/1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2DA7D-6F85-47D1-94C0-F847FCEC79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4032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1B6A-0FA0-4C86-81D1-A3F5DB282F04}" type="datetimeFigureOut">
              <a:rPr lang="zh-TW" altLang="en-US" smtClean="0"/>
              <a:t>2016/6/1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2DA7D-6F85-47D1-94C0-F847FCEC79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9945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1B6A-0FA0-4C86-81D1-A3F5DB282F04}" type="datetimeFigureOut">
              <a:rPr lang="zh-TW" altLang="en-US" smtClean="0"/>
              <a:t>2016/6/1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2DA7D-6F85-47D1-94C0-F847FCEC79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526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1B6A-0FA0-4C86-81D1-A3F5DB282F04}" type="datetimeFigureOut">
              <a:rPr lang="zh-TW" altLang="en-US" smtClean="0"/>
              <a:t>2016/6/1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2DA7D-6F85-47D1-94C0-F847FCEC79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2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1B6A-0FA0-4C86-81D1-A3F5DB282F04}" type="datetimeFigureOut">
              <a:rPr lang="zh-TW" altLang="en-US" smtClean="0"/>
              <a:t>2016/6/1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2DA7D-6F85-47D1-94C0-F847FCEC79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67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1B6A-0FA0-4C86-81D1-A3F5DB282F04}" type="datetimeFigureOut">
              <a:rPr lang="zh-TW" altLang="en-US" smtClean="0"/>
              <a:t>2016/6/1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2DA7D-6F85-47D1-94C0-F847FCEC79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837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1B6A-0FA0-4C86-81D1-A3F5DB282F04}" type="datetimeFigureOut">
              <a:rPr lang="zh-TW" altLang="en-US" smtClean="0"/>
              <a:t>2016/6/1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2DA7D-6F85-47D1-94C0-F847FCEC79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1225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1B6A-0FA0-4C86-81D1-A3F5DB282F04}" type="datetimeFigureOut">
              <a:rPr lang="zh-TW" altLang="en-US" smtClean="0"/>
              <a:t>2016/6/1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2DA7D-6F85-47D1-94C0-F847FCEC79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2977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1B6A-0FA0-4C86-81D1-A3F5DB282F04}" type="datetimeFigureOut">
              <a:rPr lang="zh-TW" altLang="en-US" smtClean="0"/>
              <a:t>2016/6/1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2DA7D-6F85-47D1-94C0-F847FCEC79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298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29B1B6A-0FA0-4C86-81D1-A3F5DB282F04}" type="datetimeFigureOut">
              <a:rPr lang="zh-TW" altLang="en-US" smtClean="0"/>
              <a:t>2016/6/1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132DA7D-6F85-47D1-94C0-F847FCEC79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2318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Handsome </a:t>
            </a:r>
            <a:r>
              <a:rPr lang="en-US" altLang="zh-TW" dirty="0" smtClean="0"/>
              <a:t>guys’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final project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Members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熊偉年     傅品捷</a:t>
            </a:r>
            <a:r>
              <a:rPr lang="zh-TW" altLang="en-US" dirty="0"/>
              <a:t> </a:t>
            </a:r>
            <a:r>
              <a:rPr lang="zh-TW" altLang="en-US" dirty="0" smtClean="0"/>
              <a:t>     蕭登銓</a:t>
            </a:r>
            <a:r>
              <a:rPr lang="zh-TW" altLang="en-US" dirty="0"/>
              <a:t> </a:t>
            </a:r>
            <a:r>
              <a:rPr lang="zh-TW" altLang="en-US" dirty="0" smtClean="0"/>
              <a:t>    陳韋宏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618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10080000" cy="1080000"/>
          </a:xfrm>
        </p:spPr>
        <p:txBody>
          <a:bodyPr/>
          <a:lstStyle/>
          <a:p>
            <a:r>
              <a:rPr lang="zh-TW" altLang="en-US" dirty="0"/>
              <a:t>對</a:t>
            </a:r>
            <a:r>
              <a:rPr lang="zh-TW" altLang="en-US" dirty="0" smtClean="0"/>
              <a:t>發票系統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540000" y="900000"/>
            <a:ext cx="10394707" cy="3311189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 </a:t>
            </a:r>
            <a:r>
              <a:rPr lang="en-US" altLang="zh-TW" dirty="0" smtClean="0"/>
              <a:t>step 1 . </a:t>
            </a:r>
            <a:r>
              <a:rPr lang="zh-TW" altLang="en-US" dirty="0" smtClean="0"/>
              <a:t>先輸入該月的中獎號碼 </a:t>
            </a:r>
            <a:r>
              <a:rPr lang="en-US" altLang="zh-TW" dirty="0" smtClean="0"/>
              <a:t>(</a:t>
            </a:r>
            <a:r>
              <a:rPr lang="zh-TW" altLang="en-US" dirty="0" smtClean="0"/>
              <a:t>以</a:t>
            </a:r>
            <a:r>
              <a:rPr lang="zh-TW" altLang="en-US" b="1" dirty="0" smtClean="0">
                <a:solidFill>
                  <a:srgbClr val="FF0000"/>
                </a:solidFill>
              </a:rPr>
              <a:t>三四</a:t>
            </a:r>
            <a:r>
              <a:rPr lang="zh-TW" altLang="en-US" dirty="0" smtClean="0"/>
              <a:t>月為例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0" y="1523127"/>
            <a:ext cx="11496675" cy="391477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152" y="3172996"/>
            <a:ext cx="79773" cy="159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590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10080000" cy="1080000"/>
          </a:xfrm>
        </p:spPr>
        <p:txBody>
          <a:bodyPr/>
          <a:lstStyle/>
          <a:p>
            <a:r>
              <a:rPr lang="zh-TW" altLang="en-US" dirty="0"/>
              <a:t>對</a:t>
            </a:r>
            <a:r>
              <a:rPr lang="zh-TW" altLang="en-US" dirty="0" smtClean="0"/>
              <a:t>發票</a:t>
            </a:r>
            <a:r>
              <a:rPr lang="zh-TW" altLang="en-US" dirty="0"/>
              <a:t>系統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557755" y="900000"/>
            <a:ext cx="10394707" cy="3311189"/>
          </a:xfrm>
        </p:spPr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Step 2 . </a:t>
            </a:r>
            <a:r>
              <a:rPr lang="zh-TW" altLang="en-US" dirty="0" smtClean="0"/>
              <a:t>輸入發票末三碼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b="1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b="1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78" y="1493574"/>
            <a:ext cx="11062952" cy="4082977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459" y="3071754"/>
            <a:ext cx="75029" cy="150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601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540000" y="900000"/>
            <a:ext cx="10394707" cy="3311189"/>
          </a:xfrm>
        </p:spPr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Result-1 : </a:t>
            </a:r>
            <a:r>
              <a:rPr lang="zh-TW" altLang="en-US" dirty="0"/>
              <a:t>一般</a:t>
            </a:r>
            <a:r>
              <a:rPr lang="zh-TW" altLang="en-US" dirty="0" smtClean="0"/>
              <a:t>中獎，彈出一個視窗並在執行畫面告訴中哪個號碼 </a:t>
            </a:r>
            <a:r>
              <a:rPr lang="en-US" altLang="zh-TW" dirty="0" smtClean="0"/>
              <a:t>!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463" y="1596712"/>
            <a:ext cx="9067800" cy="4076700"/>
          </a:xfrm>
          <a:prstGeom prst="rect">
            <a:avLst/>
          </a:prstGeom>
        </p:spPr>
      </p:pic>
      <p:sp>
        <p:nvSpPr>
          <p:cNvPr id="7" name="標題 1"/>
          <p:cNvSpPr txBox="1">
            <a:spLocks/>
          </p:cNvSpPr>
          <p:nvPr/>
        </p:nvSpPr>
        <p:spPr>
          <a:xfrm>
            <a:off x="540000" y="180000"/>
            <a:ext cx="10080000" cy="108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對發票系統</a:t>
            </a:r>
            <a:endParaRPr lang="zh-TW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355" y="3075343"/>
            <a:ext cx="79773" cy="159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546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10080000" cy="1080000"/>
          </a:xfrm>
        </p:spPr>
        <p:txBody>
          <a:bodyPr/>
          <a:lstStyle/>
          <a:p>
            <a:r>
              <a:rPr lang="zh-TW" altLang="en-US" dirty="0"/>
              <a:t>對</a:t>
            </a:r>
            <a:r>
              <a:rPr lang="zh-TW" altLang="en-US" dirty="0" smtClean="0"/>
              <a:t>發票</a:t>
            </a:r>
            <a:r>
              <a:rPr lang="zh-TW" altLang="en-US" dirty="0"/>
              <a:t>系統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557755" y="900000"/>
            <a:ext cx="10394707" cy="3311189"/>
          </a:xfrm>
        </p:spPr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Result-2 .</a:t>
            </a:r>
            <a:r>
              <a:rPr lang="zh-TW" altLang="en-US" dirty="0" smtClean="0"/>
              <a:t>特別、特獎中獎，彈出一個視窗並在執行畫面告訴該注意哪個</a:t>
            </a:r>
            <a:r>
              <a:rPr lang="zh-TW" altLang="en-US" sz="2800" b="1" dirty="0" smtClean="0"/>
              <a:t>特別獎</a:t>
            </a:r>
            <a:r>
              <a:rPr lang="zh-TW" altLang="en-US" dirty="0" smtClean="0"/>
              <a:t>號碼 </a:t>
            </a:r>
            <a:r>
              <a:rPr lang="en-US" altLang="zh-TW" dirty="0" smtClean="0"/>
              <a:t>!</a:t>
            </a:r>
          </a:p>
          <a:p>
            <a:pPr marL="0" indent="0">
              <a:buNone/>
            </a:pPr>
            <a:endParaRPr lang="en-US" altLang="zh-TW" b="1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b="1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66" y="1586028"/>
            <a:ext cx="5440137" cy="4201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827" y="1595909"/>
            <a:ext cx="5427345" cy="4191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173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540000" y="900000"/>
            <a:ext cx="10394707" cy="3311189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1" dirty="0" smtClean="0"/>
              <a:t>程式內容 </a:t>
            </a:r>
            <a:r>
              <a:rPr lang="en-US" altLang="zh-TW" b="1" dirty="0" smtClean="0"/>
              <a:t>:</a:t>
            </a:r>
            <a:endParaRPr lang="en-US" altLang="zh-TW" b="1" dirty="0" smtClean="0"/>
          </a:p>
          <a:p>
            <a:r>
              <a:rPr lang="en-US" altLang="zh-TW" dirty="0" smtClean="0"/>
              <a:t>All </a:t>
            </a:r>
            <a:r>
              <a:rPr lang="en-US" altLang="zh-TW" dirty="0" smtClean="0"/>
              <a:t>register used</a:t>
            </a:r>
          </a:p>
          <a:p>
            <a:r>
              <a:rPr lang="en-US" altLang="zh-TW" dirty="0" smtClean="0"/>
              <a:t>CALL </a:t>
            </a:r>
            <a:r>
              <a:rPr lang="en-US" altLang="zh-TW" dirty="0" err="1" smtClean="0"/>
              <a:t>WriteString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Readdec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SetTextColor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MsgBox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MsgBoxAsk</a:t>
            </a:r>
            <a:endParaRPr lang="en-US" altLang="zh-TW" dirty="0"/>
          </a:p>
          <a:p>
            <a:r>
              <a:rPr lang="en-US" altLang="zh-TW" dirty="0" err="1" smtClean="0"/>
              <a:t>Cmp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jmp</a:t>
            </a:r>
            <a:r>
              <a:rPr lang="zh-TW" altLang="en-US" dirty="0" smtClean="0"/>
              <a:t>、</a:t>
            </a:r>
            <a:r>
              <a:rPr lang="en-US" altLang="zh-TW" dirty="0" smtClean="0"/>
              <a:t>je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jz</a:t>
            </a:r>
            <a:r>
              <a:rPr lang="zh-TW" altLang="en-US" dirty="0" smtClean="0"/>
              <a:t>、</a:t>
            </a:r>
            <a:r>
              <a:rPr lang="en-US" altLang="zh-TW" dirty="0" smtClean="0"/>
              <a:t>loop</a:t>
            </a:r>
            <a:r>
              <a:rPr lang="zh-TW" altLang="en-US" dirty="0" smtClean="0"/>
              <a:t>、</a:t>
            </a:r>
            <a:r>
              <a:rPr lang="en-US" altLang="zh-TW" dirty="0" smtClean="0"/>
              <a:t>push</a:t>
            </a:r>
            <a:r>
              <a:rPr lang="zh-TW" altLang="en-US" dirty="0" smtClean="0"/>
              <a:t>、</a:t>
            </a:r>
            <a:r>
              <a:rPr lang="en-US" altLang="zh-TW" dirty="0" smtClean="0"/>
              <a:t>pop </a:t>
            </a:r>
          </a:p>
          <a:p>
            <a:r>
              <a:rPr lang="en-US" altLang="zh-TW" dirty="0" err="1" smtClean="0"/>
              <a:t>Mov</a:t>
            </a:r>
            <a:r>
              <a:rPr lang="zh-TW" altLang="en-US" dirty="0"/>
              <a:t>、</a:t>
            </a:r>
            <a:r>
              <a:rPr lang="en-US" altLang="zh-TW" dirty="0"/>
              <a:t>add</a:t>
            </a:r>
            <a:r>
              <a:rPr lang="zh-TW" altLang="en-US" dirty="0"/>
              <a:t>、</a:t>
            </a:r>
            <a:r>
              <a:rPr lang="en-US" altLang="zh-TW" dirty="0"/>
              <a:t>sub</a:t>
            </a:r>
            <a:r>
              <a:rPr lang="zh-TW" altLang="en-US" dirty="0"/>
              <a:t>、</a:t>
            </a:r>
            <a:r>
              <a:rPr lang="en-US" altLang="zh-TW" dirty="0" smtClean="0"/>
              <a:t>div</a:t>
            </a:r>
            <a:endParaRPr lang="en-US" altLang="zh-TW" dirty="0"/>
          </a:p>
          <a:p>
            <a:r>
              <a:rPr lang="en-US" altLang="zh-TW" dirty="0"/>
              <a:t>Perfect  Code comments</a:t>
            </a:r>
            <a:endParaRPr lang="en-US" altLang="zh-TW" dirty="0" smtClean="0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540000" y="180000"/>
            <a:ext cx="10080000" cy="108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/>
              <a:t>對發票系統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411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685800" y="1708276"/>
            <a:ext cx="10394707" cy="33111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4000" dirty="0" smtClean="0"/>
              <a:t>DEMO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TIME</a:t>
            </a:r>
          </a:p>
          <a:p>
            <a:pPr marL="0" indent="0" algn="ctr">
              <a:buNone/>
            </a:pPr>
            <a:endParaRPr lang="zh-HK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0081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685801" y="1266516"/>
            <a:ext cx="10394707" cy="33111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7200" dirty="0" smtClean="0"/>
              <a:t>Thanks </a:t>
            </a:r>
            <a:r>
              <a:rPr lang="en-US" altLang="zh-TW" sz="7200" dirty="0" smtClean="0"/>
              <a:t> for  listening </a:t>
            </a:r>
          </a:p>
          <a:p>
            <a:pPr marL="0" indent="0" algn="ctr">
              <a:buNone/>
            </a:pPr>
            <a:endParaRPr lang="en-US" altLang="zh-TW" sz="7200" dirty="0" smtClean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3409950" y="2399992"/>
            <a:ext cx="4829175" cy="1343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3800" dirty="0" smtClean="0"/>
              <a:t>to</a:t>
            </a:r>
            <a:endParaRPr lang="en-US" altLang="zh-TW" sz="7200" dirty="0" smtClean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838200" y="2138250"/>
            <a:ext cx="10394707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7200" dirty="0" smtClean="0"/>
              <a:t>Our  demo</a:t>
            </a:r>
            <a:endParaRPr lang="en-US" altLang="zh-TW" sz="7200" dirty="0" smtClean="0"/>
          </a:p>
        </p:txBody>
      </p:sp>
    </p:spTree>
    <p:extLst>
      <p:ext uri="{BB962C8B-B14F-4D97-AF65-F5344CB8AC3E}">
        <p14:creationId xmlns:p14="http://schemas.microsoft.com/office/powerpoint/2010/main" val="232151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要賽事">
  <a:themeElements>
    <a:clrScheme name="主要賽事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主要賽事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主要賽事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TM04033927[[fn=主要賽事]]</Template>
  <TotalTime>99</TotalTime>
  <Words>140</Words>
  <Application>Microsoft Office PowerPoint</Application>
  <PresentationFormat>自訂</PresentationFormat>
  <Paragraphs>39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主要賽事</vt:lpstr>
      <vt:lpstr>Handsome guys’  final project</vt:lpstr>
      <vt:lpstr>對發票系統</vt:lpstr>
      <vt:lpstr>對發票系統</vt:lpstr>
      <vt:lpstr>PowerPoint 簡報</vt:lpstr>
      <vt:lpstr>對發票系統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02 ‘s  final project</dc:title>
  <dc:creator>Jasonfu</dc:creator>
  <cp:lastModifiedBy>Windows User</cp:lastModifiedBy>
  <cp:revision>13</cp:revision>
  <dcterms:created xsi:type="dcterms:W3CDTF">2016-05-31T12:41:57Z</dcterms:created>
  <dcterms:modified xsi:type="dcterms:W3CDTF">2016-06-01T08:28:38Z</dcterms:modified>
</cp:coreProperties>
</file>