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0" r:id="rId3"/>
    <p:sldId id="261" r:id="rId4"/>
    <p:sldId id="262" r:id="rId5"/>
    <p:sldId id="25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9E3D-F677-4A71-82FE-A64931BF7DBF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504260A-E709-41E4-A8B5-9F5C8376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30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9E3D-F677-4A71-82FE-A64931BF7DBF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260A-E709-41E4-A8B5-9F5C8376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73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9E3D-F677-4A71-82FE-A64931BF7DBF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260A-E709-41E4-A8B5-9F5C8376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14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9E3D-F677-4A71-82FE-A64931BF7DBF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260A-E709-41E4-A8B5-9F5C8376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70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D879E3D-F677-4A71-82FE-A64931BF7DBF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504260A-E709-41E4-A8B5-9F5C8376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0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9E3D-F677-4A71-82FE-A64931BF7DBF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260A-E709-41E4-A8B5-9F5C8376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76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9E3D-F677-4A71-82FE-A64931BF7DBF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260A-E709-41E4-A8B5-9F5C8376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40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9E3D-F677-4A71-82FE-A64931BF7DBF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260A-E709-41E4-A8B5-9F5C8376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99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9E3D-F677-4A71-82FE-A64931BF7DBF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260A-E709-41E4-A8B5-9F5C8376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40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9E3D-F677-4A71-82FE-A64931BF7DBF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260A-E709-41E4-A8B5-9F5C8376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90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9E3D-F677-4A71-82FE-A64931BF7DBF}" type="datetimeFigureOut">
              <a:rPr lang="zh-TW" altLang="en-US" smtClean="0"/>
              <a:t>2021/11/28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260A-E709-41E4-A8B5-9F5C8376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80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D879E3D-F677-4A71-82FE-A64931BF7DBF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504260A-E709-41E4-A8B5-9F5C8376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66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9F8C5F-E087-486E-B0A7-4F3908634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TW" altLang="en-US" sz="5200" b="1" dirty="0">
                <a:solidFill>
                  <a:srgbClr val="FFFFFF"/>
                </a:solidFill>
                <a:latin typeface="+mn-ea"/>
                <a:ea typeface="+mn-ea"/>
              </a:rPr>
              <a:t>多媒體報告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4AF11F-9F2C-46B4-94A3-C7F94D198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9973" y="2415209"/>
            <a:ext cx="7888477" cy="29395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TW" altLang="en-US" dirty="0"/>
              <a:t>報告人：王韋婷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286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574BE32-BF38-4196-B8F9-7139CD7B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solidFill>
                  <a:srgbClr val="FFFFFF"/>
                </a:solidFill>
              </a:rPr>
              <a:t>光影秀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0061F-FBA8-45E4-99CC-C1F8C1899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zh-TW" altLang="en-US"/>
              <a:t>用光影打光在建築物上，結合科幻與現實。</a:t>
            </a:r>
            <a:endParaRPr lang="en-US" altLang="zh-TW"/>
          </a:p>
          <a:p>
            <a:r>
              <a:rPr lang="zh-TW" altLang="en-US"/>
              <a:t>帶動觀光。</a:t>
            </a:r>
            <a:endParaRPr lang="en-US" altLang="zh-TW"/>
          </a:p>
          <a:p>
            <a:r>
              <a:rPr lang="zh-TW" altLang="en-US"/>
              <a:t>為那些建築古蹟找到一種新的姿態出現在大眾面前。</a:t>
            </a:r>
            <a:endParaRPr lang="en-US" altLang="zh-TW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893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552BA07-1F72-4085-A099-EB5BF77E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b="1" dirty="0"/>
              <a:t>符號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36153A-4977-4542-9542-82BD66195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04" y="2431263"/>
            <a:ext cx="4632031" cy="3861422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美國哲學家皮爾斯的符號分類方式，除了分析符徵、符指和指涉物之外，運用其分類方法聯結他們的意義。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A4A11B9-D7F1-4E70-8921-04365C4C547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21096" y="2606409"/>
            <a:ext cx="5486400" cy="36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3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FD7CFFB0-3B0F-4669-98DA-4EBB936C2591}"/>
              </a:ext>
            </a:extLst>
          </p:cNvPr>
          <p:cNvSpPr txBox="1"/>
          <p:nvPr/>
        </p:nvSpPr>
        <p:spPr>
          <a:xfrm>
            <a:off x="477078" y="472109"/>
            <a:ext cx="5754757" cy="3294820"/>
          </a:xfrm>
          <a:prstGeom prst="rect">
            <a:avLst/>
          </a:prstGeom>
          <a:solidFill>
            <a:srgbClr val="D5D5D5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" name="內容版面配置區 4" descr="一張含有 文字, 室內 的圖片&#10;&#10;自動產生的描述">
            <a:extLst>
              <a:ext uri="{FF2B5EF4-FFF2-40B4-BE49-F238E27FC236}">
                <a16:creationId xmlns:a16="http://schemas.microsoft.com/office/drawing/2014/main" id="{78A3945E-A468-4D61-A8B5-A68013510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73" y="1147970"/>
            <a:ext cx="9311861" cy="5237921"/>
          </a:xfrm>
        </p:spPr>
      </p:pic>
    </p:spTree>
    <p:extLst>
      <p:ext uri="{BB962C8B-B14F-4D97-AF65-F5344CB8AC3E}">
        <p14:creationId xmlns:p14="http://schemas.microsoft.com/office/powerpoint/2010/main" val="22463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室內 的圖片&#10;&#10;自動產生的描述">
            <a:extLst>
              <a:ext uri="{FF2B5EF4-FFF2-40B4-BE49-F238E27FC236}">
                <a16:creationId xmlns:a16="http://schemas.microsoft.com/office/drawing/2014/main" id="{78A3945E-A468-4D61-A8B5-A68013510F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0572E5-043F-4C00-BED5-305695E0FA27}"/>
              </a:ext>
            </a:extLst>
          </p:cNvPr>
          <p:cNvSpPr txBox="1"/>
          <p:nvPr/>
        </p:nvSpPr>
        <p:spPr>
          <a:xfrm>
            <a:off x="273498" y="347867"/>
            <a:ext cx="3324467" cy="33119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91E4E17-9222-44DC-AFDA-5C1F2900055B}"/>
              </a:ext>
            </a:extLst>
          </p:cNvPr>
          <p:cNvSpPr txBox="1"/>
          <p:nvPr/>
        </p:nvSpPr>
        <p:spPr>
          <a:xfrm>
            <a:off x="407950" y="507600"/>
            <a:ext cx="212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圖像：</a:t>
            </a:r>
            <a:r>
              <a:rPr lang="zh-TW" altLang="en-US" b="1" dirty="0"/>
              <a:t>老電影</a:t>
            </a:r>
          </a:p>
        </p:txBody>
      </p:sp>
      <p:pic>
        <p:nvPicPr>
          <p:cNvPr id="20" name="Picture 2" descr="老電影（0105）《金鈴傳》八一電影製片廠（1958）電影劇照欣賞_李新830 - MdEditor">
            <a:extLst>
              <a:ext uri="{FF2B5EF4-FFF2-40B4-BE49-F238E27FC236}">
                <a16:creationId xmlns:a16="http://schemas.microsoft.com/office/drawing/2014/main" id="{7AFA5E75-4B36-4EB9-AFD2-6B5B3E85F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88" y="1200098"/>
            <a:ext cx="2822734" cy="18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EC86FA00-877B-4C32-BE4B-90A0A2FACED2}"/>
              </a:ext>
            </a:extLst>
          </p:cNvPr>
          <p:cNvSpPr txBox="1"/>
          <p:nvPr/>
        </p:nvSpPr>
        <p:spPr>
          <a:xfrm>
            <a:off x="3714255" y="2121407"/>
            <a:ext cx="3962110" cy="35780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C67108C-2362-4A59-B064-6EFE72FBFE1F}"/>
              </a:ext>
            </a:extLst>
          </p:cNvPr>
          <p:cNvSpPr txBox="1"/>
          <p:nvPr/>
        </p:nvSpPr>
        <p:spPr>
          <a:xfrm>
            <a:off x="3834257" y="2338352"/>
            <a:ext cx="372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指引：</a:t>
            </a:r>
            <a:r>
              <a:rPr lang="zh-TW" altLang="en-US" b="1" dirty="0"/>
              <a:t>舊電影院與新世代的衝突</a:t>
            </a:r>
          </a:p>
        </p:txBody>
      </p:sp>
      <p:pic>
        <p:nvPicPr>
          <p:cNvPr id="22" name="Picture 4" descr="皇后戲院外觀：20s-50s | 戲院誌Talk Cinema">
            <a:extLst>
              <a:ext uri="{FF2B5EF4-FFF2-40B4-BE49-F238E27FC236}">
                <a16:creationId xmlns:a16="http://schemas.microsoft.com/office/drawing/2014/main" id="{8C428657-A707-43EB-8D61-4A2FF70D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038" y="3030850"/>
            <a:ext cx="34671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BDCB794C-520D-4CCC-877D-69E2B73BD30D}"/>
              </a:ext>
            </a:extLst>
          </p:cNvPr>
          <p:cNvSpPr txBox="1"/>
          <p:nvPr/>
        </p:nvSpPr>
        <p:spPr>
          <a:xfrm>
            <a:off x="7894937" y="3108794"/>
            <a:ext cx="3962110" cy="35780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1C236A9-80AA-4D94-9BB4-ED828215C3A3}"/>
              </a:ext>
            </a:extLst>
          </p:cNvPr>
          <p:cNvSpPr txBox="1"/>
          <p:nvPr/>
        </p:nvSpPr>
        <p:spPr>
          <a:xfrm>
            <a:off x="8016368" y="3308710"/>
            <a:ext cx="27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象徵：</a:t>
            </a:r>
            <a:r>
              <a:rPr lang="zh-TW" altLang="en-US" b="1" dirty="0"/>
              <a:t>舊時代的沒落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05DA3E3-BB38-4E1B-A0F4-EA6F6B88B7C1}"/>
              </a:ext>
            </a:extLst>
          </p:cNvPr>
          <p:cNvSpPr txBox="1"/>
          <p:nvPr/>
        </p:nvSpPr>
        <p:spPr>
          <a:xfrm>
            <a:off x="8057131" y="4054660"/>
            <a:ext cx="3637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曾經的人滿為患，一部部感人肺腑的戲劇最終化為時代的眼淚。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我們卻能用現代的科技</a:t>
            </a:r>
            <a:r>
              <a:rPr lang="en-US" altLang="zh-TW" dirty="0"/>
              <a:t>(</a:t>
            </a:r>
            <a:r>
              <a:rPr lang="zh-TW" altLang="en-US" dirty="0"/>
              <a:t>光影展</a:t>
            </a:r>
            <a:r>
              <a:rPr lang="en-US" altLang="zh-TW" dirty="0"/>
              <a:t>)</a:t>
            </a:r>
            <a:r>
              <a:rPr lang="zh-TW" altLang="en-US" dirty="0"/>
              <a:t>，再次將彼時的人與此時的我們相互連接。</a:t>
            </a:r>
          </a:p>
        </p:txBody>
      </p:sp>
    </p:spTree>
    <p:extLst>
      <p:ext uri="{BB962C8B-B14F-4D97-AF65-F5344CB8AC3E}">
        <p14:creationId xmlns:p14="http://schemas.microsoft.com/office/powerpoint/2010/main" val="127288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7D8172-17E0-4948-BD82-40701E8D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43468"/>
            <a:ext cx="9966960" cy="3592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sz="4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n-ea"/>
                <a:ea typeface="+mn-ea"/>
              </a:rPr>
              <a:t>謝謝聆聽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932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133</Words>
  <Application>Microsoft Office PowerPoint</Application>
  <PresentationFormat>寬螢幕</PresentationFormat>
  <Paragraphs>15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標楷體</vt:lpstr>
      <vt:lpstr>Arial</vt:lpstr>
      <vt:lpstr>Calibri</vt:lpstr>
      <vt:lpstr>Rockwell</vt:lpstr>
      <vt:lpstr>Rockwell Condensed</vt:lpstr>
      <vt:lpstr>Rockwell Extra Bold</vt:lpstr>
      <vt:lpstr>Wingdings</vt:lpstr>
      <vt:lpstr>木刻字型</vt:lpstr>
      <vt:lpstr>多媒體報告</vt:lpstr>
      <vt:lpstr>光影秀</vt:lpstr>
      <vt:lpstr>符號</vt:lpstr>
      <vt:lpstr>PowerPoint 簡報</vt:lpstr>
      <vt:lpstr>PowerPoint 簡報</vt:lpstr>
      <vt:lpstr>謝謝聆聽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多媒體報告</dc:title>
  <dc:creator>韋婷</dc:creator>
  <cp:lastModifiedBy>韋婷</cp:lastModifiedBy>
  <cp:revision>2</cp:revision>
  <dcterms:created xsi:type="dcterms:W3CDTF">2021-11-28T15:35:40Z</dcterms:created>
  <dcterms:modified xsi:type="dcterms:W3CDTF">2021-11-28T15:51:43Z</dcterms:modified>
</cp:coreProperties>
</file>