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23FEE-F832-4254-AB9F-C2BB1C9C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9155B6-E788-49BE-9E99-95CA583C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D9CC5-640F-4E02-BA52-418B92AA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CA8F0-8002-4AC7-BB92-3BC1D48E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77300-D690-4391-B53A-85F3041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87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D03D7-6FB0-4B68-A565-D6035C4B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BE2F23-1C73-4F28-B70E-F243033F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848A0-8C5F-4367-997C-5E8E4B31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0951E-CE21-470C-AE91-81F4CB51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3ECD1-C30E-45D1-A712-88C79E7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02BEEB-6BD9-4A8C-B7D2-E7D1E30B8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5F4D48-E014-48EC-B799-753C7D9A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15A0C-EFED-436F-BF9F-ED84EB5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2FED2A-E4FD-43D4-97F4-7CA95434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9AAF8-ED07-40BB-BED2-D9B1DE14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A4331-E383-4A03-AEE7-2262C19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065D4-FD60-4623-A28F-8C82F01B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9673B-4BDE-4B18-8C65-CEBDE05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1C8B1-FC58-464B-BAF0-9D099442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3E6DB-F682-4329-AC6D-BE983347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E9893-4569-444E-96CD-D344707D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314C23-EE93-4756-B34C-4716AA28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1F00F2-7DC3-4599-A780-DB0F7E25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4A9D1-180B-4486-B91D-17B497CE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AFAE1-15B9-44DB-BBA0-7E96E75F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F7A97-073E-4EBB-B3D2-C4B68479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36CFC-B7AB-449E-B029-07D1927D8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B9B9B0-1A92-40EC-91EC-ABA71E9C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CA5EF-3E49-470A-A741-80860C7E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AA6244-D1E9-4391-80B8-6EA740DF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1C5DC-DB98-4BFE-B0BD-6AFFCCF8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4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D3634-4438-4FE2-96B0-4BE0EB34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B280F-9234-4C11-ABCC-806EED3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CBA6E2-C28B-48D3-9246-92D5758A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58FC0D-AA5C-4D5D-AA43-3CD9076A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78EE1F-632C-4DFB-A59A-BF5C4DC80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8C010C-7DA8-48AD-9E73-2C70E04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3C9109-2C31-4C2D-B465-0F348270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850F27-9EDC-471C-9DD8-2339674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EAE2E-6B03-4DE7-A01F-4C75CF3D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A6E189-4CC2-418E-804D-27CADF17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585A4A-AEA7-4179-ACF8-4CEA7B2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03560A-B86A-43D0-B804-B012871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707C28-CDBC-4FAE-A70E-685A9B1F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1FEB9A-6C33-4846-B7E8-59C98A58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BDBC95-E94F-4CF1-84CA-E5007FA1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B3B05-D34D-45C5-8FF1-FF4DEE3A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23C8E-13B1-4172-8E5F-C43DA4DE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25403D-FE05-4DC5-A5C0-305F4C62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6DFD2F-FC39-4943-8BAC-4F991255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39DC4-03F4-4BFB-AC9F-79432853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9A2BF-D463-44C4-8138-E57948B2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9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C1971-1DFD-4F0B-AE48-4A8A8D83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9C8116-5111-4EEE-8346-89949E48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916EF-B319-4093-ACC0-493322F1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B48394-374F-44DB-B628-E0FB394F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6CF26-8041-4DC1-AB89-580FE6A8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1822B4-35E9-43DC-8DDB-F6F7BF72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56B3C0-C15F-4B42-A867-8F179BF8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0784A-5576-44C4-ABCF-5A2C6765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B6A72-9305-40CB-BC9B-AEA91F9B0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E821-83D8-450B-AB99-4B0737D505C2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D613A-7A54-4EC2-AF4A-D2B0B5DA0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194A-D6C4-49D8-BE1D-D0AC3A94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DF5C-64BB-48C6-A92F-8607D2086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81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02E9D0-3D8B-46D1-BFCF-17D3293C5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人設圖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8CAEF39-ECB5-4641-8478-1E1D20B2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第一版</a:t>
            </a:r>
          </a:p>
        </p:txBody>
      </p:sp>
    </p:spTree>
    <p:extLst>
      <p:ext uri="{BB962C8B-B14F-4D97-AF65-F5344CB8AC3E}">
        <p14:creationId xmlns:p14="http://schemas.microsoft.com/office/powerpoint/2010/main" val="316158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8AB91-DB0B-446B-BA2B-E148AED2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4B91C5-6A9E-4CC6-8F1B-B336D7972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E9CFCA-A834-4443-BA68-2C67B132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02" y="0"/>
            <a:ext cx="9377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CCFE9D-38AF-452B-B0DC-F62DCB3E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21" y="0"/>
            <a:ext cx="5163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59FDD4-4C98-4E59-9BD3-0513C0B9D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3" y="0"/>
            <a:ext cx="9054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02E9D0-3D8B-46D1-BFCF-17D3293C5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人設圖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8CAEF39-ECB5-4641-8478-1E1D20B2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第二版</a:t>
            </a:r>
          </a:p>
        </p:txBody>
      </p:sp>
    </p:spTree>
    <p:extLst>
      <p:ext uri="{BB962C8B-B14F-4D97-AF65-F5344CB8AC3E}">
        <p14:creationId xmlns:p14="http://schemas.microsoft.com/office/powerpoint/2010/main" val="307906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46B33B7-045B-4205-812B-48720779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68" y="0"/>
            <a:ext cx="9532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3ADD92-DF5A-408F-9E3F-33951D72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36" y="0"/>
            <a:ext cx="961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寬螢幕</PresentationFormat>
  <Paragraphs>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人設圖</vt:lpstr>
      <vt:lpstr>PowerPoint 簡報</vt:lpstr>
      <vt:lpstr>PowerPoint 簡報</vt:lpstr>
      <vt:lpstr>PowerPoint 簡報</vt:lpstr>
      <vt:lpstr>人設圖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人設圖</dc:title>
  <dc:creator>韋婷 王</dc:creator>
  <cp:lastModifiedBy>韋婷 王</cp:lastModifiedBy>
  <cp:revision>1</cp:revision>
  <dcterms:created xsi:type="dcterms:W3CDTF">2022-03-23T13:00:34Z</dcterms:created>
  <dcterms:modified xsi:type="dcterms:W3CDTF">2022-03-23T13:04:08Z</dcterms:modified>
</cp:coreProperties>
</file>