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40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62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42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628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55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56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583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26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700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8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84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50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99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25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89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15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EF5C662-3F45-4080-BFA6-011884BF3891}" type="datetimeFigureOut">
              <a:rPr lang="zh-TW" altLang="en-US" smtClean="0"/>
              <a:t>2023/1/8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92C405F-1236-4A48-BDAB-964D3D0513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79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bm.garena.tw/" TargetMode="External"/><Relationship Id="rId2" Type="http://schemas.openxmlformats.org/officeDocument/2006/relationships/hyperlink" Target="https://genshin.hoyoverse.com/pc-launcher/?utm_source=CHT_google_TW_search_brand3&amp;mhy_trace_channel=ga_channel&amp;new=1&amp;gclid=CjwKCAiA8OmdBhAgEiwAShr408mTP_bANhaNhCARv3jxHkmDdC7WqgFYm05WobvPMQjLNlqk0cBnqBoCawoQAvD_BwE#/GI0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AD58F-3C6A-430A-BA9F-999A1EE198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新媒體期末報告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263B5C-C226-4F50-9FEF-5A7A6D6254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11032204</a:t>
            </a:r>
            <a:r>
              <a:rPr lang="zh-TW" altLang="en-US" dirty="0"/>
              <a:t>  </a:t>
            </a:r>
            <a:r>
              <a:rPr lang="zh-TW" altLang="en-US" sz="3200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王韋婷</a:t>
            </a:r>
          </a:p>
        </p:txBody>
      </p:sp>
    </p:spTree>
    <p:extLst>
      <p:ext uri="{BB962C8B-B14F-4D97-AF65-F5344CB8AC3E}">
        <p14:creationId xmlns:p14="http://schemas.microsoft.com/office/powerpoint/2010/main" val="286374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理念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F551-2AB1-4DD5-B7AF-B33FE7D4BF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為了讓孩子能邊玩遊戲邊學習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把歷史人物與曾經發生過的故事融入遊戲裡，讓孩子在邊玩遊戲的途中，漸漸的被故事吸引進而引發對此人物或事件的興趣</a:t>
            </a:r>
          </a:p>
        </p:txBody>
      </p:sp>
    </p:spTree>
    <p:extLst>
      <p:ext uri="{BB962C8B-B14F-4D97-AF65-F5344CB8AC3E}">
        <p14:creationId xmlns:p14="http://schemas.microsoft.com/office/powerpoint/2010/main" val="73239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7" y="0"/>
            <a:ext cx="3033263" cy="1151965"/>
          </a:xfrm>
        </p:spPr>
        <p:txBody>
          <a:bodyPr/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遊戲流程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F551-2AB1-4DD5-B7AF-B33FE7D4BF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41D1F4EA-B649-4FBD-BE98-D7A985781C19}"/>
              </a:ext>
            </a:extLst>
          </p:cNvPr>
          <p:cNvSpPr/>
          <p:nvPr/>
        </p:nvSpPr>
        <p:spPr>
          <a:xfrm>
            <a:off x="880946" y="1837765"/>
            <a:ext cx="836342" cy="285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遊戲登入畫面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DD9D477-7021-4740-B275-CA35254D6D1B}"/>
              </a:ext>
            </a:extLst>
          </p:cNvPr>
          <p:cNvSpPr/>
          <p:nvPr/>
        </p:nvSpPr>
        <p:spPr>
          <a:xfrm>
            <a:off x="3997669" y="1837765"/>
            <a:ext cx="836342" cy="285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腳色介面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1140A2C5-6526-46D7-AE19-C26D3A5123CD}"/>
              </a:ext>
            </a:extLst>
          </p:cNvPr>
          <p:cNvSpPr/>
          <p:nvPr/>
        </p:nvSpPr>
        <p:spPr>
          <a:xfrm>
            <a:off x="5464983" y="1837764"/>
            <a:ext cx="836342" cy="2856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遊戲介面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5B3DBC59-D4E2-4A59-A7A5-94D6ED86F664}"/>
              </a:ext>
            </a:extLst>
          </p:cNvPr>
          <p:cNvSpPr/>
          <p:nvPr/>
        </p:nvSpPr>
        <p:spPr>
          <a:xfrm>
            <a:off x="6932297" y="1151259"/>
            <a:ext cx="836342" cy="2050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返回主選單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5D2B99A-BFF7-4134-8600-A33C1772B62A}"/>
              </a:ext>
            </a:extLst>
          </p:cNvPr>
          <p:cNvSpPr/>
          <p:nvPr/>
        </p:nvSpPr>
        <p:spPr>
          <a:xfrm>
            <a:off x="7034771" y="3429000"/>
            <a:ext cx="836342" cy="2050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繼續遊戲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0DE371BD-F6EC-4FA1-94A5-05CFD4ED79D5}"/>
              </a:ext>
            </a:extLst>
          </p:cNvPr>
          <p:cNvSpPr/>
          <p:nvPr/>
        </p:nvSpPr>
        <p:spPr>
          <a:xfrm>
            <a:off x="2348260" y="1216204"/>
            <a:ext cx="836342" cy="2050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登入帳密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7815577-01C8-4373-91BD-379E274B359E}"/>
              </a:ext>
            </a:extLst>
          </p:cNvPr>
          <p:cNvSpPr/>
          <p:nvPr/>
        </p:nvSpPr>
        <p:spPr>
          <a:xfrm>
            <a:off x="2348260" y="3493359"/>
            <a:ext cx="1272168" cy="2050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系統自動記憶上次登入帳密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81DCE70E-7BCA-4FF3-9EE4-37E0F715DDE6}"/>
              </a:ext>
            </a:extLst>
          </p:cNvPr>
          <p:cNvSpPr/>
          <p:nvPr/>
        </p:nvSpPr>
        <p:spPr>
          <a:xfrm>
            <a:off x="8739637" y="2292056"/>
            <a:ext cx="836342" cy="285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探索遊戲內容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A1931FDA-1D36-4752-98D7-6EA739702D31}"/>
              </a:ext>
            </a:extLst>
          </p:cNvPr>
          <p:cNvSpPr/>
          <p:nvPr/>
        </p:nvSpPr>
        <p:spPr>
          <a:xfrm>
            <a:off x="10342029" y="1837764"/>
            <a:ext cx="836342" cy="28568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/>
              <a:t>遊戲結束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B07218F-B62A-4A1A-8865-83508E8CF493}"/>
              </a:ext>
            </a:extLst>
          </p:cNvPr>
          <p:cNvCxnSpPr>
            <a:cxnSpLocks/>
          </p:cNvCxnSpPr>
          <p:nvPr/>
        </p:nvCxnSpPr>
        <p:spPr>
          <a:xfrm>
            <a:off x="1594624" y="2292056"/>
            <a:ext cx="659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04D631B-E8AF-4FAB-9B83-E50817A89CB1}"/>
              </a:ext>
            </a:extLst>
          </p:cNvPr>
          <p:cNvCxnSpPr>
            <a:cxnSpLocks/>
          </p:cNvCxnSpPr>
          <p:nvPr/>
        </p:nvCxnSpPr>
        <p:spPr>
          <a:xfrm flipV="1">
            <a:off x="1594624" y="3925229"/>
            <a:ext cx="62446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7131E0F0-7125-4D25-87DC-677F0878EF2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184602" y="2241209"/>
            <a:ext cx="684871" cy="635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CCC4485F-B66E-4CCB-8846-CFCA870638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09500" y="2986663"/>
            <a:ext cx="635806" cy="429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0E99AB61-6032-4CD3-ABB2-68A549AF68CE}"/>
              </a:ext>
            </a:extLst>
          </p:cNvPr>
          <p:cNvCxnSpPr>
            <a:cxnSpLocks/>
          </p:cNvCxnSpPr>
          <p:nvPr/>
        </p:nvCxnSpPr>
        <p:spPr>
          <a:xfrm flipV="1">
            <a:off x="4834011" y="2877015"/>
            <a:ext cx="552028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B7402CF-F2CB-493D-90F9-FC6526BC937F}"/>
              </a:ext>
            </a:extLst>
          </p:cNvPr>
          <p:cNvCxnSpPr>
            <a:cxnSpLocks/>
          </p:cNvCxnSpPr>
          <p:nvPr/>
        </p:nvCxnSpPr>
        <p:spPr>
          <a:xfrm flipV="1">
            <a:off x="6301326" y="2397513"/>
            <a:ext cx="523220" cy="4014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B53B4BD-AFC5-409B-A4C9-74182F583FF6}"/>
              </a:ext>
            </a:extLst>
          </p:cNvPr>
          <p:cNvCxnSpPr>
            <a:cxnSpLocks/>
          </p:cNvCxnSpPr>
          <p:nvPr/>
        </p:nvCxnSpPr>
        <p:spPr>
          <a:xfrm flipV="1">
            <a:off x="6283256" y="4059971"/>
            <a:ext cx="552028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81E930DA-BA09-4D71-A1C6-B6FF257317F4}"/>
              </a:ext>
            </a:extLst>
          </p:cNvPr>
          <p:cNvCxnSpPr>
            <a:cxnSpLocks/>
          </p:cNvCxnSpPr>
          <p:nvPr/>
        </p:nvCxnSpPr>
        <p:spPr>
          <a:xfrm>
            <a:off x="7649737" y="2062976"/>
            <a:ext cx="2486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168989C-ED61-417A-805B-F78CE6B7648E}"/>
              </a:ext>
            </a:extLst>
          </p:cNvPr>
          <p:cNvCxnSpPr/>
          <p:nvPr/>
        </p:nvCxnSpPr>
        <p:spPr>
          <a:xfrm>
            <a:off x="7768639" y="4059971"/>
            <a:ext cx="8624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7991C70A-845E-452D-9550-F867800719FA}"/>
              </a:ext>
            </a:extLst>
          </p:cNvPr>
          <p:cNvCxnSpPr/>
          <p:nvPr/>
        </p:nvCxnSpPr>
        <p:spPr>
          <a:xfrm>
            <a:off x="9456234" y="3493359"/>
            <a:ext cx="680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3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7" y="0"/>
            <a:ext cx="3033263" cy="115196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遊戲介面</a:t>
            </a:r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B7705880-A061-4305-8AB2-D50D0D111F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92" y="3185891"/>
            <a:ext cx="3180711" cy="1789324"/>
          </a:xfr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78C01D2-7EBF-470D-81F2-E9E9CA2D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36" y="962024"/>
            <a:ext cx="3181021" cy="1789324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8EFE1193-5AAA-4898-AF9B-61509800E427}"/>
              </a:ext>
            </a:extLst>
          </p:cNvPr>
          <p:cNvSpPr txBox="1"/>
          <p:nvPr/>
        </p:nvSpPr>
        <p:spPr>
          <a:xfrm>
            <a:off x="3953751" y="1071856"/>
            <a:ext cx="4991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開頭動畫：</a:t>
            </a:r>
            <a:endParaRPr lang="en-US" altLang="zh-TW" sz="2400" dirty="0"/>
          </a:p>
          <a:p>
            <a:r>
              <a:rPr lang="zh-TW" altLang="en-US" sz="2400" dirty="0"/>
              <a:t>蝴蝶飛舞停落於正在草地上睡覺人的鼻頭，那人覺得鼻子癢則打了個噴嚏，蝴蝶倉皇逃離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759218-E9FE-4CBF-8DCC-4D01AE5865FD}"/>
              </a:ext>
            </a:extLst>
          </p:cNvPr>
          <p:cNvSpPr txBox="1"/>
          <p:nvPr/>
        </p:nvSpPr>
        <p:spPr>
          <a:xfrm>
            <a:off x="4002981" y="3093339"/>
            <a:ext cx="7559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登入介面：</a:t>
            </a:r>
            <a:endParaRPr lang="en-US" altLang="zh-TW" sz="2400" dirty="0"/>
          </a:p>
          <a:p>
            <a:r>
              <a:rPr lang="zh-TW" altLang="en-US" sz="2400" dirty="0"/>
              <a:t>系統將會自動記憶玩家機體上次所登入的帳號密碼，更換帳號登入時可以按右上角</a:t>
            </a:r>
            <a:r>
              <a:rPr lang="zh-TW" altLang="en-US" sz="2400" b="1" dirty="0"/>
              <a:t>登出</a:t>
            </a:r>
            <a:r>
              <a:rPr lang="zh-TW" altLang="en-US" sz="2400" dirty="0"/>
              <a:t>鍵重新輸入帳密</a:t>
            </a:r>
            <a:endParaRPr lang="en-US" altLang="zh-TW" sz="2400" dirty="0"/>
          </a:p>
          <a:p>
            <a:r>
              <a:rPr lang="zh-TW" altLang="en-US" sz="2400" dirty="0"/>
              <a:t>左上角是</a:t>
            </a:r>
            <a:r>
              <a:rPr lang="zh-TW" altLang="en-US" sz="2400" b="1" dirty="0"/>
              <a:t>重新下載</a:t>
            </a:r>
            <a:r>
              <a:rPr lang="zh-TW" altLang="en-US" sz="2400" dirty="0"/>
              <a:t>鍵，當遊戲可能出錯時，可以內容重新載入即可</a:t>
            </a:r>
            <a:endParaRPr lang="en-US" altLang="zh-TW" sz="2400" dirty="0"/>
          </a:p>
          <a:p>
            <a:r>
              <a:rPr lang="zh-TW" altLang="en-US" sz="2400" dirty="0"/>
              <a:t>正中央是</a:t>
            </a:r>
            <a:r>
              <a:rPr lang="zh-TW" altLang="en-US" sz="2400" b="1" dirty="0"/>
              <a:t>伺服器選擇</a:t>
            </a:r>
            <a:r>
              <a:rPr lang="zh-TW" altLang="en-US" sz="2400" dirty="0"/>
              <a:t>鍵，下方則是</a:t>
            </a:r>
            <a:r>
              <a:rPr lang="zh-TW" altLang="en-US" sz="2400" b="1" dirty="0"/>
              <a:t>開始遊戲</a:t>
            </a:r>
            <a:r>
              <a:rPr lang="zh-TW" altLang="en-US" sz="2400" dirty="0"/>
              <a:t>即可遊玩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1462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7" y="0"/>
            <a:ext cx="3033263" cy="115196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遊戲介面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EFE1193-5AAA-4898-AF9B-61509800E427}"/>
              </a:ext>
            </a:extLst>
          </p:cNvPr>
          <p:cNvSpPr txBox="1"/>
          <p:nvPr/>
        </p:nvSpPr>
        <p:spPr>
          <a:xfrm>
            <a:off x="3875092" y="1241127"/>
            <a:ext cx="755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遊戲主介面：</a:t>
            </a:r>
            <a:endParaRPr lang="en-US" altLang="zh-TW" sz="2400" dirty="0"/>
          </a:p>
          <a:p>
            <a:r>
              <a:rPr lang="zh-TW" altLang="en-US" sz="2400" dirty="0"/>
              <a:t>左方是</a:t>
            </a:r>
            <a:r>
              <a:rPr lang="zh-TW" altLang="en-US" sz="2400" b="1" dirty="0"/>
              <a:t>任務區</a:t>
            </a:r>
            <a:r>
              <a:rPr lang="zh-TW" altLang="en-US" sz="2400" dirty="0"/>
              <a:t>，可以看到目前的任務項目，以及自己的頭像等級</a:t>
            </a:r>
            <a:endParaRPr lang="en-US" altLang="zh-TW" sz="2400" dirty="0"/>
          </a:p>
          <a:p>
            <a:r>
              <a:rPr lang="zh-TW" altLang="en-US" sz="2400" dirty="0"/>
              <a:t>右上方，分為</a:t>
            </a:r>
            <a:r>
              <a:rPr lang="zh-TW" altLang="en-US" sz="2400" b="1" dirty="0"/>
              <a:t>地圖</a:t>
            </a:r>
            <a:r>
              <a:rPr lang="zh-TW" altLang="en-US" sz="2400" dirty="0"/>
              <a:t>和</a:t>
            </a:r>
            <a:r>
              <a:rPr lang="zh-TW" altLang="en-US" sz="2400" b="1" dirty="0"/>
              <a:t>功能列</a:t>
            </a:r>
            <a:r>
              <a:rPr lang="zh-TW" altLang="en-US" sz="2400" dirty="0"/>
              <a:t>兩種，點即可觀看詳細內容</a:t>
            </a:r>
            <a:endParaRPr lang="en-US" altLang="zh-TW" sz="2400" dirty="0"/>
          </a:p>
          <a:p>
            <a:r>
              <a:rPr lang="zh-TW" altLang="en-US" sz="2400" dirty="0"/>
              <a:t>右下方式技能欄，從功能列的人物介紹可觀看技能詳細說明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A4EF3D-61DC-4EC3-BB4C-E1D88EEBB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63" y="3638613"/>
            <a:ext cx="3030147" cy="170497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9B0D79-210E-44BF-9FBC-9C1133C10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31" y="3549451"/>
            <a:ext cx="3177835" cy="178807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94E390F-7FC9-47C5-9BAA-57726C6CA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7" y="1373530"/>
            <a:ext cx="3030772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118AA1-9A25-490C-AC07-1C17F4CF30B5}"/>
              </a:ext>
            </a:extLst>
          </p:cNvPr>
          <p:cNvSpPr txBox="1"/>
          <p:nvPr/>
        </p:nvSpPr>
        <p:spPr>
          <a:xfrm>
            <a:off x="223991" y="4968194"/>
            <a:ext cx="1624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地圖詳細說明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0B985F4-D164-4F80-BDE9-AA8ED69571FA}"/>
              </a:ext>
            </a:extLst>
          </p:cNvPr>
          <p:cNvSpPr/>
          <p:nvPr/>
        </p:nvSpPr>
        <p:spPr>
          <a:xfrm rot="5400000">
            <a:off x="1746601" y="5069285"/>
            <a:ext cx="193894" cy="167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73A8F6-5B90-416D-B1C7-F6481511C8B5}"/>
              </a:ext>
            </a:extLst>
          </p:cNvPr>
          <p:cNvSpPr txBox="1"/>
          <p:nvPr/>
        </p:nvSpPr>
        <p:spPr>
          <a:xfrm>
            <a:off x="5472337" y="4968194"/>
            <a:ext cx="18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功能列詳細說明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2FF91AE-A372-4B39-BAFE-D2F9CDED8A31}"/>
              </a:ext>
            </a:extLst>
          </p:cNvPr>
          <p:cNvSpPr/>
          <p:nvPr/>
        </p:nvSpPr>
        <p:spPr>
          <a:xfrm rot="5400000">
            <a:off x="7228085" y="5069285"/>
            <a:ext cx="193894" cy="167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04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7" y="0"/>
            <a:ext cx="3033263" cy="1151965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遊戲介面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6DC2F7-C5F7-4F6D-AC58-2609AD6E9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94" y="3790950"/>
            <a:ext cx="3031067" cy="170497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118AA1-9A25-490C-AC07-1C17F4CF30B5}"/>
              </a:ext>
            </a:extLst>
          </p:cNvPr>
          <p:cNvSpPr txBox="1"/>
          <p:nvPr/>
        </p:nvSpPr>
        <p:spPr>
          <a:xfrm>
            <a:off x="632935" y="4829694"/>
            <a:ext cx="1624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技能介面</a:t>
            </a:r>
            <a:endParaRPr lang="en-US" altLang="zh-TW" dirty="0"/>
          </a:p>
          <a:p>
            <a:r>
              <a:rPr lang="zh-TW" altLang="en-US" dirty="0"/>
              <a:t>詳細說明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0B985F4-D164-4F80-BDE9-AA8ED69571FA}"/>
              </a:ext>
            </a:extLst>
          </p:cNvPr>
          <p:cNvSpPr/>
          <p:nvPr/>
        </p:nvSpPr>
        <p:spPr>
          <a:xfrm rot="5400000">
            <a:off x="1746601" y="5069285"/>
            <a:ext cx="193894" cy="167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73A8F6-5B90-416D-B1C7-F6481511C8B5}"/>
              </a:ext>
            </a:extLst>
          </p:cNvPr>
          <p:cNvSpPr txBox="1"/>
          <p:nvPr/>
        </p:nvSpPr>
        <p:spPr>
          <a:xfrm>
            <a:off x="5472337" y="4968194"/>
            <a:ext cx="18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技能詳細說明</a:t>
            </a: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72FF91AE-A372-4B39-BAFE-D2F9CDED8A31}"/>
              </a:ext>
            </a:extLst>
          </p:cNvPr>
          <p:cNvSpPr/>
          <p:nvPr/>
        </p:nvSpPr>
        <p:spPr>
          <a:xfrm rot="5400000">
            <a:off x="7228085" y="5069285"/>
            <a:ext cx="193894" cy="16715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499BAA-79C0-4D8F-911A-7EE567500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10" y="3891160"/>
            <a:ext cx="2852915" cy="1604765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BEC9B43C-F072-4D81-8082-D7D8518800C4}"/>
              </a:ext>
            </a:extLst>
          </p:cNvPr>
          <p:cNvSpPr txBox="1"/>
          <p:nvPr/>
        </p:nvSpPr>
        <p:spPr>
          <a:xfrm>
            <a:off x="3875092" y="1241127"/>
            <a:ext cx="75524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遊戲主介面：</a:t>
            </a:r>
            <a:endParaRPr lang="en-US" altLang="zh-TW" sz="2400" dirty="0"/>
          </a:p>
          <a:p>
            <a:r>
              <a:rPr lang="zh-TW" altLang="en-US" sz="2400" dirty="0"/>
              <a:t>左方是</a:t>
            </a:r>
            <a:r>
              <a:rPr lang="zh-TW" altLang="en-US" sz="2400" b="1" dirty="0"/>
              <a:t>任務區</a:t>
            </a:r>
            <a:r>
              <a:rPr lang="zh-TW" altLang="en-US" sz="2400" dirty="0"/>
              <a:t>，可以看到目前的任務項目，以及自己的頭像等級</a:t>
            </a:r>
            <a:endParaRPr lang="en-US" altLang="zh-TW" sz="2400" dirty="0"/>
          </a:p>
          <a:p>
            <a:r>
              <a:rPr lang="zh-TW" altLang="en-US" sz="2400" dirty="0"/>
              <a:t>右上方，分為</a:t>
            </a:r>
            <a:r>
              <a:rPr lang="zh-TW" altLang="en-US" sz="2400" b="1" dirty="0"/>
              <a:t>地圖</a:t>
            </a:r>
            <a:r>
              <a:rPr lang="zh-TW" altLang="en-US" sz="2400" dirty="0"/>
              <a:t>和</a:t>
            </a:r>
            <a:r>
              <a:rPr lang="zh-TW" altLang="en-US" sz="2400" b="1" dirty="0"/>
              <a:t>功能列</a:t>
            </a:r>
            <a:r>
              <a:rPr lang="zh-TW" altLang="en-US" sz="2400" dirty="0"/>
              <a:t>兩種，點即可觀看詳細內容</a:t>
            </a:r>
            <a:endParaRPr lang="en-US" altLang="zh-TW" sz="2400" dirty="0"/>
          </a:p>
          <a:p>
            <a:r>
              <a:rPr lang="zh-TW" altLang="en-US" sz="2400" dirty="0"/>
              <a:t>右下方式技能欄，從功能列的人物介紹可觀看技能詳細說明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A187849-130F-4B92-9A54-EDCEA2504B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7" y="1373530"/>
            <a:ext cx="3030772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87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目標客群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F551-2AB1-4DD5-B7AF-B33FE7D4BF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國中以上的孩子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對歷史與國文有興趣的人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不願意只從課本上吸收新知的人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喜歡玩動作遊戲的人</a:t>
            </a:r>
          </a:p>
        </p:txBody>
      </p:sp>
    </p:spTree>
    <p:extLst>
      <p:ext uri="{BB962C8B-B14F-4D97-AF65-F5344CB8AC3E}">
        <p14:creationId xmlns:p14="http://schemas.microsoft.com/office/powerpoint/2010/main" val="745217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055BF-30AD-4968-8360-8328DB97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華康粗黑體" panose="020B0709000000000000" pitchFamily="49" charset="-120"/>
                <a:ea typeface="華康粗黑體" panose="020B0709000000000000" pitchFamily="49" charset="-120"/>
              </a:rPr>
              <a:t>參考資料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BEF551-2AB1-4DD5-B7AF-B33FE7D4BF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37765"/>
            <a:ext cx="10394707" cy="3311189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原神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天涯明月刀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M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307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要賽事">
  <a:themeElements>
    <a:clrScheme name="主要賽事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主要賽事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主要賽事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TM04033927[[fn=主要賽事]]</Template>
  <TotalTime>44</TotalTime>
  <Words>343</Words>
  <Application>Microsoft Office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華康粗黑體</vt:lpstr>
      <vt:lpstr>微軟正黑體</vt:lpstr>
      <vt:lpstr>Arial</vt:lpstr>
      <vt:lpstr>Impact</vt:lpstr>
      <vt:lpstr>主要賽事</vt:lpstr>
      <vt:lpstr>新媒體期末報告</vt:lpstr>
      <vt:lpstr>理念</vt:lpstr>
      <vt:lpstr>遊戲流程</vt:lpstr>
      <vt:lpstr>遊戲介面</vt:lpstr>
      <vt:lpstr>遊戲介面</vt:lpstr>
      <vt:lpstr>遊戲介面</vt:lpstr>
      <vt:lpstr>目標客群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新媒體期末報告</dc:title>
  <dc:creator>韋婷 王</dc:creator>
  <cp:lastModifiedBy>韋婷 王</cp:lastModifiedBy>
  <cp:revision>5</cp:revision>
  <dcterms:created xsi:type="dcterms:W3CDTF">2023-01-08T09:11:57Z</dcterms:created>
  <dcterms:modified xsi:type="dcterms:W3CDTF">2023-01-08T09:56:11Z</dcterms:modified>
</cp:coreProperties>
</file>