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9"/>
  </p:notesMasterIdLst>
  <p:sldIdLst>
    <p:sldId id="259" r:id="rId3"/>
    <p:sldId id="263" r:id="rId4"/>
    <p:sldId id="282" r:id="rId5"/>
    <p:sldId id="264" r:id="rId6"/>
    <p:sldId id="268" r:id="rId7"/>
    <p:sldId id="266" r:id="rId8"/>
    <p:sldId id="272" r:id="rId9"/>
    <p:sldId id="273" r:id="rId10"/>
    <p:sldId id="274" r:id="rId11"/>
    <p:sldId id="275" r:id="rId12"/>
    <p:sldId id="276" r:id="rId13"/>
    <p:sldId id="280" r:id="rId14"/>
    <p:sldId id="278" r:id="rId15"/>
    <p:sldId id="279" r:id="rId16"/>
    <p:sldId id="277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34CA3-02D5-4F39-9C1B-51488BCBA623}" v="144" dt="2023-10-26T17:27:40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0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Mizell" userId="0036c6011a8b994e" providerId="LiveId" clId="{3B834CA3-02D5-4F39-9C1B-51488BCBA623}"/>
    <pc:docChg chg="undo redo custSel addSld delSld modSld sldOrd">
      <pc:chgData name="Brenton Mizell" userId="0036c6011a8b994e" providerId="LiveId" clId="{3B834CA3-02D5-4F39-9C1B-51488BCBA623}" dt="2023-10-26T17:27:48.400" v="6190" actId="478"/>
      <pc:docMkLst>
        <pc:docMk/>
      </pc:docMkLst>
      <pc:sldChg chg="addSp delSp modSp mod setBg">
        <pc:chgData name="Brenton Mizell" userId="0036c6011a8b994e" providerId="LiveId" clId="{3B834CA3-02D5-4F39-9C1B-51488BCBA623}" dt="2023-10-26T17:25:14.354" v="6184" actId="20577"/>
        <pc:sldMkLst>
          <pc:docMk/>
          <pc:sldMk cId="1913477580" sldId="259"/>
        </pc:sldMkLst>
        <pc:spChg chg="mod">
          <ac:chgData name="Brenton Mizell" userId="0036c6011a8b994e" providerId="LiveId" clId="{3B834CA3-02D5-4F39-9C1B-51488BCBA623}" dt="2023-10-26T17:25:14.354" v="6184" actId="20577"/>
          <ac:spMkLst>
            <pc:docMk/>
            <pc:sldMk cId="1913477580" sldId="259"/>
            <ac:spMk id="2" creationId="{00000000-0000-0000-0000-000000000000}"/>
          </ac:spMkLst>
        </pc:spChg>
        <pc:spChg chg="add mod">
          <ac:chgData name="Brenton Mizell" userId="0036c6011a8b994e" providerId="LiveId" clId="{3B834CA3-02D5-4F39-9C1B-51488BCBA623}" dt="2023-10-26T17:19:11.214" v="6168" actId="1076"/>
          <ac:spMkLst>
            <pc:docMk/>
            <pc:sldMk cId="1913477580" sldId="259"/>
            <ac:spMk id="3" creationId="{F2892224-F0F6-C40D-B0B0-385636D25BE0}"/>
          </ac:spMkLst>
        </pc:spChg>
        <pc:picChg chg="del">
          <ac:chgData name="Brenton Mizell" userId="0036c6011a8b994e" providerId="LiveId" clId="{3B834CA3-02D5-4F39-9C1B-51488BCBA623}" dt="2023-10-24T19:18:32.578" v="2" actId="478"/>
          <ac:picMkLst>
            <pc:docMk/>
            <pc:sldMk cId="1913477580" sldId="259"/>
            <ac:picMk id="1026" creationId="{4B21B2D1-EF72-25C9-C15D-0AB364FD087E}"/>
          </ac:picMkLst>
        </pc:picChg>
      </pc:sldChg>
      <pc:sldChg chg="modSp mod">
        <pc:chgData name="Brenton Mizell" userId="0036c6011a8b994e" providerId="LiveId" clId="{3B834CA3-02D5-4F39-9C1B-51488BCBA623}" dt="2023-10-26T17:22:43.694" v="6182" actId="20577"/>
        <pc:sldMkLst>
          <pc:docMk/>
          <pc:sldMk cId="1525183953" sldId="263"/>
        </pc:sldMkLst>
        <pc:spChg chg="mod">
          <ac:chgData name="Brenton Mizell" userId="0036c6011a8b994e" providerId="LiveId" clId="{3B834CA3-02D5-4F39-9C1B-51488BCBA623}" dt="2023-10-26T17:22:43.694" v="6182" actId="20577"/>
          <ac:spMkLst>
            <pc:docMk/>
            <pc:sldMk cId="1525183953" sldId="263"/>
            <ac:spMk id="3" creationId="{9E067C2A-3E78-4B90-6717-605D18BDDB44}"/>
          </ac:spMkLst>
        </pc:spChg>
      </pc:sldChg>
      <pc:sldChg chg="addSp modSp new mod">
        <pc:chgData name="Brenton Mizell" userId="0036c6011a8b994e" providerId="LiveId" clId="{3B834CA3-02D5-4F39-9C1B-51488BCBA623}" dt="2023-10-25T18:44:36.306" v="4263" actId="1076"/>
        <pc:sldMkLst>
          <pc:docMk/>
          <pc:sldMk cId="3967076323" sldId="264"/>
        </pc:sldMkLst>
        <pc:spChg chg="mod">
          <ac:chgData name="Brenton Mizell" userId="0036c6011a8b994e" providerId="LiveId" clId="{3B834CA3-02D5-4F39-9C1B-51488BCBA623}" dt="2023-10-24T19:21:40.207" v="237" actId="20577"/>
          <ac:spMkLst>
            <pc:docMk/>
            <pc:sldMk cId="3967076323" sldId="264"/>
            <ac:spMk id="2" creationId="{9D578C0F-89F9-0EA0-5A9A-4A72B2F8480B}"/>
          </ac:spMkLst>
        </pc:spChg>
        <pc:spChg chg="mod">
          <ac:chgData name="Brenton Mizell" userId="0036c6011a8b994e" providerId="LiveId" clId="{3B834CA3-02D5-4F39-9C1B-51488BCBA623}" dt="2023-10-24T19:27:36.090" v="404" actId="20577"/>
          <ac:spMkLst>
            <pc:docMk/>
            <pc:sldMk cId="3967076323" sldId="264"/>
            <ac:spMk id="3" creationId="{73468526-4E9E-3BE1-9CAE-5F9009991E68}"/>
          </ac:spMkLst>
        </pc:spChg>
        <pc:picChg chg="add mod">
          <ac:chgData name="Brenton Mizell" userId="0036c6011a8b994e" providerId="LiveId" clId="{3B834CA3-02D5-4F39-9C1B-51488BCBA623}" dt="2023-10-25T18:44:36.306" v="4263" actId="1076"/>
          <ac:picMkLst>
            <pc:docMk/>
            <pc:sldMk cId="3967076323" sldId="264"/>
            <ac:picMk id="6146" creationId="{4FF28250-0B1F-9290-B2C3-8573C2D93601}"/>
          </ac:picMkLst>
        </pc:picChg>
      </pc:sldChg>
      <pc:sldChg chg="del">
        <pc:chgData name="Brenton Mizell" userId="0036c6011a8b994e" providerId="LiveId" clId="{3B834CA3-02D5-4F39-9C1B-51488BCBA623}" dt="2023-10-24T19:18:52.667" v="14" actId="47"/>
        <pc:sldMkLst>
          <pc:docMk/>
          <pc:sldMk cId="4026366935" sldId="264"/>
        </pc:sldMkLst>
      </pc:sldChg>
      <pc:sldChg chg="del">
        <pc:chgData name="Brenton Mizell" userId="0036c6011a8b994e" providerId="LiveId" clId="{3B834CA3-02D5-4F39-9C1B-51488BCBA623}" dt="2023-10-24T19:18:54.137" v="16" actId="47"/>
        <pc:sldMkLst>
          <pc:docMk/>
          <pc:sldMk cId="1554177190" sldId="265"/>
        </pc:sldMkLst>
      </pc:sldChg>
      <pc:sldChg chg="modSp new del mod">
        <pc:chgData name="Brenton Mizell" userId="0036c6011a8b994e" providerId="LiveId" clId="{3B834CA3-02D5-4F39-9C1B-51488BCBA623}" dt="2023-10-24T20:20:15.176" v="2306" actId="47"/>
        <pc:sldMkLst>
          <pc:docMk/>
          <pc:sldMk cId="3790736749" sldId="265"/>
        </pc:sldMkLst>
        <pc:spChg chg="mod">
          <ac:chgData name="Brenton Mizell" userId="0036c6011a8b994e" providerId="LiveId" clId="{3B834CA3-02D5-4F39-9C1B-51488BCBA623}" dt="2023-10-24T19:28:09.259" v="460" actId="20577"/>
          <ac:spMkLst>
            <pc:docMk/>
            <pc:sldMk cId="3790736749" sldId="265"/>
            <ac:spMk id="2" creationId="{E69C78DC-5456-F38A-B639-87B599E5BA19}"/>
          </ac:spMkLst>
        </pc:spChg>
        <pc:spChg chg="mod">
          <ac:chgData name="Brenton Mizell" userId="0036c6011a8b994e" providerId="LiveId" clId="{3B834CA3-02D5-4F39-9C1B-51488BCBA623}" dt="2023-10-24T19:57:11.664" v="1401" actId="20577"/>
          <ac:spMkLst>
            <pc:docMk/>
            <pc:sldMk cId="3790736749" sldId="265"/>
            <ac:spMk id="3" creationId="{F6B5DF90-CB22-8E58-104C-F696DE3E9DB2}"/>
          </ac:spMkLst>
        </pc:spChg>
      </pc:sldChg>
      <pc:sldChg chg="del">
        <pc:chgData name="Brenton Mizell" userId="0036c6011a8b994e" providerId="LiveId" clId="{3B834CA3-02D5-4F39-9C1B-51488BCBA623}" dt="2023-10-24T19:18:53.565" v="15" actId="47"/>
        <pc:sldMkLst>
          <pc:docMk/>
          <pc:sldMk cId="3416148829" sldId="266"/>
        </pc:sldMkLst>
      </pc:sldChg>
      <pc:sldChg chg="addSp delSp modSp new mod">
        <pc:chgData name="Brenton Mizell" userId="0036c6011a8b994e" providerId="LiveId" clId="{3B834CA3-02D5-4F39-9C1B-51488BCBA623}" dt="2023-10-26T16:49:31.177" v="5303" actId="1076"/>
        <pc:sldMkLst>
          <pc:docMk/>
          <pc:sldMk cId="3447609591" sldId="266"/>
        </pc:sldMkLst>
        <pc:spChg chg="mod">
          <ac:chgData name="Brenton Mizell" userId="0036c6011a8b994e" providerId="LiveId" clId="{3B834CA3-02D5-4F39-9C1B-51488BCBA623}" dt="2023-10-26T16:48:46.245" v="5281" actId="20577"/>
          <ac:spMkLst>
            <pc:docMk/>
            <pc:sldMk cId="3447609591" sldId="266"/>
            <ac:spMk id="2" creationId="{38A5221B-6474-DA1B-E06A-FB6DF109B166}"/>
          </ac:spMkLst>
        </pc:spChg>
        <pc:spChg chg="mod">
          <ac:chgData name="Brenton Mizell" userId="0036c6011a8b994e" providerId="LiveId" clId="{3B834CA3-02D5-4F39-9C1B-51488BCBA623}" dt="2023-10-25T18:41:08.874" v="4193" actId="14100"/>
          <ac:spMkLst>
            <pc:docMk/>
            <pc:sldMk cId="3447609591" sldId="266"/>
            <ac:spMk id="3" creationId="{5644BF52-0F77-2F37-4DA7-3664F690C1E3}"/>
          </ac:spMkLst>
        </pc:spChg>
        <pc:spChg chg="add mod">
          <ac:chgData name="Brenton Mizell" userId="0036c6011a8b994e" providerId="LiveId" clId="{3B834CA3-02D5-4F39-9C1B-51488BCBA623}" dt="2023-10-26T16:48:51.666" v="5291" actId="20577"/>
          <ac:spMkLst>
            <pc:docMk/>
            <pc:sldMk cId="3447609591" sldId="266"/>
            <ac:spMk id="4" creationId="{11877D2B-407C-8D8A-7857-EEF6A2C119A6}"/>
          </ac:spMkLst>
        </pc:spChg>
        <pc:spChg chg="add mod">
          <ac:chgData name="Brenton Mizell" userId="0036c6011a8b994e" providerId="LiveId" clId="{3B834CA3-02D5-4F39-9C1B-51488BCBA623}" dt="2023-10-26T16:49:09.974" v="5301" actId="14100"/>
          <ac:spMkLst>
            <pc:docMk/>
            <pc:sldMk cId="3447609591" sldId="266"/>
            <ac:spMk id="5" creationId="{F7560FF9-7436-585E-5C1F-AA28C9C8CA54}"/>
          </ac:spMkLst>
        </pc:spChg>
        <pc:picChg chg="add mod">
          <ac:chgData name="Brenton Mizell" userId="0036c6011a8b994e" providerId="LiveId" clId="{3B834CA3-02D5-4F39-9C1B-51488BCBA623}" dt="2023-10-26T16:49:31.177" v="5303" actId="1076"/>
          <ac:picMkLst>
            <pc:docMk/>
            <pc:sldMk cId="3447609591" sldId="266"/>
            <ac:picMk id="4098" creationId="{FBEF97BD-485B-2EA3-119A-DF959CE162BE}"/>
          </ac:picMkLst>
        </pc:picChg>
        <pc:picChg chg="add del">
          <ac:chgData name="Brenton Mizell" userId="0036c6011a8b994e" providerId="LiveId" clId="{3B834CA3-02D5-4F39-9C1B-51488BCBA623}" dt="2023-10-25T18:41:48.825" v="4210"/>
          <ac:picMkLst>
            <pc:docMk/>
            <pc:sldMk cId="3447609591" sldId="266"/>
            <ac:picMk id="4100" creationId="{8625F543-A2A7-E5FE-C7B1-7967047E8319}"/>
          </ac:picMkLst>
        </pc:picChg>
      </pc:sldChg>
      <pc:sldChg chg="del">
        <pc:chgData name="Brenton Mizell" userId="0036c6011a8b994e" providerId="LiveId" clId="{3B834CA3-02D5-4F39-9C1B-51488BCBA623}" dt="2023-10-24T19:18:54.571" v="17" actId="47"/>
        <pc:sldMkLst>
          <pc:docMk/>
          <pc:sldMk cId="630988855" sldId="267"/>
        </pc:sldMkLst>
      </pc:sldChg>
      <pc:sldChg chg="modSp new del mod">
        <pc:chgData name="Brenton Mizell" userId="0036c6011a8b994e" providerId="LiveId" clId="{3B834CA3-02D5-4F39-9C1B-51488BCBA623}" dt="2023-10-24T20:12:50.124" v="1862" actId="47"/>
        <pc:sldMkLst>
          <pc:docMk/>
          <pc:sldMk cId="1930438798" sldId="267"/>
        </pc:sldMkLst>
        <pc:spChg chg="mod">
          <ac:chgData name="Brenton Mizell" userId="0036c6011a8b994e" providerId="LiveId" clId="{3B834CA3-02D5-4F39-9C1B-51488BCBA623}" dt="2023-10-24T19:41:52.872" v="977" actId="20577"/>
          <ac:spMkLst>
            <pc:docMk/>
            <pc:sldMk cId="1930438798" sldId="267"/>
            <ac:spMk id="2" creationId="{2BB14C11-1A66-323D-FE14-03467BAAFB10}"/>
          </ac:spMkLst>
        </pc:spChg>
        <pc:spChg chg="mod">
          <ac:chgData name="Brenton Mizell" userId="0036c6011a8b994e" providerId="LiveId" clId="{3B834CA3-02D5-4F39-9C1B-51488BCBA623}" dt="2023-10-24T19:42:59.375" v="998" actId="207"/>
          <ac:spMkLst>
            <pc:docMk/>
            <pc:sldMk cId="1930438798" sldId="267"/>
            <ac:spMk id="3" creationId="{10F41C78-B9E7-1303-902F-7C5D04A8AEF1}"/>
          </ac:spMkLst>
        </pc:spChg>
      </pc:sldChg>
      <pc:sldChg chg="addSp modSp new mod ord">
        <pc:chgData name="Brenton Mizell" userId="0036c6011a8b994e" providerId="LiveId" clId="{3B834CA3-02D5-4F39-9C1B-51488BCBA623}" dt="2023-10-26T16:40:23.097" v="4852" actId="20577"/>
        <pc:sldMkLst>
          <pc:docMk/>
          <pc:sldMk cId="449572059" sldId="268"/>
        </pc:sldMkLst>
        <pc:spChg chg="mod">
          <ac:chgData name="Brenton Mizell" userId="0036c6011a8b994e" providerId="LiveId" clId="{3B834CA3-02D5-4F39-9C1B-51488BCBA623}" dt="2023-10-24T20:20:21.624" v="2315" actId="20577"/>
          <ac:spMkLst>
            <pc:docMk/>
            <pc:sldMk cId="449572059" sldId="268"/>
            <ac:spMk id="2" creationId="{9BDD5BFC-476E-6781-4FA8-D8FBC97E2309}"/>
          </ac:spMkLst>
        </pc:spChg>
        <pc:spChg chg="mod">
          <ac:chgData name="Brenton Mizell" userId="0036c6011a8b994e" providerId="LiveId" clId="{3B834CA3-02D5-4F39-9C1B-51488BCBA623}" dt="2023-10-26T16:40:23.097" v="4852" actId="20577"/>
          <ac:spMkLst>
            <pc:docMk/>
            <pc:sldMk cId="449572059" sldId="268"/>
            <ac:spMk id="3" creationId="{FDBB5099-4BE8-9D5B-EC7B-9158966DDA46}"/>
          </ac:spMkLst>
        </pc:spChg>
        <pc:picChg chg="add mod">
          <ac:chgData name="Brenton Mizell" userId="0036c6011a8b994e" providerId="LiveId" clId="{3B834CA3-02D5-4F39-9C1B-51488BCBA623}" dt="2023-10-25T18:43:59.367" v="4261" actId="1076"/>
          <ac:picMkLst>
            <pc:docMk/>
            <pc:sldMk cId="449572059" sldId="268"/>
            <ac:picMk id="5122" creationId="{AA363C1F-365F-321D-73C0-95C1E2FEF7CF}"/>
          </ac:picMkLst>
        </pc:picChg>
      </pc:sldChg>
      <pc:sldChg chg="del">
        <pc:chgData name="Brenton Mizell" userId="0036c6011a8b994e" providerId="LiveId" clId="{3B834CA3-02D5-4F39-9C1B-51488BCBA623}" dt="2023-10-24T19:18:54.918" v="18" actId="47"/>
        <pc:sldMkLst>
          <pc:docMk/>
          <pc:sldMk cId="1573235367" sldId="268"/>
        </pc:sldMkLst>
      </pc:sldChg>
      <pc:sldChg chg="modSp new del mod">
        <pc:chgData name="Brenton Mizell" userId="0036c6011a8b994e" providerId="LiveId" clId="{3B834CA3-02D5-4F39-9C1B-51488BCBA623}" dt="2023-10-24T21:04:54.842" v="3436" actId="47"/>
        <pc:sldMkLst>
          <pc:docMk/>
          <pc:sldMk cId="3999013583" sldId="269"/>
        </pc:sldMkLst>
        <pc:spChg chg="mod">
          <ac:chgData name="Brenton Mizell" userId="0036c6011a8b994e" providerId="LiveId" clId="{3B834CA3-02D5-4F39-9C1B-51488BCBA623}" dt="2023-10-24T20:46:49.167" v="2735" actId="20577"/>
          <ac:spMkLst>
            <pc:docMk/>
            <pc:sldMk cId="3999013583" sldId="269"/>
            <ac:spMk id="2" creationId="{AA6B5F46-794B-0BA9-94D7-E3132A29C12E}"/>
          </ac:spMkLst>
        </pc:spChg>
      </pc:sldChg>
      <pc:sldChg chg="del">
        <pc:chgData name="Brenton Mizell" userId="0036c6011a8b994e" providerId="LiveId" clId="{3B834CA3-02D5-4F39-9C1B-51488BCBA623}" dt="2023-10-24T19:18:55.553" v="19" actId="47"/>
        <pc:sldMkLst>
          <pc:docMk/>
          <pc:sldMk cId="4217009048" sldId="269"/>
        </pc:sldMkLst>
      </pc:sldChg>
      <pc:sldChg chg="modSp new del mod">
        <pc:chgData name="Brenton Mizell" userId="0036c6011a8b994e" providerId="LiveId" clId="{3B834CA3-02D5-4F39-9C1B-51488BCBA623}" dt="2023-10-24T21:05:11.435" v="3437" actId="47"/>
        <pc:sldMkLst>
          <pc:docMk/>
          <pc:sldMk cId="2394355560" sldId="270"/>
        </pc:sldMkLst>
        <pc:spChg chg="mod">
          <ac:chgData name="Brenton Mizell" userId="0036c6011a8b994e" providerId="LiveId" clId="{3B834CA3-02D5-4F39-9C1B-51488BCBA623}" dt="2023-10-24T19:28:41.365" v="484" actId="20577"/>
          <ac:spMkLst>
            <pc:docMk/>
            <pc:sldMk cId="2394355560" sldId="270"/>
            <ac:spMk id="2" creationId="{04B03B09-FC96-3339-09EB-DE7FF91405DB}"/>
          </ac:spMkLst>
        </pc:spChg>
      </pc:sldChg>
      <pc:sldChg chg="del">
        <pc:chgData name="Brenton Mizell" userId="0036c6011a8b994e" providerId="LiveId" clId="{3B834CA3-02D5-4F39-9C1B-51488BCBA623}" dt="2023-10-24T19:18:55.824" v="20" actId="47"/>
        <pc:sldMkLst>
          <pc:docMk/>
          <pc:sldMk cId="3852026415" sldId="270"/>
        </pc:sldMkLst>
      </pc:sldChg>
      <pc:sldChg chg="del">
        <pc:chgData name="Brenton Mizell" userId="0036c6011a8b994e" providerId="LiveId" clId="{3B834CA3-02D5-4F39-9C1B-51488BCBA623}" dt="2023-10-24T19:18:56.637" v="23" actId="47"/>
        <pc:sldMkLst>
          <pc:docMk/>
          <pc:sldMk cId="1376222803" sldId="271"/>
        </pc:sldMkLst>
      </pc:sldChg>
      <pc:sldChg chg="modSp new del mod">
        <pc:chgData name="Brenton Mizell" userId="0036c6011a8b994e" providerId="LiveId" clId="{3B834CA3-02D5-4F39-9C1B-51488BCBA623}" dt="2023-10-24T21:05:14.700" v="3438" actId="47"/>
        <pc:sldMkLst>
          <pc:docMk/>
          <pc:sldMk cId="4005196343" sldId="271"/>
        </pc:sldMkLst>
        <pc:spChg chg="mod">
          <ac:chgData name="Brenton Mizell" userId="0036c6011a8b994e" providerId="LiveId" clId="{3B834CA3-02D5-4F39-9C1B-51488BCBA623}" dt="2023-10-24T19:28:50.579" v="493" actId="20577"/>
          <ac:spMkLst>
            <pc:docMk/>
            <pc:sldMk cId="4005196343" sldId="271"/>
            <ac:spMk id="2" creationId="{DE56F947-A6CE-2794-3B43-062E4D54645B}"/>
          </ac:spMkLst>
        </pc:spChg>
      </pc:sldChg>
      <pc:sldChg chg="del">
        <pc:chgData name="Brenton Mizell" userId="0036c6011a8b994e" providerId="LiveId" clId="{3B834CA3-02D5-4F39-9C1B-51488BCBA623}" dt="2023-10-24T19:18:57.013" v="24" actId="47"/>
        <pc:sldMkLst>
          <pc:docMk/>
          <pc:sldMk cId="769520944" sldId="272"/>
        </pc:sldMkLst>
      </pc:sldChg>
      <pc:sldChg chg="addSp delSp modSp add mod">
        <pc:chgData name="Brenton Mizell" userId="0036c6011a8b994e" providerId="LiveId" clId="{3B834CA3-02D5-4F39-9C1B-51488BCBA623}" dt="2023-10-25T18:03:27.644" v="4050" actId="1076"/>
        <pc:sldMkLst>
          <pc:docMk/>
          <pc:sldMk cId="2879133013" sldId="272"/>
        </pc:sldMkLst>
        <pc:spChg chg="mod">
          <ac:chgData name="Brenton Mizell" userId="0036c6011a8b994e" providerId="LiveId" clId="{3B834CA3-02D5-4F39-9C1B-51488BCBA623}" dt="2023-10-24T20:10:31.818" v="1795" actId="20577"/>
          <ac:spMkLst>
            <pc:docMk/>
            <pc:sldMk cId="2879133013" sldId="272"/>
            <ac:spMk id="2" creationId="{38A5221B-6474-DA1B-E06A-FB6DF109B166}"/>
          </ac:spMkLst>
        </pc:spChg>
        <pc:spChg chg="mod">
          <ac:chgData name="Brenton Mizell" userId="0036c6011a8b994e" providerId="LiveId" clId="{3B834CA3-02D5-4F39-9C1B-51488BCBA623}" dt="2023-10-25T17:48:01.786" v="4022" actId="14100"/>
          <ac:spMkLst>
            <pc:docMk/>
            <pc:sldMk cId="2879133013" sldId="272"/>
            <ac:spMk id="3" creationId="{5644BF52-0F77-2F37-4DA7-3664F690C1E3}"/>
          </ac:spMkLst>
        </pc:spChg>
        <pc:spChg chg="add mod">
          <ac:chgData name="Brenton Mizell" userId="0036c6011a8b994e" providerId="LiveId" clId="{3B834CA3-02D5-4F39-9C1B-51488BCBA623}" dt="2023-10-25T18:03:27.644" v="4050" actId="1076"/>
          <ac:spMkLst>
            <pc:docMk/>
            <pc:sldMk cId="2879133013" sldId="272"/>
            <ac:spMk id="4" creationId="{790261AF-5F81-EE05-FD43-6E86A6557346}"/>
          </ac:spMkLst>
        </pc:spChg>
        <pc:spChg chg="add del mod">
          <ac:chgData name="Brenton Mizell" userId="0036c6011a8b994e" providerId="LiveId" clId="{3B834CA3-02D5-4F39-9C1B-51488BCBA623}" dt="2023-10-25T18:03:18.846" v="4044"/>
          <ac:spMkLst>
            <pc:docMk/>
            <pc:sldMk cId="2879133013" sldId="272"/>
            <ac:spMk id="5" creationId="{9061A807-C091-E99B-01C4-8E28BE4B9434}"/>
          </ac:spMkLst>
        </pc:spChg>
      </pc:sldChg>
      <pc:sldChg chg="del">
        <pc:chgData name="Brenton Mizell" userId="0036c6011a8b994e" providerId="LiveId" clId="{3B834CA3-02D5-4F39-9C1B-51488BCBA623}" dt="2023-10-24T19:18:57.354" v="25" actId="47"/>
        <pc:sldMkLst>
          <pc:docMk/>
          <pc:sldMk cId="510867980" sldId="273"/>
        </pc:sldMkLst>
      </pc:sldChg>
      <pc:sldChg chg="addSp modSp new mod">
        <pc:chgData name="Brenton Mizell" userId="0036c6011a8b994e" providerId="LiveId" clId="{3B834CA3-02D5-4F39-9C1B-51488BCBA623}" dt="2023-10-25T18:25:02.560" v="4105" actId="1076"/>
        <pc:sldMkLst>
          <pc:docMk/>
          <pc:sldMk cId="3551059290" sldId="273"/>
        </pc:sldMkLst>
        <pc:spChg chg="mod">
          <ac:chgData name="Brenton Mizell" userId="0036c6011a8b994e" providerId="LiveId" clId="{3B834CA3-02D5-4F39-9C1B-51488BCBA623}" dt="2023-10-24T20:03:45.272" v="1430" actId="20577"/>
          <ac:spMkLst>
            <pc:docMk/>
            <pc:sldMk cId="3551059290" sldId="273"/>
            <ac:spMk id="2" creationId="{AA26839E-886E-36A2-B6FF-4514E67DBEF8}"/>
          </ac:spMkLst>
        </pc:spChg>
        <pc:spChg chg="mod">
          <ac:chgData name="Brenton Mizell" userId="0036c6011a8b994e" providerId="LiveId" clId="{3B834CA3-02D5-4F39-9C1B-51488BCBA623}" dt="2023-10-25T18:25:02.560" v="4105" actId="1076"/>
          <ac:spMkLst>
            <pc:docMk/>
            <pc:sldMk cId="3551059290" sldId="273"/>
            <ac:spMk id="3" creationId="{069F70F7-F7BB-6A74-AB14-8539FAC5E738}"/>
          </ac:spMkLst>
        </pc:spChg>
        <pc:picChg chg="add mod modCrop">
          <ac:chgData name="Brenton Mizell" userId="0036c6011a8b994e" providerId="LiveId" clId="{3B834CA3-02D5-4F39-9C1B-51488BCBA623}" dt="2023-10-25T18:07:33.961" v="4104" actId="732"/>
          <ac:picMkLst>
            <pc:docMk/>
            <pc:sldMk cId="3551059290" sldId="273"/>
            <ac:picMk id="4" creationId="{46D4C5FB-FA54-B9A6-8F06-91E572ACE936}"/>
          </ac:picMkLst>
        </pc:picChg>
      </pc:sldChg>
      <pc:sldChg chg="del">
        <pc:chgData name="Brenton Mizell" userId="0036c6011a8b994e" providerId="LiveId" clId="{3B834CA3-02D5-4F39-9C1B-51488BCBA623}" dt="2023-10-24T19:18:57.628" v="26" actId="47"/>
        <pc:sldMkLst>
          <pc:docMk/>
          <pc:sldMk cId="101934259" sldId="274"/>
        </pc:sldMkLst>
      </pc:sldChg>
      <pc:sldChg chg="addSp delSp modSp new mod">
        <pc:chgData name="Brenton Mizell" userId="0036c6011a8b994e" providerId="LiveId" clId="{3B834CA3-02D5-4F39-9C1B-51488BCBA623}" dt="2023-10-25T18:28:02.904" v="4180" actId="1076"/>
        <pc:sldMkLst>
          <pc:docMk/>
          <pc:sldMk cId="3280178405" sldId="274"/>
        </pc:sldMkLst>
        <pc:spChg chg="mod">
          <ac:chgData name="Brenton Mizell" userId="0036c6011a8b994e" providerId="LiveId" clId="{3B834CA3-02D5-4F39-9C1B-51488BCBA623}" dt="2023-10-24T20:24:51.464" v="2551" actId="20577"/>
          <ac:spMkLst>
            <pc:docMk/>
            <pc:sldMk cId="3280178405" sldId="274"/>
            <ac:spMk id="2" creationId="{126B7511-EB37-0E7D-60A4-01A31C5B55D9}"/>
          </ac:spMkLst>
        </pc:spChg>
        <pc:spChg chg="add del mod">
          <ac:chgData name="Brenton Mizell" userId="0036c6011a8b994e" providerId="LiveId" clId="{3B834CA3-02D5-4F39-9C1B-51488BCBA623}" dt="2023-10-25T18:26:25.604" v="4118" actId="478"/>
          <ac:spMkLst>
            <pc:docMk/>
            <pc:sldMk cId="3280178405" sldId="274"/>
            <ac:spMk id="3" creationId="{9BF1FA08-31D0-CCF3-4B85-B63DB94F81DE}"/>
          </ac:spMkLst>
        </pc:spChg>
        <pc:spChg chg="add del mod">
          <ac:chgData name="Brenton Mizell" userId="0036c6011a8b994e" providerId="LiveId" clId="{3B834CA3-02D5-4F39-9C1B-51488BCBA623}" dt="2023-10-25T18:26:25.604" v="4118" actId="478"/>
          <ac:spMkLst>
            <pc:docMk/>
            <pc:sldMk cId="3280178405" sldId="274"/>
            <ac:spMk id="4" creationId="{38DD9103-DBED-C17C-271D-60E8EAFFAB0E}"/>
          </ac:spMkLst>
        </pc:spChg>
        <pc:spChg chg="add mod">
          <ac:chgData name="Brenton Mizell" userId="0036c6011a8b994e" providerId="LiveId" clId="{3B834CA3-02D5-4F39-9C1B-51488BCBA623}" dt="2023-10-25T18:28:02.904" v="4180" actId="1076"/>
          <ac:spMkLst>
            <pc:docMk/>
            <pc:sldMk cId="3280178405" sldId="274"/>
            <ac:spMk id="5" creationId="{4C5BBB67-E994-338F-C15F-8E686A8EE1DA}"/>
          </ac:spMkLst>
        </pc:spChg>
        <pc:picChg chg="add">
          <ac:chgData name="Brenton Mizell" userId="0036c6011a8b994e" providerId="LiveId" clId="{3B834CA3-02D5-4F39-9C1B-51488BCBA623}" dt="2023-10-25T18:26:01.695" v="4108"/>
          <ac:picMkLst>
            <pc:docMk/>
            <pc:sldMk cId="3280178405" sldId="274"/>
            <ac:picMk id="1026" creationId="{EBC11341-1EE0-ECB1-9A2A-0075D16D9EE7}"/>
          </ac:picMkLst>
        </pc:picChg>
        <pc:picChg chg="add del mod">
          <ac:chgData name="Brenton Mizell" userId="0036c6011a8b994e" providerId="LiveId" clId="{3B834CA3-02D5-4F39-9C1B-51488BCBA623}" dt="2023-10-25T18:26:11.950" v="4110"/>
          <ac:picMkLst>
            <pc:docMk/>
            <pc:sldMk cId="3280178405" sldId="274"/>
            <ac:picMk id="1028" creationId="{6E259203-BD67-92A1-A362-C3233D8BBBF7}"/>
          </ac:picMkLst>
        </pc:picChg>
        <pc:picChg chg="add del mod">
          <ac:chgData name="Brenton Mizell" userId="0036c6011a8b994e" providerId="LiveId" clId="{3B834CA3-02D5-4F39-9C1B-51488BCBA623}" dt="2023-10-25T18:26:17.885" v="4114" actId="478"/>
          <ac:picMkLst>
            <pc:docMk/>
            <pc:sldMk cId="3280178405" sldId="274"/>
            <ac:picMk id="1030" creationId="{AAD62E16-6953-FCA4-4113-7C4D5B9A0E29}"/>
          </ac:picMkLst>
        </pc:picChg>
        <pc:picChg chg="add del mod">
          <ac:chgData name="Brenton Mizell" userId="0036c6011a8b994e" providerId="LiveId" clId="{3B834CA3-02D5-4F39-9C1B-51488BCBA623}" dt="2023-10-25T18:26:25.604" v="4118" actId="478"/>
          <ac:picMkLst>
            <pc:docMk/>
            <pc:sldMk cId="3280178405" sldId="274"/>
            <ac:picMk id="1032" creationId="{2A2386EE-ABAB-814D-4AC6-22991CF09C45}"/>
          </ac:picMkLst>
        </pc:picChg>
      </pc:sldChg>
      <pc:sldChg chg="modSp new mod">
        <pc:chgData name="Brenton Mizell" userId="0036c6011a8b994e" providerId="LiveId" clId="{3B834CA3-02D5-4F39-9C1B-51488BCBA623}" dt="2023-10-24T21:03:51.778" v="3386" actId="113"/>
        <pc:sldMkLst>
          <pc:docMk/>
          <pc:sldMk cId="2309836532" sldId="275"/>
        </pc:sldMkLst>
        <pc:spChg chg="mod">
          <ac:chgData name="Brenton Mizell" userId="0036c6011a8b994e" providerId="LiveId" clId="{3B834CA3-02D5-4F39-9C1B-51488BCBA623}" dt="2023-10-24T20:54:10.864" v="2745" actId="20577"/>
          <ac:spMkLst>
            <pc:docMk/>
            <pc:sldMk cId="2309836532" sldId="275"/>
            <ac:spMk id="2" creationId="{3BBB83B2-D53C-58A2-4C45-F7C77A555F57}"/>
          </ac:spMkLst>
        </pc:spChg>
        <pc:spChg chg="mod">
          <ac:chgData name="Brenton Mizell" userId="0036c6011a8b994e" providerId="LiveId" clId="{3B834CA3-02D5-4F39-9C1B-51488BCBA623}" dt="2023-10-24T21:03:51.778" v="3386" actId="113"/>
          <ac:spMkLst>
            <pc:docMk/>
            <pc:sldMk cId="2309836532" sldId="275"/>
            <ac:spMk id="3" creationId="{BE58ECEA-C3C8-850B-67D7-CE2CC29EFE7B}"/>
          </ac:spMkLst>
        </pc:spChg>
      </pc:sldChg>
      <pc:sldChg chg="del">
        <pc:chgData name="Brenton Mizell" userId="0036c6011a8b994e" providerId="LiveId" clId="{3B834CA3-02D5-4F39-9C1B-51488BCBA623}" dt="2023-10-24T19:18:58.661" v="27" actId="47"/>
        <pc:sldMkLst>
          <pc:docMk/>
          <pc:sldMk cId="2565261636" sldId="275"/>
        </pc:sldMkLst>
      </pc:sldChg>
      <pc:sldChg chg="addSp modSp new mod">
        <pc:chgData name="Brenton Mizell" userId="0036c6011a8b994e" providerId="LiveId" clId="{3B834CA3-02D5-4F39-9C1B-51488BCBA623}" dt="2023-10-25T18:32:49.725" v="4186" actId="1076"/>
        <pc:sldMkLst>
          <pc:docMk/>
          <pc:sldMk cId="1890539993" sldId="276"/>
        </pc:sldMkLst>
        <pc:spChg chg="mod">
          <ac:chgData name="Brenton Mizell" userId="0036c6011a8b994e" providerId="LiveId" clId="{3B834CA3-02D5-4F39-9C1B-51488BCBA623}" dt="2023-10-24T21:02:24.908" v="3313" actId="20577"/>
          <ac:spMkLst>
            <pc:docMk/>
            <pc:sldMk cId="1890539993" sldId="276"/>
            <ac:spMk id="2" creationId="{D348BFFF-6B69-47AA-5C29-CFA990BAC6F4}"/>
          </ac:spMkLst>
        </pc:spChg>
        <pc:spChg chg="mod">
          <ac:chgData name="Brenton Mizell" userId="0036c6011a8b994e" providerId="LiveId" clId="{3B834CA3-02D5-4F39-9C1B-51488BCBA623}" dt="2023-10-25T18:32:42.428" v="4184" actId="1076"/>
          <ac:spMkLst>
            <pc:docMk/>
            <pc:sldMk cId="1890539993" sldId="276"/>
            <ac:spMk id="3" creationId="{DA9DDF6B-89C1-CF89-28E4-22B4FF81103B}"/>
          </ac:spMkLst>
        </pc:spChg>
        <pc:picChg chg="add mod">
          <ac:chgData name="Brenton Mizell" userId="0036c6011a8b994e" providerId="LiveId" clId="{3B834CA3-02D5-4F39-9C1B-51488BCBA623}" dt="2023-10-25T18:32:49.725" v="4186" actId="1076"/>
          <ac:picMkLst>
            <pc:docMk/>
            <pc:sldMk cId="1890539993" sldId="276"/>
            <ac:picMk id="2050" creationId="{09A1A5AF-FCAA-5815-A19B-5A2BF5631200}"/>
          </ac:picMkLst>
        </pc:picChg>
      </pc:sldChg>
      <pc:sldChg chg="del">
        <pc:chgData name="Brenton Mizell" userId="0036c6011a8b994e" providerId="LiveId" clId="{3B834CA3-02D5-4F39-9C1B-51488BCBA623}" dt="2023-10-24T19:18:59.437" v="28" actId="47"/>
        <pc:sldMkLst>
          <pc:docMk/>
          <pc:sldMk cId="2806861896" sldId="276"/>
        </pc:sldMkLst>
      </pc:sldChg>
      <pc:sldChg chg="addSp modSp new mod ord">
        <pc:chgData name="Brenton Mizell" userId="0036c6011a8b994e" providerId="LiveId" clId="{3B834CA3-02D5-4F39-9C1B-51488BCBA623}" dt="2023-10-26T16:47:39.264" v="5270" actId="20577"/>
        <pc:sldMkLst>
          <pc:docMk/>
          <pc:sldMk cId="2868403244" sldId="277"/>
        </pc:sldMkLst>
        <pc:spChg chg="mod">
          <ac:chgData name="Brenton Mizell" userId="0036c6011a8b994e" providerId="LiveId" clId="{3B834CA3-02D5-4F39-9C1B-51488BCBA623}" dt="2023-10-24T21:08:17.856" v="3456" actId="20577"/>
          <ac:spMkLst>
            <pc:docMk/>
            <pc:sldMk cId="2868403244" sldId="277"/>
            <ac:spMk id="2" creationId="{3004A12D-9401-21C4-5A7D-E0EDD4FEF8C4}"/>
          </ac:spMkLst>
        </pc:spChg>
        <pc:spChg chg="mod">
          <ac:chgData name="Brenton Mizell" userId="0036c6011a8b994e" providerId="LiveId" clId="{3B834CA3-02D5-4F39-9C1B-51488BCBA623}" dt="2023-10-26T16:47:39.264" v="5270" actId="20577"/>
          <ac:spMkLst>
            <pc:docMk/>
            <pc:sldMk cId="2868403244" sldId="277"/>
            <ac:spMk id="3" creationId="{E8DD408F-F05E-DC43-9C5A-5CD1CB192390}"/>
          </ac:spMkLst>
        </pc:spChg>
        <pc:picChg chg="add mod">
          <ac:chgData name="Brenton Mizell" userId="0036c6011a8b994e" providerId="LiveId" clId="{3B834CA3-02D5-4F39-9C1B-51488BCBA623}" dt="2023-10-25T18:34:10.170" v="4191" actId="1076"/>
          <ac:picMkLst>
            <pc:docMk/>
            <pc:sldMk cId="2868403244" sldId="277"/>
            <ac:picMk id="3074" creationId="{AD17EC43-590B-CCAB-C3B0-F27362E0823D}"/>
          </ac:picMkLst>
        </pc:picChg>
      </pc:sldChg>
      <pc:sldChg chg="del">
        <pc:chgData name="Brenton Mizell" userId="0036c6011a8b994e" providerId="LiveId" clId="{3B834CA3-02D5-4F39-9C1B-51488BCBA623}" dt="2023-10-24T19:19:00.490" v="30" actId="47"/>
        <pc:sldMkLst>
          <pc:docMk/>
          <pc:sldMk cId="3475448006" sldId="277"/>
        </pc:sldMkLst>
      </pc:sldChg>
      <pc:sldChg chg="addSp modSp new mod">
        <pc:chgData name="Brenton Mizell" userId="0036c6011a8b994e" providerId="LiveId" clId="{3B834CA3-02D5-4F39-9C1B-51488BCBA623}" dt="2023-10-26T16:36:16.882" v="4827" actId="1076"/>
        <pc:sldMkLst>
          <pc:docMk/>
          <pc:sldMk cId="239650287" sldId="278"/>
        </pc:sldMkLst>
        <pc:spChg chg="mod">
          <ac:chgData name="Brenton Mizell" userId="0036c6011a8b994e" providerId="LiveId" clId="{3B834CA3-02D5-4F39-9C1B-51488BCBA623}" dt="2023-10-26T07:18:11.292" v="4725" actId="20577"/>
          <ac:spMkLst>
            <pc:docMk/>
            <pc:sldMk cId="239650287" sldId="278"/>
            <ac:spMk id="2" creationId="{AB293406-D80A-3A8B-7947-F46447AA5D02}"/>
          </ac:spMkLst>
        </pc:spChg>
        <pc:spChg chg="mod">
          <ac:chgData name="Brenton Mizell" userId="0036c6011a8b994e" providerId="LiveId" clId="{3B834CA3-02D5-4F39-9C1B-51488BCBA623}" dt="2023-10-26T07:17:56.099" v="4720" actId="113"/>
          <ac:spMkLst>
            <pc:docMk/>
            <pc:sldMk cId="239650287" sldId="278"/>
            <ac:spMk id="3" creationId="{3BF9472A-1655-39DD-3C70-4E051F3FD271}"/>
          </ac:spMkLst>
        </pc:spChg>
        <pc:picChg chg="add mod">
          <ac:chgData name="Brenton Mizell" userId="0036c6011a8b994e" providerId="LiveId" clId="{3B834CA3-02D5-4F39-9C1B-51488BCBA623}" dt="2023-10-26T16:36:16.882" v="4827" actId="1076"/>
          <ac:picMkLst>
            <pc:docMk/>
            <pc:sldMk cId="239650287" sldId="278"/>
            <ac:picMk id="2050" creationId="{EB9E7E80-0C2F-4FE3-ED32-A4DD0DBC9C57}"/>
          </ac:picMkLst>
        </pc:picChg>
      </pc:sldChg>
      <pc:sldChg chg="del">
        <pc:chgData name="Brenton Mizell" userId="0036c6011a8b994e" providerId="LiveId" clId="{3B834CA3-02D5-4F39-9C1B-51488BCBA623}" dt="2023-10-24T19:18:59.869" v="29" actId="47"/>
        <pc:sldMkLst>
          <pc:docMk/>
          <pc:sldMk cId="409526269" sldId="278"/>
        </pc:sldMkLst>
      </pc:sldChg>
      <pc:sldChg chg="new del">
        <pc:chgData name="Brenton Mizell" userId="0036c6011a8b994e" providerId="LiveId" clId="{3B834CA3-02D5-4F39-9C1B-51488BCBA623}" dt="2023-10-25T17:48:20.237" v="4025" actId="47"/>
        <pc:sldMkLst>
          <pc:docMk/>
          <pc:sldMk cId="1827223378" sldId="278"/>
        </pc:sldMkLst>
      </pc:sldChg>
      <pc:sldChg chg="del">
        <pc:chgData name="Brenton Mizell" userId="0036c6011a8b994e" providerId="LiveId" clId="{3B834CA3-02D5-4F39-9C1B-51488BCBA623}" dt="2023-10-24T19:19:02.715" v="34" actId="47"/>
        <pc:sldMkLst>
          <pc:docMk/>
          <pc:sldMk cId="330713892" sldId="279"/>
        </pc:sldMkLst>
      </pc:sldChg>
      <pc:sldChg chg="addSp modSp new mod">
        <pc:chgData name="Brenton Mizell" userId="0036c6011a8b994e" providerId="LiveId" clId="{3B834CA3-02D5-4F39-9C1B-51488BCBA623}" dt="2023-10-26T16:33:22.673" v="4818" actId="1076"/>
        <pc:sldMkLst>
          <pc:docMk/>
          <pc:sldMk cId="2018575948" sldId="279"/>
        </pc:sldMkLst>
        <pc:spChg chg="mod">
          <ac:chgData name="Brenton Mizell" userId="0036c6011a8b994e" providerId="LiveId" clId="{3B834CA3-02D5-4F39-9C1B-51488BCBA623}" dt="2023-10-26T07:18:16.148" v="4734" actId="20577"/>
          <ac:spMkLst>
            <pc:docMk/>
            <pc:sldMk cId="2018575948" sldId="279"/>
            <ac:spMk id="2" creationId="{55F66538-8330-B8E5-916D-661653FD90E1}"/>
          </ac:spMkLst>
        </pc:spChg>
        <pc:spChg chg="mod">
          <ac:chgData name="Brenton Mizell" userId="0036c6011a8b994e" providerId="LiveId" clId="{3B834CA3-02D5-4F39-9C1B-51488BCBA623}" dt="2023-10-26T16:33:22.673" v="4818" actId="1076"/>
          <ac:spMkLst>
            <pc:docMk/>
            <pc:sldMk cId="2018575948" sldId="279"/>
            <ac:spMk id="3" creationId="{52AC2C88-ACA4-B2E4-7CF5-CE6DF68FBC92}"/>
          </ac:spMkLst>
        </pc:spChg>
        <pc:picChg chg="add mod">
          <ac:chgData name="Brenton Mizell" userId="0036c6011a8b994e" providerId="LiveId" clId="{3B834CA3-02D5-4F39-9C1B-51488BCBA623}" dt="2023-10-26T16:33:16.308" v="4817" actId="1076"/>
          <ac:picMkLst>
            <pc:docMk/>
            <pc:sldMk cId="2018575948" sldId="279"/>
            <ac:picMk id="1026" creationId="{C02E472A-E1EE-74CE-04E9-248122C2DB2F}"/>
          </ac:picMkLst>
        </pc:picChg>
      </pc:sldChg>
      <pc:sldChg chg="modSp new mod">
        <pc:chgData name="Brenton Mizell" userId="0036c6011a8b994e" providerId="LiveId" clId="{3B834CA3-02D5-4F39-9C1B-51488BCBA623}" dt="2023-10-26T16:44:27.795" v="5185" actId="20577"/>
        <pc:sldMkLst>
          <pc:docMk/>
          <pc:sldMk cId="2758120576" sldId="280"/>
        </pc:sldMkLst>
        <pc:spChg chg="mod">
          <ac:chgData name="Brenton Mizell" userId="0036c6011a8b994e" providerId="LiveId" clId="{3B834CA3-02D5-4F39-9C1B-51488BCBA623}" dt="2023-10-26T16:40:34.712" v="4866" actId="20577"/>
          <ac:spMkLst>
            <pc:docMk/>
            <pc:sldMk cId="2758120576" sldId="280"/>
            <ac:spMk id="2" creationId="{5ECB6541-FF0E-257F-5E4F-C33B3F65F47D}"/>
          </ac:spMkLst>
        </pc:spChg>
        <pc:spChg chg="mod">
          <ac:chgData name="Brenton Mizell" userId="0036c6011a8b994e" providerId="LiveId" clId="{3B834CA3-02D5-4F39-9C1B-51488BCBA623}" dt="2023-10-26T16:44:27.795" v="5185" actId="20577"/>
          <ac:spMkLst>
            <pc:docMk/>
            <pc:sldMk cId="2758120576" sldId="280"/>
            <ac:spMk id="3" creationId="{E9D68F37-717D-C9A0-6668-0ECCAC10C1BE}"/>
          </ac:spMkLst>
        </pc:spChg>
      </pc:sldChg>
      <pc:sldChg chg="del">
        <pc:chgData name="Brenton Mizell" userId="0036c6011a8b994e" providerId="LiveId" clId="{3B834CA3-02D5-4F39-9C1B-51488BCBA623}" dt="2023-10-24T19:19:02.195" v="33" actId="47"/>
        <pc:sldMkLst>
          <pc:docMk/>
          <pc:sldMk cId="3410938138" sldId="280"/>
        </pc:sldMkLst>
      </pc:sldChg>
      <pc:sldChg chg="addSp modSp new mod">
        <pc:chgData name="Brenton Mizell" userId="0036c6011a8b994e" providerId="LiveId" clId="{3B834CA3-02D5-4F39-9C1B-51488BCBA623}" dt="2023-10-26T17:01:52.865" v="6157" actId="20577"/>
        <pc:sldMkLst>
          <pc:docMk/>
          <pc:sldMk cId="510967259" sldId="281"/>
        </pc:sldMkLst>
        <pc:spChg chg="mod">
          <ac:chgData name="Brenton Mizell" userId="0036c6011a8b994e" providerId="LiveId" clId="{3B834CA3-02D5-4F39-9C1B-51488BCBA623}" dt="2023-10-26T16:58:45.499" v="5994" actId="1076"/>
          <ac:spMkLst>
            <pc:docMk/>
            <pc:sldMk cId="510967259" sldId="281"/>
            <ac:spMk id="2" creationId="{39C9CCAF-7818-3B5B-F36C-110B9C8451BC}"/>
          </ac:spMkLst>
        </pc:spChg>
        <pc:spChg chg="mod">
          <ac:chgData name="Brenton Mizell" userId="0036c6011a8b994e" providerId="LiveId" clId="{3B834CA3-02D5-4F39-9C1B-51488BCBA623}" dt="2023-10-26T17:01:52.865" v="6157" actId="20577"/>
          <ac:spMkLst>
            <pc:docMk/>
            <pc:sldMk cId="510967259" sldId="281"/>
            <ac:spMk id="3" creationId="{65A7724E-DF04-86B9-E922-09444B687A57}"/>
          </ac:spMkLst>
        </pc:spChg>
        <pc:picChg chg="add mod">
          <ac:chgData name="Brenton Mizell" userId="0036c6011a8b994e" providerId="LiveId" clId="{3B834CA3-02D5-4F39-9C1B-51488BCBA623}" dt="2023-10-26T16:57:35.020" v="5985" actId="1076"/>
          <ac:picMkLst>
            <pc:docMk/>
            <pc:sldMk cId="510967259" sldId="281"/>
            <ac:picMk id="3074" creationId="{94BD199B-1359-0E7B-34BA-066940793FB5}"/>
          </ac:picMkLst>
        </pc:picChg>
      </pc:sldChg>
      <pc:sldChg chg="del">
        <pc:chgData name="Brenton Mizell" userId="0036c6011a8b994e" providerId="LiveId" clId="{3B834CA3-02D5-4F39-9C1B-51488BCBA623}" dt="2023-10-24T19:19:01.131" v="31" actId="47"/>
        <pc:sldMkLst>
          <pc:docMk/>
          <pc:sldMk cId="2339550462" sldId="281"/>
        </pc:sldMkLst>
      </pc:sldChg>
      <pc:sldChg chg="addSp delSp new mod">
        <pc:chgData name="Brenton Mizell" userId="0036c6011a8b994e" providerId="LiveId" clId="{3B834CA3-02D5-4F39-9C1B-51488BCBA623}" dt="2023-10-26T17:27:48.400" v="6190" actId="478"/>
        <pc:sldMkLst>
          <pc:docMk/>
          <pc:sldMk cId="1348632836" sldId="282"/>
        </pc:sldMkLst>
        <pc:spChg chg="del">
          <ac:chgData name="Brenton Mizell" userId="0036c6011a8b994e" providerId="LiveId" clId="{3B834CA3-02D5-4F39-9C1B-51488BCBA623}" dt="2023-10-26T17:27:44.011" v="6189" actId="478"/>
          <ac:spMkLst>
            <pc:docMk/>
            <pc:sldMk cId="1348632836" sldId="282"/>
            <ac:spMk id="2" creationId="{B8ED8505-F464-51A0-1DD6-644EEA128078}"/>
          </ac:spMkLst>
        </pc:spChg>
        <pc:spChg chg="del">
          <ac:chgData name="Brenton Mizell" userId="0036c6011a8b994e" providerId="LiveId" clId="{3B834CA3-02D5-4F39-9C1B-51488BCBA623}" dt="2023-10-26T17:27:48.400" v="6190" actId="478"/>
          <ac:spMkLst>
            <pc:docMk/>
            <pc:sldMk cId="1348632836" sldId="282"/>
            <ac:spMk id="3" creationId="{65458ACC-57CA-7D06-5D6A-ECB4D9D9099C}"/>
          </ac:spMkLst>
        </pc:spChg>
        <pc:picChg chg="add">
          <ac:chgData name="Brenton Mizell" userId="0036c6011a8b994e" providerId="LiveId" clId="{3B834CA3-02D5-4F39-9C1B-51488BCBA623}" dt="2023-10-26T17:27:32.600" v="6188"/>
          <ac:picMkLst>
            <pc:docMk/>
            <pc:sldMk cId="1348632836" sldId="282"/>
            <ac:picMk id="1026" creationId="{013DF0C9-DB7B-755F-AD48-2AB27F3CDA15}"/>
          </ac:picMkLst>
        </pc:picChg>
      </pc:sldChg>
      <pc:sldChg chg="del">
        <pc:chgData name="Brenton Mizell" userId="0036c6011a8b994e" providerId="LiveId" clId="{3B834CA3-02D5-4F39-9C1B-51488BCBA623}" dt="2023-10-24T19:19:03.170" v="35" actId="47"/>
        <pc:sldMkLst>
          <pc:docMk/>
          <pc:sldMk cId="1503676163" sldId="282"/>
        </pc:sldMkLst>
      </pc:sldChg>
      <pc:sldChg chg="new del">
        <pc:chgData name="Brenton Mizell" userId="0036c6011a8b994e" providerId="LiveId" clId="{3B834CA3-02D5-4F39-9C1B-51488BCBA623}" dt="2023-10-26T17:26:45.256" v="6187" actId="47"/>
        <pc:sldMkLst>
          <pc:docMk/>
          <pc:sldMk cId="3034265896" sldId="283"/>
        </pc:sldMkLst>
      </pc:sldChg>
      <pc:sldChg chg="del">
        <pc:chgData name="Brenton Mizell" userId="0036c6011a8b994e" providerId="LiveId" clId="{3B834CA3-02D5-4F39-9C1B-51488BCBA623}" dt="2023-10-24T19:19:01.613" v="32" actId="47"/>
        <pc:sldMkLst>
          <pc:docMk/>
          <pc:sldMk cId="484921587" sldId="284"/>
        </pc:sldMkLst>
      </pc:sldChg>
      <pc:sldChg chg="del">
        <pc:chgData name="Brenton Mizell" userId="0036c6011a8b994e" providerId="LiveId" clId="{3B834CA3-02D5-4F39-9C1B-51488BCBA623}" dt="2023-10-24T19:18:56.265" v="22" actId="47"/>
        <pc:sldMkLst>
          <pc:docMk/>
          <pc:sldMk cId="402835950" sldId="285"/>
        </pc:sldMkLst>
      </pc:sldChg>
      <pc:sldChg chg="del">
        <pc:chgData name="Brenton Mizell" userId="0036c6011a8b994e" providerId="LiveId" clId="{3B834CA3-02D5-4F39-9C1B-51488BCBA623}" dt="2023-10-24T19:19:03.644" v="36" actId="47"/>
        <pc:sldMkLst>
          <pc:docMk/>
          <pc:sldMk cId="3487361310" sldId="286"/>
        </pc:sldMkLst>
      </pc:sldChg>
      <pc:sldChg chg="del">
        <pc:chgData name="Brenton Mizell" userId="0036c6011a8b994e" providerId="LiveId" clId="{3B834CA3-02D5-4F39-9C1B-51488BCBA623}" dt="2023-10-24T19:19:04.213" v="37" actId="47"/>
        <pc:sldMkLst>
          <pc:docMk/>
          <pc:sldMk cId="3922682209" sldId="287"/>
        </pc:sldMkLst>
      </pc:sldChg>
      <pc:sldChg chg="del">
        <pc:chgData name="Brenton Mizell" userId="0036c6011a8b994e" providerId="LiveId" clId="{3B834CA3-02D5-4F39-9C1B-51488BCBA623}" dt="2023-10-24T19:19:05.160" v="39" actId="47"/>
        <pc:sldMkLst>
          <pc:docMk/>
          <pc:sldMk cId="3672765897" sldId="288"/>
        </pc:sldMkLst>
      </pc:sldChg>
      <pc:sldChg chg="del">
        <pc:chgData name="Brenton Mizell" userId="0036c6011a8b994e" providerId="LiveId" clId="{3B834CA3-02D5-4F39-9C1B-51488BCBA623}" dt="2023-10-24T19:19:05.554" v="40" actId="47"/>
        <pc:sldMkLst>
          <pc:docMk/>
          <pc:sldMk cId="277313326" sldId="289"/>
        </pc:sldMkLst>
      </pc:sldChg>
      <pc:sldChg chg="del">
        <pc:chgData name="Brenton Mizell" userId="0036c6011a8b994e" providerId="LiveId" clId="{3B834CA3-02D5-4F39-9C1B-51488BCBA623}" dt="2023-10-24T19:19:06.229" v="41" actId="47"/>
        <pc:sldMkLst>
          <pc:docMk/>
          <pc:sldMk cId="2172013792" sldId="290"/>
        </pc:sldMkLst>
      </pc:sldChg>
      <pc:sldChg chg="del">
        <pc:chgData name="Brenton Mizell" userId="0036c6011a8b994e" providerId="LiveId" clId="{3B834CA3-02D5-4F39-9C1B-51488BCBA623}" dt="2023-10-24T19:19:06.672" v="42" actId="47"/>
        <pc:sldMkLst>
          <pc:docMk/>
          <pc:sldMk cId="518449103" sldId="291"/>
        </pc:sldMkLst>
      </pc:sldChg>
      <pc:sldChg chg="del">
        <pc:chgData name="Brenton Mizell" userId="0036c6011a8b994e" providerId="LiveId" clId="{3B834CA3-02D5-4F39-9C1B-51488BCBA623}" dt="2023-10-24T19:18:56.036" v="21" actId="47"/>
        <pc:sldMkLst>
          <pc:docMk/>
          <pc:sldMk cId="3876329301" sldId="293"/>
        </pc:sldMkLst>
      </pc:sldChg>
      <pc:sldChg chg="del">
        <pc:chgData name="Brenton Mizell" userId="0036c6011a8b994e" providerId="LiveId" clId="{3B834CA3-02D5-4F39-9C1B-51488BCBA623}" dt="2023-10-24T19:19:04.628" v="38" actId="47"/>
        <pc:sldMkLst>
          <pc:docMk/>
          <pc:sldMk cId="3712858388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3F4D8-2116-4126-B789-B6F80EC3A64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1BDEF-0907-417E-BACC-5D4DE0A5D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1BDEF-0907-417E-BACC-5D4DE0A5D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3" y="6162879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709858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34" y="6194569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3300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318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34" y="6196545"/>
            <a:ext cx="2748697" cy="48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332224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TITLE HERE</a:t>
            </a:r>
          </a:p>
          <a:p>
            <a:pPr lvl="0"/>
            <a:r>
              <a:rPr lang="en-US" dirty="0"/>
              <a:t>ENCODE NORMAL</a:t>
            </a:r>
          </a:p>
          <a:p>
            <a:pPr lvl="0"/>
            <a:r>
              <a:rPr lang="en-US" dirty="0"/>
              <a:t>BLACK, 50 PT.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463" y="3973980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2" y="6157570"/>
            <a:ext cx="2748598" cy="4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72221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1" y="6209387"/>
            <a:ext cx="256735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83915" y="5945854"/>
            <a:ext cx="1371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318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 Here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HEADER HERE </a:t>
            </a:r>
          </a:p>
          <a:p>
            <a:pPr lvl="0"/>
            <a:r>
              <a:rPr lang="en-US" dirty="0"/>
              <a:t>(ENCODE NORMAL BLACK, 30 PT.)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31" y="6209387"/>
            <a:ext cx="256735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Lecture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92224-F0F6-C40D-B0B0-385636D25BE0}"/>
              </a:ext>
            </a:extLst>
          </p:cNvPr>
          <p:cNvSpPr/>
          <p:nvPr/>
        </p:nvSpPr>
        <p:spPr>
          <a:xfrm>
            <a:off x="3514782" y="5974698"/>
            <a:ext cx="2752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Building!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B83B2-D53C-58A2-4C45-F7C77A555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8ECEA-C3C8-850B-67D7-CE2CC29EF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95" y="1551584"/>
            <a:ext cx="8196210" cy="53426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Cost Constraints vs No-cost 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 cost constraints create more creative solutions but also take more time</a:t>
            </a:r>
          </a:p>
          <a:p>
            <a:r>
              <a:rPr lang="en-US" b="1" dirty="0">
                <a:solidFill>
                  <a:schemeClr val="tx1"/>
                </a:solidFill>
              </a:rPr>
              <a:t>Resource Constraints vs No-Resource Constraints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many prototypes can you make</a:t>
            </a:r>
          </a:p>
          <a:p>
            <a:r>
              <a:rPr lang="en-US" b="1" dirty="0">
                <a:solidFill>
                  <a:schemeClr val="tx1"/>
                </a:solidFill>
              </a:rPr>
              <a:t>Parallel Concepts vs Single Concepts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Parallel: can resolve uncertainty by presenting multiple models for evaluation and is generally faster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Single: Allows for learning and improvement between tests</a:t>
            </a:r>
          </a:p>
        </p:txBody>
      </p:sp>
    </p:spTree>
    <p:extLst>
      <p:ext uri="{BB962C8B-B14F-4D97-AF65-F5344CB8AC3E}">
        <p14:creationId xmlns:p14="http://schemas.microsoft.com/office/powerpoint/2010/main" val="230983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48BFFF-6B69-47AA-5C29-CFA990BAC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Embodiment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DF6B-89C1-CF89-28E4-22B4FF8110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757" y="1421251"/>
            <a:ext cx="8196210" cy="401549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Virtual vs Physical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Virtual: cheaper and faster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Physical: values virtual can’t replicate, real world implementation</a:t>
            </a:r>
          </a:p>
          <a:p>
            <a:r>
              <a:rPr lang="en-US" b="1" dirty="0">
                <a:solidFill>
                  <a:schemeClr val="tx1"/>
                </a:solidFill>
              </a:rPr>
              <a:t>Test Materials vs Final (manufacturing materials)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Will depend on how close to product deployment </a:t>
            </a:r>
          </a:p>
        </p:txBody>
      </p:sp>
      <p:pic>
        <p:nvPicPr>
          <p:cNvPr id="2050" name="Picture 2" descr="Scott Pilgrim vs the World: The Game: How to unlock Negascott and Mr. Chau  - Page 3">
            <a:extLst>
              <a:ext uri="{FF2B5EF4-FFF2-40B4-BE49-F238E27FC236}">
                <a16:creationId xmlns:a16="http://schemas.microsoft.com/office/drawing/2014/main" id="{09A1A5AF-FCAA-5815-A19B-5A2BF563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06" y="3904690"/>
            <a:ext cx="5082988" cy="285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39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B6541-FF0E-257F-5E4F-C33B3F65F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Gathered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68F37-717D-C9A0-6668-0ECCAC10C1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Before testing decide what data, you will be testing for</a:t>
            </a:r>
          </a:p>
          <a:p>
            <a:r>
              <a:rPr lang="en-US" dirty="0"/>
              <a:t>Decide the methods and techniques for gathering this data</a:t>
            </a:r>
          </a:p>
          <a:p>
            <a:pPr lvl="1"/>
            <a:r>
              <a:rPr lang="en-US" dirty="0"/>
              <a:t>Plan these methods with statistical analysis </a:t>
            </a:r>
          </a:p>
          <a:p>
            <a:pPr lvl="2"/>
            <a:r>
              <a:rPr lang="en-US" dirty="0"/>
              <a:t>Easier to extrapolate data without using statistics</a:t>
            </a:r>
          </a:p>
          <a:p>
            <a:pPr lvl="2"/>
            <a:r>
              <a:rPr lang="en-US" dirty="0"/>
              <a:t>Harder to try and find useful data in non statistical based methods using statistics</a:t>
            </a:r>
          </a:p>
        </p:txBody>
      </p:sp>
    </p:spTree>
    <p:extLst>
      <p:ext uri="{BB962C8B-B14F-4D97-AF65-F5344CB8AC3E}">
        <p14:creationId xmlns:p14="http://schemas.microsoft.com/office/powerpoint/2010/main" val="275812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293406-D80A-3A8B-7947-F46447AA5D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9472A-1655-39DD-3C70-4E051F3FD2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985" y="1069213"/>
            <a:ext cx="8196210" cy="5148707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Record Outcomes: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Make sure to document all results and data from your prototype testing.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Evaluation: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Engage with team members or stakeholders to evaluate the prototype's performance.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Use both qualitative and quantitative measures.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Analyze: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Go beyond just the surface results. Dive deep into the data and think analytically about what it means.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Brainstorming Session: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Now is an excellent opportunity to brainstorm further improvements or changes based on the data gathered.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Wins and Losses: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 Identify what aspects of the prototype worked well (wins) and what didn't (losses). This will help in refining the next iteration.</a:t>
            </a:r>
          </a:p>
        </p:txBody>
      </p:sp>
      <p:pic>
        <p:nvPicPr>
          <p:cNvPr id="2050" name="Picture 2" descr="What customer feedback tells you about your business">
            <a:extLst>
              <a:ext uri="{FF2B5EF4-FFF2-40B4-BE49-F238E27FC236}">
                <a16:creationId xmlns:a16="http://schemas.microsoft.com/office/drawing/2014/main" id="{EB9E7E80-0C2F-4FE3-ED32-A4DD0DBC9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40130" r="12027" b="25038"/>
          <a:stretch/>
        </p:blipFill>
        <p:spPr bwMode="auto">
          <a:xfrm>
            <a:off x="2706130" y="299597"/>
            <a:ext cx="3237470" cy="6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66538-8330-B8E5-916D-661653FD90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Reiterate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C2C88-ACA4-B2E4-7CF5-CE6DF68FB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7398" y="1776267"/>
            <a:ext cx="8196210" cy="446290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Collection: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Determine if there's additional data required that wasn't collected in the initial tests.</a:t>
            </a:r>
          </a:p>
          <a:p>
            <a:r>
              <a:rPr lang="en-US" b="1" dirty="0">
                <a:solidFill>
                  <a:schemeClr val="tx1"/>
                </a:solidFill>
              </a:rPr>
              <a:t>Improvement Points: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Based on the outcomes, brainstorm on how the prototype can be improved.</a:t>
            </a:r>
          </a:p>
          <a:p>
            <a:r>
              <a:rPr lang="en-US" b="1" dirty="0">
                <a:solidFill>
                  <a:schemeClr val="tx1"/>
                </a:solidFill>
              </a:rPr>
              <a:t>Learning Opportunity: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Every prototype, whether successful or not, provides a learning experience. Reflect on the lessons learned during this phase.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chemeClr val="tx1"/>
                </a:solidFill>
              </a:rPr>
              <a:t>	Whenever needed prototype again!</a:t>
            </a:r>
          </a:p>
          <a:p>
            <a:endParaRPr lang="en-US" sz="4000" dirty="0"/>
          </a:p>
        </p:txBody>
      </p:sp>
      <p:pic>
        <p:nvPicPr>
          <p:cNvPr id="1026" name="Picture 2" descr="Template | Egoraptor Do It Again | Know Your Meme">
            <a:extLst>
              <a:ext uri="{FF2B5EF4-FFF2-40B4-BE49-F238E27FC236}">
                <a16:creationId xmlns:a16="http://schemas.microsoft.com/office/drawing/2014/main" id="{C02E472A-E1EE-74CE-04E9-248122C2D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9"/>
          <a:stretch/>
        </p:blipFill>
        <p:spPr bwMode="auto">
          <a:xfrm>
            <a:off x="2846946" y="86397"/>
            <a:ext cx="1725054" cy="1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7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04A12D-9401-21C4-5A7D-E0EDD4FEF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Pitfalls to avoid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D408F-F05E-DC43-9C5A-5CD1CB192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535019"/>
            <a:ext cx="4880883" cy="506348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Diving into the first idea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Brainstorm, explore broad range, use low fidelity first</a:t>
            </a:r>
          </a:p>
          <a:p>
            <a:r>
              <a:rPr lang="en-US" b="1" dirty="0">
                <a:solidFill>
                  <a:schemeClr val="tx1"/>
                </a:solidFill>
              </a:rPr>
              <a:t>Fall in love with your prototypes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Start with low fidelity having just enough level of detail</a:t>
            </a:r>
          </a:p>
          <a:p>
            <a:r>
              <a:rPr lang="en-US" b="1" dirty="0">
                <a:solidFill>
                  <a:schemeClr val="tx1"/>
                </a:solidFill>
              </a:rPr>
              <a:t>Waste time explaining and pitching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Show don’t explain</a:t>
            </a:r>
          </a:p>
          <a:p>
            <a:r>
              <a:rPr lang="en-US" b="1" dirty="0">
                <a:solidFill>
                  <a:schemeClr val="tx1"/>
                </a:solidFill>
              </a:rPr>
              <a:t>Prototyping without a purpose</a:t>
            </a:r>
          </a:p>
          <a:p>
            <a:r>
              <a:rPr lang="en-US" b="1" dirty="0">
                <a:solidFill>
                  <a:schemeClr val="tx1"/>
                </a:solidFill>
              </a:rPr>
              <a:t>Become discouraged by failure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137 Person Falling Hole Stock Photos - Free &amp; Royalty-Free Stock Photos  from Dreamstime">
            <a:extLst>
              <a:ext uri="{FF2B5EF4-FFF2-40B4-BE49-F238E27FC236}">
                <a16:creationId xmlns:a16="http://schemas.microsoft.com/office/drawing/2014/main" id="{AD17EC43-590B-CCAB-C3B0-F27362E08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9"/>
          <a:stretch/>
        </p:blipFill>
        <p:spPr bwMode="auto">
          <a:xfrm>
            <a:off x="5540188" y="2468563"/>
            <a:ext cx="3535754" cy="262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40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Embodiment Can Make You Feel More Alive (and 5 Ways to Do It) - Tiny  Buddha">
            <a:extLst>
              <a:ext uri="{FF2B5EF4-FFF2-40B4-BE49-F238E27FC236}">
                <a16:creationId xmlns:a16="http://schemas.microsoft.com/office/drawing/2014/main" id="{94BD199B-1359-0E7B-34BA-06694079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789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C9CCAF-7818-3B5B-F36C-110B9C845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10" y="84992"/>
            <a:ext cx="8184662" cy="99199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Embodiment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724E-DF04-86B9-E922-09444B687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97765" y="618061"/>
            <a:ext cx="8196210" cy="593101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  Where the design concept is given form, </a:t>
            </a:r>
            <a:r>
              <a:rPr lang="en-US" sz="2800" b="1">
                <a:solidFill>
                  <a:schemeClr val="accent4">
                    <a:lumMod val="10000"/>
                  </a:schemeClr>
                </a:solidFill>
              </a:rPr>
              <a:t>ending         with </a:t>
            </a:r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a working model, technically and visually complete designed to meet CR’s and EC’s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Establish product architecture: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Arrange the functional elements of product into physical units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Consider modularity and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Configuration Design: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Establish the shape and dimensions of the components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Preliminarily select materials and manufacturing processes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Design with manufacturing considerations in mind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10000"/>
                  </a:schemeClr>
                </a:solidFill>
              </a:rPr>
              <a:t>Parametric Design: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Refinement to set critical design variables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Enhance robustness of design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Optimize critical dimensions and set tolerances</a:t>
            </a:r>
          </a:p>
          <a:p>
            <a:pPr marL="914400" lvl="1" indent="-457200">
              <a:buFont typeface="+mj-lt"/>
              <a:buAutoNum type="alphaLcPeriod"/>
            </a:pP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51096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5439D1-186B-492C-6975-0441907E6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Topics	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7C2A-3E78-4B90-6717-605D18BDDB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Prototyping</a:t>
            </a:r>
          </a:p>
          <a:p>
            <a:r>
              <a:rPr lang="en-US" sz="3600" dirty="0">
                <a:solidFill>
                  <a:schemeClr val="tx1"/>
                </a:solidFill>
              </a:rPr>
              <a:t>Embodiment Design</a:t>
            </a:r>
          </a:p>
          <a:p>
            <a:r>
              <a:rPr lang="en-US" sz="3600" dirty="0">
                <a:solidFill>
                  <a:schemeClr val="tx1"/>
                </a:solidFill>
              </a:rPr>
              <a:t>Tool: Figma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RNING DAD JOKES AHEAD: A Funny Gift From Son for Father's Day is Also an  Awesome Idea For Every Occasion For Dad or Grandpa: Books, Creative:  9798507527588: Amazon.com: Books">
            <a:extLst>
              <a:ext uri="{FF2B5EF4-FFF2-40B4-BE49-F238E27FC236}">
                <a16:creationId xmlns:a16="http://schemas.microsoft.com/office/drawing/2014/main" id="{013DF0C9-DB7B-755F-AD48-2AB27F3C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0"/>
            <a:ext cx="457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3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78C0F-89F9-0EA0-5A9A-4A72B2F84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It Can Get Confusing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8526-4E9E-3BE1-9CAE-5F9009991E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 overarching definition for prototyping</a:t>
            </a:r>
          </a:p>
          <a:p>
            <a:r>
              <a:rPr lang="en-US" dirty="0">
                <a:solidFill>
                  <a:schemeClr val="tx1"/>
                </a:solidFill>
              </a:rPr>
              <a:t>Each industry/company/field have different methods</a:t>
            </a:r>
          </a:p>
        </p:txBody>
      </p:sp>
      <p:pic>
        <p:nvPicPr>
          <p:cNvPr id="6146" name="Picture 2" descr="Psyduck Confused GIFs | Tenor">
            <a:extLst>
              <a:ext uri="{FF2B5EF4-FFF2-40B4-BE49-F238E27FC236}">
                <a16:creationId xmlns:a16="http://schemas.microsoft.com/office/drawing/2014/main" id="{4FF28250-0B1F-9290-B2C3-8573C2D93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924140"/>
            <a:ext cx="47434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0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DD5BFC-476E-6781-4FA8-D8FBC97E2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Prototyping Backbone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5099-4BE8-9D5B-EC7B-9158966DDA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95" y="867509"/>
            <a:ext cx="5671411" cy="58017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Identify these: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Purpose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you are testing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Integration level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Logistics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Embodiment.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gathered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Create Plan of Action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you are going to do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you are going to do 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are you using to evaluate your prototype</a:t>
            </a:r>
          </a:p>
          <a:p>
            <a:r>
              <a:rPr lang="en-US" b="1" dirty="0">
                <a:solidFill>
                  <a:schemeClr val="tx1"/>
                </a:solidFill>
              </a:rPr>
              <a:t>Do it</a:t>
            </a:r>
          </a:p>
          <a:p>
            <a:r>
              <a:rPr lang="en-US" b="1" dirty="0">
                <a:solidFill>
                  <a:schemeClr val="tx1"/>
                </a:solidFill>
              </a:rPr>
              <a:t>Evaluate and Reiterate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Help! My Back Hurts! — Summit Physical Therapy in Summit, NJ">
            <a:extLst>
              <a:ext uri="{FF2B5EF4-FFF2-40B4-BE49-F238E27FC236}">
                <a16:creationId xmlns:a16="http://schemas.microsoft.com/office/drawing/2014/main" id="{AA363C1F-365F-321D-73C0-95C1E2FEF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1" r="9059"/>
          <a:stretch/>
        </p:blipFill>
        <p:spPr bwMode="auto">
          <a:xfrm>
            <a:off x="4758314" y="1363508"/>
            <a:ext cx="4098105" cy="311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7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5221B-6474-DA1B-E06A-FB6DF109B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Identify Prototype Purpose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BF52-0F77-2F37-4DA7-3664F690C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581" y="888346"/>
            <a:ext cx="4391995" cy="46702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Learn Something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Proof of Concept (aka does it work)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ideas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Feasibility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Generate Ideas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Potential Problems</a:t>
            </a:r>
          </a:p>
          <a:p>
            <a:r>
              <a:rPr lang="en-US" b="1" dirty="0">
                <a:solidFill>
                  <a:schemeClr val="tx1"/>
                </a:solidFill>
              </a:rPr>
              <a:t>Communicate: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Communicate/demonstrate something to stakeholders </a:t>
            </a:r>
          </a:p>
          <a:p>
            <a:r>
              <a:rPr lang="en-US" b="1" dirty="0">
                <a:solidFill>
                  <a:schemeClr val="tx1"/>
                </a:solidFill>
              </a:rPr>
              <a:t>Integration: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Ensure components/subsystems work together</a:t>
            </a:r>
          </a:p>
          <a:p>
            <a:r>
              <a:rPr lang="en-US" b="1" dirty="0">
                <a:solidFill>
                  <a:schemeClr val="tx1"/>
                </a:solidFill>
              </a:rPr>
              <a:t>Milestone: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Demonstrate product meets a desired level of functionality</a:t>
            </a:r>
          </a:p>
        </p:txBody>
      </p:sp>
      <p:pic>
        <p:nvPicPr>
          <p:cNvPr id="4098" name="Picture 2" descr="Porpoise | Definition, Habitat, &amp; Facts | Britannica">
            <a:extLst>
              <a:ext uri="{FF2B5EF4-FFF2-40B4-BE49-F238E27FC236}">
                <a16:creationId xmlns:a16="http://schemas.microsoft.com/office/drawing/2014/main" id="{FBEF97BD-485B-2EA3-119A-DF959CE16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 bwMode="auto">
          <a:xfrm>
            <a:off x="4521592" y="2122596"/>
            <a:ext cx="4572000" cy="266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877D2B-407C-8D8A-7857-EEF6A2C119A6}"/>
              </a:ext>
            </a:extLst>
          </p:cNvPr>
          <p:cNvSpPr/>
          <p:nvPr/>
        </p:nvSpPr>
        <p:spPr>
          <a:xfrm rot="20205953">
            <a:off x="4811039" y="2521421"/>
            <a:ext cx="2991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60FF9-7436-585E-5C1F-AA28C9C8CA54}"/>
              </a:ext>
            </a:extLst>
          </p:cNvPr>
          <p:cNvSpPr/>
          <p:nvPr/>
        </p:nvSpPr>
        <p:spPr>
          <a:xfrm>
            <a:off x="3941805" y="2007712"/>
            <a:ext cx="1121595" cy="338554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76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5221B-6474-DA1B-E06A-FB6DF109B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You Testing?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BF52-0F77-2F37-4DA7-3664F690C1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421251"/>
            <a:ext cx="4329554" cy="46702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User Needs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does it address users needs</a:t>
            </a:r>
          </a:p>
          <a:p>
            <a:r>
              <a:rPr lang="en-US" b="1" dirty="0">
                <a:solidFill>
                  <a:schemeClr val="tx1"/>
                </a:solidFill>
              </a:rPr>
              <a:t>User Experience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user’s experience</a:t>
            </a:r>
          </a:p>
          <a:p>
            <a:r>
              <a:rPr lang="en-US" b="1" dirty="0">
                <a:solidFill>
                  <a:schemeClr val="tx1"/>
                </a:solidFill>
              </a:rPr>
              <a:t>Look and Feel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shape/form it takes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it looks</a:t>
            </a:r>
          </a:p>
          <a:p>
            <a:r>
              <a:rPr lang="en-US" b="1" dirty="0">
                <a:solidFill>
                  <a:schemeClr val="tx1"/>
                </a:solidFill>
              </a:rPr>
              <a:t>Nuts and Bolts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it works</a:t>
            </a:r>
          </a:p>
          <a:p>
            <a:r>
              <a:rPr lang="en-US" b="1" dirty="0">
                <a:solidFill>
                  <a:schemeClr val="tx1"/>
                </a:solidFill>
              </a:rPr>
              <a:t>Quality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Quality of materials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Durability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261AF-5F81-EE05-FD43-6E86A6557346}"/>
              </a:ext>
            </a:extLst>
          </p:cNvPr>
          <p:cNvSpPr/>
          <p:nvPr/>
        </p:nvSpPr>
        <p:spPr>
          <a:xfrm>
            <a:off x="4639634" y="2767280"/>
            <a:ext cx="432955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¯\_(</a:t>
            </a:r>
            <a:r>
              <a:rPr lang="ja-JP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ツ</a:t>
            </a:r>
            <a:r>
              <a:rPr lang="en-US" altLang="ja-JP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)_/¯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13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26839E-886E-36A2-B6FF-4514E67DB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70F7-F7BB-6A74-AB14-8539FAC5E7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896" y="1555722"/>
            <a:ext cx="4313258" cy="401549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High Fidelity vs Low Fidelity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High Fidelity: detailed and specific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Low Fidelity: low amount of details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Full scale vs Scaled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Full Scaled: same size and number of parts as final implementation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Scaled: smaller/fewer parts than final implementation 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Cheaper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Faster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C5FB-FA54-B9A6-8F06-91E572ACE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5" b="6715"/>
          <a:stretch/>
        </p:blipFill>
        <p:spPr>
          <a:xfrm>
            <a:off x="5124037" y="-1"/>
            <a:ext cx="420497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9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B7511-EB37-0E7D-60A4-01A31C5B5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FA08-31D0-CCF3-4B85-B63DB94F8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609510"/>
            <a:ext cx="8196210" cy="401549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Sub-System vs Entire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Sub-System: better when interactivity less important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Entire System: best when interactivity important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C11341-1EE0-ECB1-9A2A-0075D16D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2386EE-ABAB-814D-4AC6-22991CF09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766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5BBB67-E994-338F-C15F-8E686A8EE1DA}"/>
                  </a:ext>
                </a:extLst>
              </p:cNvPr>
              <p:cNvSpPr txBox="1"/>
              <p:nvPr/>
            </p:nvSpPr>
            <p:spPr>
              <a:xfrm>
                <a:off x="2935288" y="3551668"/>
                <a:ext cx="2891118" cy="13046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555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𝐿𝐸𝑉𝐸𝐿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5BBB67-E994-338F-C15F-8E686A8E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88" y="3551668"/>
                <a:ext cx="2891118" cy="1304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78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9356</TotalTime>
  <Words>702</Words>
  <Application>Microsoft Office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Lucida Grande</vt:lpstr>
      <vt:lpstr>Uni Sans Regular</vt:lpstr>
      <vt:lpstr>Arial</vt:lpstr>
      <vt:lpstr>Calibri</vt:lpstr>
      <vt:lpstr>Cambria Math</vt:lpstr>
      <vt:lpstr>Encode Sans Normal Black</vt:lpstr>
      <vt:lpstr>Open Sans Light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Brenton Mizell</cp:lastModifiedBy>
  <cp:revision>42</cp:revision>
  <dcterms:created xsi:type="dcterms:W3CDTF">2014-10-14T00:51:43Z</dcterms:created>
  <dcterms:modified xsi:type="dcterms:W3CDTF">2023-10-26T17:27:50Z</dcterms:modified>
</cp:coreProperties>
</file>