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5"/>
  </p:notesMasterIdLst>
  <p:sldIdLst>
    <p:sldId id="2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D4264-8989-41A8-87E2-AAFE91259554}" v="9" dt="2023-11-02T19:46:10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5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on Mizell" userId="0036c6011a8b994e" providerId="LiveId" clId="{981D4264-8989-41A8-87E2-AAFE91259554}"/>
    <pc:docChg chg="undo redo custSel addSld delSld modSld sldOrd">
      <pc:chgData name="Brenton Mizell" userId="0036c6011a8b994e" providerId="LiveId" clId="{981D4264-8989-41A8-87E2-AAFE91259554}" dt="2023-11-02T19:46:10.758" v="3299"/>
      <pc:docMkLst>
        <pc:docMk/>
      </pc:docMkLst>
      <pc:sldChg chg="delSp modSp add del mod setBg">
        <pc:chgData name="Brenton Mizell" userId="0036c6011a8b994e" providerId="LiveId" clId="{981D4264-8989-41A8-87E2-AAFE91259554}" dt="2023-11-02T17:04:35.665" v="3052" actId="1076"/>
        <pc:sldMkLst>
          <pc:docMk/>
          <pc:sldMk cId="1913477580" sldId="259"/>
        </pc:sldMkLst>
        <pc:spChg chg="mod">
          <ac:chgData name="Brenton Mizell" userId="0036c6011a8b994e" providerId="LiveId" clId="{981D4264-8989-41A8-87E2-AAFE91259554}" dt="2023-11-02T17:04:35.665" v="3052" actId="1076"/>
          <ac:spMkLst>
            <pc:docMk/>
            <pc:sldMk cId="1913477580" sldId="259"/>
            <ac:spMk id="2" creationId="{00000000-0000-0000-0000-000000000000}"/>
          </ac:spMkLst>
        </pc:spChg>
        <pc:spChg chg="del mod">
          <ac:chgData name="Brenton Mizell" userId="0036c6011a8b994e" providerId="LiveId" clId="{981D4264-8989-41A8-87E2-AAFE91259554}" dt="2023-11-02T17:04:16.587" v="3045"/>
          <ac:spMkLst>
            <pc:docMk/>
            <pc:sldMk cId="1913477580" sldId="259"/>
            <ac:spMk id="3" creationId="{F2892224-F0F6-C40D-B0B0-385636D25BE0}"/>
          </ac:spMkLst>
        </pc:spChg>
      </pc:sldChg>
      <pc:sldChg chg="modSp add del mod">
        <pc:chgData name="Brenton Mizell" userId="0036c6011a8b994e" providerId="LiveId" clId="{981D4264-8989-41A8-87E2-AAFE91259554}" dt="2023-11-02T16:27:13.946" v="42" actId="47"/>
        <pc:sldMkLst>
          <pc:docMk/>
          <pc:sldMk cId="1525183953" sldId="263"/>
        </pc:sldMkLst>
        <pc:spChg chg="mod">
          <ac:chgData name="Brenton Mizell" userId="0036c6011a8b994e" providerId="LiveId" clId="{981D4264-8989-41A8-87E2-AAFE91259554}" dt="2023-11-02T16:27:06.858" v="24" actId="20577"/>
          <ac:spMkLst>
            <pc:docMk/>
            <pc:sldMk cId="1525183953" sldId="263"/>
            <ac:spMk id="3" creationId="{9E067C2A-3E78-4B90-6717-605D18BDDB44}"/>
          </ac:spMkLst>
        </pc:spChg>
      </pc:sldChg>
      <pc:sldChg chg="modSp new mod">
        <pc:chgData name="Brenton Mizell" userId="0036c6011a8b994e" providerId="LiveId" clId="{981D4264-8989-41A8-87E2-AAFE91259554}" dt="2023-11-02T16:28:05.962" v="69" actId="2711"/>
        <pc:sldMkLst>
          <pc:docMk/>
          <pc:sldMk cId="2129627935" sldId="264"/>
        </pc:sldMkLst>
        <pc:spChg chg="mod">
          <ac:chgData name="Brenton Mizell" userId="0036c6011a8b994e" providerId="LiveId" clId="{981D4264-8989-41A8-87E2-AAFE91259554}" dt="2023-11-02T16:27:52.796" v="66"/>
          <ac:spMkLst>
            <pc:docMk/>
            <pc:sldMk cId="2129627935" sldId="264"/>
            <ac:spMk id="2" creationId="{4C8A6DA6-2EA3-CFE2-0F5D-5E64E8F95464}"/>
          </ac:spMkLst>
        </pc:spChg>
        <pc:spChg chg="mod">
          <ac:chgData name="Brenton Mizell" userId="0036c6011a8b994e" providerId="LiveId" clId="{981D4264-8989-41A8-87E2-AAFE91259554}" dt="2023-11-02T16:28:05.962" v="69" actId="2711"/>
          <ac:spMkLst>
            <pc:docMk/>
            <pc:sldMk cId="2129627935" sldId="264"/>
            <ac:spMk id="3" creationId="{C0D367F3-4436-1D47-317F-3385C3E759D3}"/>
          </ac:spMkLst>
        </pc:spChg>
      </pc:sldChg>
      <pc:sldChg chg="del">
        <pc:chgData name="Brenton Mizell" userId="0036c6011a8b994e" providerId="LiveId" clId="{981D4264-8989-41A8-87E2-AAFE91259554}" dt="2023-11-02T16:27:10.301" v="26" actId="47"/>
        <pc:sldMkLst>
          <pc:docMk/>
          <pc:sldMk cId="3967076323" sldId="264"/>
        </pc:sldMkLst>
      </pc:sldChg>
      <pc:sldChg chg="modSp new mod">
        <pc:chgData name="Brenton Mizell" userId="0036c6011a8b994e" providerId="LiveId" clId="{981D4264-8989-41A8-87E2-AAFE91259554}" dt="2023-11-02T16:54:41.031" v="2265" actId="20577"/>
        <pc:sldMkLst>
          <pc:docMk/>
          <pc:sldMk cId="2341655697" sldId="265"/>
        </pc:sldMkLst>
        <pc:spChg chg="mod">
          <ac:chgData name="Brenton Mizell" userId="0036c6011a8b994e" providerId="LiveId" clId="{981D4264-8989-41A8-87E2-AAFE91259554}" dt="2023-11-02T16:28:21.302" v="75"/>
          <ac:spMkLst>
            <pc:docMk/>
            <pc:sldMk cId="2341655697" sldId="265"/>
            <ac:spMk id="2" creationId="{41EF179C-4278-6281-2E74-49D01DD96D41}"/>
          </ac:spMkLst>
        </pc:spChg>
        <pc:spChg chg="mod">
          <ac:chgData name="Brenton Mizell" userId="0036c6011a8b994e" providerId="LiveId" clId="{981D4264-8989-41A8-87E2-AAFE91259554}" dt="2023-11-02T16:54:41.031" v="2265" actId="20577"/>
          <ac:spMkLst>
            <pc:docMk/>
            <pc:sldMk cId="2341655697" sldId="265"/>
            <ac:spMk id="3" creationId="{F499AD13-EA55-2C1A-82A9-9C398B13A6F3}"/>
          </ac:spMkLst>
        </pc:spChg>
      </pc:sldChg>
      <pc:sldChg chg="modSp new mod">
        <pc:chgData name="Brenton Mizell" userId="0036c6011a8b994e" providerId="LiveId" clId="{981D4264-8989-41A8-87E2-AAFE91259554}" dt="2023-11-02T17:05:19.365" v="3053" actId="113"/>
        <pc:sldMkLst>
          <pc:docMk/>
          <pc:sldMk cId="2721184119" sldId="266"/>
        </pc:sldMkLst>
        <pc:spChg chg="mod">
          <ac:chgData name="Brenton Mizell" userId="0036c6011a8b994e" providerId="LiveId" clId="{981D4264-8989-41A8-87E2-AAFE91259554}" dt="2023-11-02T16:28:48.602" v="110" actId="20577"/>
          <ac:spMkLst>
            <pc:docMk/>
            <pc:sldMk cId="2721184119" sldId="266"/>
            <ac:spMk id="2" creationId="{511E1666-3F3D-AFE3-5C20-D006DCDBF2FD}"/>
          </ac:spMkLst>
        </pc:spChg>
        <pc:spChg chg="mod">
          <ac:chgData name="Brenton Mizell" userId="0036c6011a8b994e" providerId="LiveId" clId="{981D4264-8989-41A8-87E2-AAFE91259554}" dt="2023-11-02T17:05:19.365" v="3053" actId="113"/>
          <ac:spMkLst>
            <pc:docMk/>
            <pc:sldMk cId="2721184119" sldId="266"/>
            <ac:spMk id="3" creationId="{AE48116C-2D14-A192-9F7C-38FAA86A0FD6}"/>
          </ac:spMkLst>
        </pc:spChg>
      </pc:sldChg>
      <pc:sldChg chg="del">
        <pc:chgData name="Brenton Mizell" userId="0036c6011a8b994e" providerId="LiveId" clId="{981D4264-8989-41A8-87E2-AAFE91259554}" dt="2023-11-02T16:27:10.672" v="28" actId="47"/>
        <pc:sldMkLst>
          <pc:docMk/>
          <pc:sldMk cId="3447609591" sldId="266"/>
        </pc:sldMkLst>
      </pc:sldChg>
      <pc:sldChg chg="addSp delSp modSp new mod">
        <pc:chgData name="Brenton Mizell" userId="0036c6011a8b994e" providerId="LiveId" clId="{981D4264-8989-41A8-87E2-AAFE91259554}" dt="2023-11-02T19:46:10.758" v="3299"/>
        <pc:sldMkLst>
          <pc:docMk/>
          <pc:sldMk cId="2735802080" sldId="267"/>
        </pc:sldMkLst>
        <pc:spChg chg="mod">
          <ac:chgData name="Brenton Mizell" userId="0036c6011a8b994e" providerId="LiveId" clId="{981D4264-8989-41A8-87E2-AAFE91259554}" dt="2023-11-02T16:41:47.541" v="1481" actId="20577"/>
          <ac:spMkLst>
            <pc:docMk/>
            <pc:sldMk cId="2735802080" sldId="267"/>
            <ac:spMk id="2" creationId="{51320DD9-4F3B-FFD4-159B-9F299A06B866}"/>
          </ac:spMkLst>
        </pc:spChg>
        <pc:spChg chg="mod">
          <ac:chgData name="Brenton Mizell" userId="0036c6011a8b994e" providerId="LiveId" clId="{981D4264-8989-41A8-87E2-AAFE91259554}" dt="2023-11-02T16:42:29.506" v="1484" actId="207"/>
          <ac:spMkLst>
            <pc:docMk/>
            <pc:sldMk cId="2735802080" sldId="267"/>
            <ac:spMk id="3" creationId="{3132FA84-9143-0569-9378-72F8037640C1}"/>
          </ac:spMkLst>
        </pc:spChg>
        <pc:picChg chg="add mod">
          <ac:chgData name="Brenton Mizell" userId="0036c6011a8b994e" providerId="LiveId" clId="{981D4264-8989-41A8-87E2-AAFE91259554}" dt="2023-11-02T16:42:26.596" v="1483" actId="1076"/>
          <ac:picMkLst>
            <pc:docMk/>
            <pc:sldMk cId="2735802080" sldId="267"/>
            <ac:picMk id="5" creationId="{431958F0-7384-D711-A8A7-8810A3C3879B}"/>
          </ac:picMkLst>
        </pc:picChg>
        <pc:inkChg chg="add del">
          <ac:chgData name="Brenton Mizell" userId="0036c6011a8b994e" providerId="LiveId" clId="{981D4264-8989-41A8-87E2-AAFE91259554}" dt="2023-11-02T19:46:10.758" v="3299"/>
          <ac:inkMkLst>
            <pc:docMk/>
            <pc:sldMk cId="2735802080" sldId="267"/>
            <ac:inkMk id="4" creationId="{FDC07C86-6521-0933-5DC7-92C9A618515A}"/>
          </ac:inkMkLst>
        </pc:inkChg>
      </pc:sldChg>
      <pc:sldChg chg="del">
        <pc:chgData name="Brenton Mizell" userId="0036c6011a8b994e" providerId="LiveId" clId="{981D4264-8989-41A8-87E2-AAFE91259554}" dt="2023-11-02T16:27:10.481" v="27" actId="47"/>
        <pc:sldMkLst>
          <pc:docMk/>
          <pc:sldMk cId="449572059" sldId="268"/>
        </pc:sldMkLst>
      </pc:sldChg>
      <pc:sldChg chg="modSp new mod">
        <pc:chgData name="Brenton Mizell" userId="0036c6011a8b994e" providerId="LiveId" clId="{981D4264-8989-41A8-87E2-AAFE91259554}" dt="2023-11-02T16:53:23.194" v="2208" actId="20577"/>
        <pc:sldMkLst>
          <pc:docMk/>
          <pc:sldMk cId="979343129" sldId="268"/>
        </pc:sldMkLst>
        <pc:spChg chg="mod">
          <ac:chgData name="Brenton Mizell" userId="0036c6011a8b994e" providerId="LiveId" clId="{981D4264-8989-41A8-87E2-AAFE91259554}" dt="2023-11-02T16:52:59.659" v="2189" actId="20577"/>
          <ac:spMkLst>
            <pc:docMk/>
            <pc:sldMk cId="979343129" sldId="268"/>
            <ac:spMk id="2" creationId="{F0E9B109-282A-F27D-BDCE-2B4356CDA14A}"/>
          </ac:spMkLst>
        </pc:spChg>
        <pc:spChg chg="mod">
          <ac:chgData name="Brenton Mizell" userId="0036c6011a8b994e" providerId="LiveId" clId="{981D4264-8989-41A8-87E2-AAFE91259554}" dt="2023-11-02T16:53:23.194" v="2208" actId="20577"/>
          <ac:spMkLst>
            <pc:docMk/>
            <pc:sldMk cId="979343129" sldId="268"/>
            <ac:spMk id="3" creationId="{086F9B1C-0B04-2273-6B7E-4EC898DED88E}"/>
          </ac:spMkLst>
        </pc:spChg>
      </pc:sldChg>
      <pc:sldChg chg="modSp new mod">
        <pc:chgData name="Brenton Mizell" userId="0036c6011a8b994e" providerId="LiveId" clId="{981D4264-8989-41A8-87E2-AAFE91259554}" dt="2023-11-02T16:56:35.713" v="2275" actId="21"/>
        <pc:sldMkLst>
          <pc:docMk/>
          <pc:sldMk cId="751738378" sldId="269"/>
        </pc:sldMkLst>
        <pc:spChg chg="mod">
          <ac:chgData name="Brenton Mizell" userId="0036c6011a8b994e" providerId="LiveId" clId="{981D4264-8989-41A8-87E2-AAFE91259554}" dt="2023-11-02T16:29:31.253" v="161" actId="20577"/>
          <ac:spMkLst>
            <pc:docMk/>
            <pc:sldMk cId="751738378" sldId="269"/>
            <ac:spMk id="2" creationId="{7A712D05-9C99-C401-E3A0-BF1A247E3D04}"/>
          </ac:spMkLst>
        </pc:spChg>
        <pc:spChg chg="mod">
          <ac:chgData name="Brenton Mizell" userId="0036c6011a8b994e" providerId="LiveId" clId="{981D4264-8989-41A8-87E2-AAFE91259554}" dt="2023-11-02T16:56:35.713" v="2275" actId="21"/>
          <ac:spMkLst>
            <pc:docMk/>
            <pc:sldMk cId="751738378" sldId="269"/>
            <ac:spMk id="3" creationId="{5D531657-4B36-1F6C-F8AB-D988CDB9311C}"/>
          </ac:spMkLst>
        </pc:spChg>
      </pc:sldChg>
      <pc:sldChg chg="addSp delSp modSp new mod">
        <pc:chgData name="Brenton Mizell" userId="0036c6011a8b994e" providerId="LiveId" clId="{981D4264-8989-41A8-87E2-AAFE91259554}" dt="2023-11-02T16:55:54.347" v="2274" actId="14100"/>
        <pc:sldMkLst>
          <pc:docMk/>
          <pc:sldMk cId="3917478869" sldId="270"/>
        </pc:sldMkLst>
        <pc:spChg chg="del">
          <ac:chgData name="Brenton Mizell" userId="0036c6011a8b994e" providerId="LiveId" clId="{981D4264-8989-41A8-87E2-AAFE91259554}" dt="2023-11-02T16:55:22.965" v="2267" actId="478"/>
          <ac:spMkLst>
            <pc:docMk/>
            <pc:sldMk cId="3917478869" sldId="270"/>
            <ac:spMk id="2" creationId="{33F784A1-0F7A-EC77-792C-6AEBD35B6BA8}"/>
          </ac:spMkLst>
        </pc:spChg>
        <pc:spChg chg="del">
          <ac:chgData name="Brenton Mizell" userId="0036c6011a8b994e" providerId="LiveId" clId="{981D4264-8989-41A8-87E2-AAFE91259554}" dt="2023-11-02T16:55:24.828" v="2268" actId="478"/>
          <ac:spMkLst>
            <pc:docMk/>
            <pc:sldMk cId="3917478869" sldId="270"/>
            <ac:spMk id="3" creationId="{ADB1EC64-98FC-EC49-BA4C-005686CD0AA5}"/>
          </ac:spMkLst>
        </pc:spChg>
        <pc:picChg chg="add mod">
          <ac:chgData name="Brenton Mizell" userId="0036c6011a8b994e" providerId="LiveId" clId="{981D4264-8989-41A8-87E2-AAFE91259554}" dt="2023-11-02T16:55:54.347" v="2274" actId="14100"/>
          <ac:picMkLst>
            <pc:docMk/>
            <pc:sldMk cId="3917478869" sldId="270"/>
            <ac:picMk id="5" creationId="{D8EB1D7A-E56F-F03F-4872-E6575BFB70CF}"/>
          </ac:picMkLst>
        </pc:picChg>
      </pc:sldChg>
      <pc:sldChg chg="modSp new mod ord">
        <pc:chgData name="Brenton Mizell" userId="0036c6011a8b994e" providerId="LiveId" clId="{981D4264-8989-41A8-87E2-AAFE91259554}" dt="2023-11-02T17:09:24.968" v="3297" actId="113"/>
        <pc:sldMkLst>
          <pc:docMk/>
          <pc:sldMk cId="1621479878" sldId="271"/>
        </pc:sldMkLst>
        <pc:spChg chg="mod">
          <ac:chgData name="Brenton Mizell" userId="0036c6011a8b994e" providerId="LiveId" clId="{981D4264-8989-41A8-87E2-AAFE91259554}" dt="2023-11-02T16:56:45.431" v="2279"/>
          <ac:spMkLst>
            <pc:docMk/>
            <pc:sldMk cId="1621479878" sldId="271"/>
            <ac:spMk id="2" creationId="{A519498C-07D3-4969-99DD-A1E48EFB7FF3}"/>
          </ac:spMkLst>
        </pc:spChg>
        <pc:spChg chg="mod">
          <ac:chgData name="Brenton Mizell" userId="0036c6011a8b994e" providerId="LiveId" clId="{981D4264-8989-41A8-87E2-AAFE91259554}" dt="2023-11-02T17:09:24.968" v="3297" actId="113"/>
          <ac:spMkLst>
            <pc:docMk/>
            <pc:sldMk cId="1621479878" sldId="271"/>
            <ac:spMk id="3" creationId="{FC04F878-3BA1-A8C3-1627-77C8E26CF790}"/>
          </ac:spMkLst>
        </pc:spChg>
      </pc:sldChg>
      <pc:sldChg chg="addSp modSp new mod">
        <pc:chgData name="Brenton Mizell" userId="0036c6011a8b994e" providerId="LiveId" clId="{981D4264-8989-41A8-87E2-AAFE91259554}" dt="2023-11-02T17:06:42.038" v="3130" actId="403"/>
        <pc:sldMkLst>
          <pc:docMk/>
          <pc:sldMk cId="1408273442" sldId="272"/>
        </pc:sldMkLst>
        <pc:spChg chg="mod">
          <ac:chgData name="Brenton Mizell" userId="0036c6011a8b994e" providerId="LiveId" clId="{981D4264-8989-41A8-87E2-AAFE91259554}" dt="2023-11-02T17:00:46.533" v="2697" actId="20577"/>
          <ac:spMkLst>
            <pc:docMk/>
            <pc:sldMk cId="1408273442" sldId="272"/>
            <ac:spMk id="2" creationId="{578ACD8E-46C7-EE94-DCB9-733A4E1B95CB}"/>
          </ac:spMkLst>
        </pc:spChg>
        <pc:spChg chg="mod">
          <ac:chgData name="Brenton Mizell" userId="0036c6011a8b994e" providerId="LiveId" clId="{981D4264-8989-41A8-87E2-AAFE91259554}" dt="2023-11-02T17:06:42.038" v="3130" actId="403"/>
          <ac:spMkLst>
            <pc:docMk/>
            <pc:sldMk cId="1408273442" sldId="272"/>
            <ac:spMk id="3" creationId="{B9590A7D-9874-AD87-A883-E2D1164018F6}"/>
          </ac:spMkLst>
        </pc:spChg>
        <pc:picChg chg="add mod">
          <ac:chgData name="Brenton Mizell" userId="0036c6011a8b994e" providerId="LiveId" clId="{981D4264-8989-41A8-87E2-AAFE91259554}" dt="2023-11-02T17:06:35.718" v="3123" actId="1076"/>
          <ac:picMkLst>
            <pc:docMk/>
            <pc:sldMk cId="1408273442" sldId="272"/>
            <ac:picMk id="4" creationId="{0875E103-ADE0-1F37-0D0C-DFD4FABAA269}"/>
          </ac:picMkLst>
        </pc:picChg>
      </pc:sldChg>
      <pc:sldChg chg="del">
        <pc:chgData name="Brenton Mizell" userId="0036c6011a8b994e" providerId="LiveId" clId="{981D4264-8989-41A8-87E2-AAFE91259554}" dt="2023-11-02T16:27:10.850" v="29" actId="47"/>
        <pc:sldMkLst>
          <pc:docMk/>
          <pc:sldMk cId="2879133013" sldId="272"/>
        </pc:sldMkLst>
      </pc:sldChg>
      <pc:sldChg chg="modSp new mod modAnim">
        <pc:chgData name="Brenton Mizell" userId="0036c6011a8b994e" providerId="LiveId" clId="{981D4264-8989-41A8-87E2-AAFE91259554}" dt="2023-11-02T17:08:02.931" v="3173"/>
        <pc:sldMkLst>
          <pc:docMk/>
          <pc:sldMk cId="734924349" sldId="273"/>
        </pc:sldMkLst>
        <pc:spChg chg="mod">
          <ac:chgData name="Brenton Mizell" userId="0036c6011a8b994e" providerId="LiveId" clId="{981D4264-8989-41A8-87E2-AAFE91259554}" dt="2023-11-02T17:07:31.729" v="3146" actId="20577"/>
          <ac:spMkLst>
            <pc:docMk/>
            <pc:sldMk cId="734924349" sldId="273"/>
            <ac:spMk id="2" creationId="{7B6523E7-C6F1-0041-1DA9-A26204097C8C}"/>
          </ac:spMkLst>
        </pc:spChg>
        <pc:spChg chg="mod">
          <ac:chgData name="Brenton Mizell" userId="0036c6011a8b994e" providerId="LiveId" clId="{981D4264-8989-41A8-87E2-AAFE91259554}" dt="2023-11-02T17:07:46.503" v="3169" actId="207"/>
          <ac:spMkLst>
            <pc:docMk/>
            <pc:sldMk cId="734924349" sldId="273"/>
            <ac:spMk id="3" creationId="{D532A474-38FB-3AE3-ACF4-749600FFEACB}"/>
          </ac:spMkLst>
        </pc:spChg>
      </pc:sldChg>
      <pc:sldChg chg="del">
        <pc:chgData name="Brenton Mizell" userId="0036c6011a8b994e" providerId="LiveId" clId="{981D4264-8989-41A8-87E2-AAFE91259554}" dt="2023-11-02T16:27:11.039" v="30" actId="47"/>
        <pc:sldMkLst>
          <pc:docMk/>
          <pc:sldMk cId="3551059290" sldId="273"/>
        </pc:sldMkLst>
      </pc:sldChg>
      <pc:sldChg chg="del">
        <pc:chgData name="Brenton Mizell" userId="0036c6011a8b994e" providerId="LiveId" clId="{981D4264-8989-41A8-87E2-AAFE91259554}" dt="2023-11-02T16:27:11.196" v="31" actId="47"/>
        <pc:sldMkLst>
          <pc:docMk/>
          <pc:sldMk cId="3280178405" sldId="274"/>
        </pc:sldMkLst>
      </pc:sldChg>
      <pc:sldChg chg="del">
        <pc:chgData name="Brenton Mizell" userId="0036c6011a8b994e" providerId="LiveId" clId="{981D4264-8989-41A8-87E2-AAFE91259554}" dt="2023-11-02T16:27:11.301" v="32" actId="47"/>
        <pc:sldMkLst>
          <pc:docMk/>
          <pc:sldMk cId="2309836532" sldId="275"/>
        </pc:sldMkLst>
      </pc:sldChg>
      <pc:sldChg chg="del">
        <pc:chgData name="Brenton Mizell" userId="0036c6011a8b994e" providerId="LiveId" clId="{981D4264-8989-41A8-87E2-AAFE91259554}" dt="2023-11-02T16:27:11.810" v="33" actId="47"/>
        <pc:sldMkLst>
          <pc:docMk/>
          <pc:sldMk cId="1890539993" sldId="276"/>
        </pc:sldMkLst>
      </pc:sldChg>
      <pc:sldChg chg="del">
        <pc:chgData name="Brenton Mizell" userId="0036c6011a8b994e" providerId="LiveId" clId="{981D4264-8989-41A8-87E2-AAFE91259554}" dt="2023-11-02T16:27:11.939" v="37" actId="47"/>
        <pc:sldMkLst>
          <pc:docMk/>
          <pc:sldMk cId="2868403244" sldId="277"/>
        </pc:sldMkLst>
      </pc:sldChg>
      <pc:sldChg chg="del">
        <pc:chgData name="Brenton Mizell" userId="0036c6011a8b994e" providerId="LiveId" clId="{981D4264-8989-41A8-87E2-AAFE91259554}" dt="2023-11-02T16:27:11.883" v="35" actId="47"/>
        <pc:sldMkLst>
          <pc:docMk/>
          <pc:sldMk cId="239650287" sldId="278"/>
        </pc:sldMkLst>
      </pc:sldChg>
      <pc:sldChg chg="del">
        <pc:chgData name="Brenton Mizell" userId="0036c6011a8b994e" providerId="LiveId" clId="{981D4264-8989-41A8-87E2-AAFE91259554}" dt="2023-11-02T16:27:11.911" v="36" actId="47"/>
        <pc:sldMkLst>
          <pc:docMk/>
          <pc:sldMk cId="2018575948" sldId="279"/>
        </pc:sldMkLst>
      </pc:sldChg>
      <pc:sldChg chg="del">
        <pc:chgData name="Brenton Mizell" userId="0036c6011a8b994e" providerId="LiveId" clId="{981D4264-8989-41A8-87E2-AAFE91259554}" dt="2023-11-02T16:27:11.857" v="34" actId="47"/>
        <pc:sldMkLst>
          <pc:docMk/>
          <pc:sldMk cId="2758120576" sldId="280"/>
        </pc:sldMkLst>
      </pc:sldChg>
      <pc:sldChg chg="del">
        <pc:chgData name="Brenton Mizell" userId="0036c6011a8b994e" providerId="LiveId" clId="{981D4264-8989-41A8-87E2-AAFE91259554}" dt="2023-11-02T16:27:11.960" v="38" actId="47"/>
        <pc:sldMkLst>
          <pc:docMk/>
          <pc:sldMk cId="510967259" sldId="281"/>
        </pc:sldMkLst>
      </pc:sldChg>
      <pc:sldChg chg="del">
        <pc:chgData name="Brenton Mizell" userId="0036c6011a8b994e" providerId="LiveId" clId="{981D4264-8989-41A8-87E2-AAFE91259554}" dt="2023-11-02T16:27:10.122" v="25" actId="47"/>
        <pc:sldMkLst>
          <pc:docMk/>
          <pc:sldMk cId="1348632836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3F4D8-2116-4126-B789-B6F80EC3A64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1BDEF-0907-417E-BACC-5D4DE0A5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1BDEF-0907-417E-BACC-5D4DE0A5D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6162879"/>
            <a:ext cx="2748697" cy="4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709858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E8D3A2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34" y="6194569"/>
            <a:ext cx="2748697" cy="4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318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34" y="6196545"/>
            <a:ext cx="2748697" cy="4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" y="6157570"/>
            <a:ext cx="2748598" cy="4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72221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31" y="6209387"/>
            <a:ext cx="256735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318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31" y="6209387"/>
            <a:ext cx="256735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08533" y="1595192"/>
            <a:ext cx="3335467" cy="9919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19498C-07D3-4969-99DD-A1E48EFB7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simple, and consistent in design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F878-3BA1-A8C3-1627-77C8E26CF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757" y="1548467"/>
            <a:ext cx="8196210" cy="401549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Consistent slide design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Font, size, figures</a:t>
            </a:r>
          </a:p>
          <a:p>
            <a:r>
              <a:rPr lang="en-US" b="1" dirty="0">
                <a:solidFill>
                  <a:schemeClr val="tx1"/>
                </a:solidFill>
              </a:rPr>
              <a:t>Don’t be distracting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Colors, animations, flashiness</a:t>
            </a:r>
          </a:p>
          <a:p>
            <a:r>
              <a:rPr lang="en-US" b="1" dirty="0">
                <a:solidFill>
                  <a:schemeClr val="tx1"/>
                </a:solidFill>
              </a:rPr>
              <a:t>Don’t be afraid of white space</a:t>
            </a:r>
          </a:p>
          <a:p>
            <a:r>
              <a:rPr lang="en-US" b="1" dirty="0">
                <a:solidFill>
                  <a:schemeClr val="tx1"/>
                </a:solidFill>
              </a:rPr>
              <a:t>Ensure everything is legible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From every position in the room</a:t>
            </a:r>
          </a:p>
          <a:p>
            <a:r>
              <a:rPr lang="en-US" b="1" dirty="0">
                <a:solidFill>
                  <a:schemeClr val="tx1"/>
                </a:solidFill>
              </a:rPr>
              <a:t>Consistently align your slides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built-in features </a:t>
            </a:r>
          </a:p>
          <a:p>
            <a:r>
              <a:rPr lang="en-US" b="1" dirty="0">
                <a:solidFill>
                  <a:schemeClr val="tx1"/>
                </a:solidFill>
              </a:rPr>
              <a:t>You are presenting =&gt; Present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Let your slides support your presentation, not your presentation support your slides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7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6523E7-C6F1-0041-1DA9-A26204097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K.I.S.S.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2A474-38FB-3AE3-ACF4-749600FFEA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Keep</a:t>
            </a:r>
          </a:p>
          <a:p>
            <a:r>
              <a:rPr lang="en-US" dirty="0">
                <a:solidFill>
                  <a:schemeClr val="tx1"/>
                </a:solidFill>
              </a:rPr>
              <a:t>It</a:t>
            </a:r>
          </a:p>
          <a:p>
            <a:r>
              <a:rPr lang="en-US" dirty="0">
                <a:solidFill>
                  <a:schemeClr val="tx1"/>
                </a:solidFill>
              </a:rPr>
              <a:t>Simple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73492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ACD8E-46C7-EE94-DCB9-733A4E1B9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0A7D-9874-AD87-A883-E2D1164018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45161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 Concise</a:t>
            </a:r>
          </a:p>
          <a:p>
            <a:r>
              <a:rPr lang="en-US" b="1" dirty="0">
                <a:solidFill>
                  <a:schemeClr val="tx1"/>
                </a:solidFill>
              </a:rPr>
              <a:t>Receive feedback </a:t>
            </a:r>
            <a:r>
              <a:rPr lang="en-US" dirty="0">
                <a:solidFill>
                  <a:schemeClr val="tx1"/>
                </a:solidFill>
              </a:rPr>
              <a:t>from multiple points of views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Especially important if persuading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PRACTICE</a:t>
            </a:r>
          </a:p>
          <a:p>
            <a:r>
              <a:rPr lang="en-US" b="1" dirty="0">
                <a:solidFill>
                  <a:schemeClr val="tx1"/>
                </a:solidFill>
              </a:rPr>
              <a:t>Anticipate questions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Think of your answers prior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Address concerns in your slides</a:t>
            </a:r>
          </a:p>
          <a:p>
            <a:r>
              <a:rPr lang="en-US" b="1" dirty="0">
                <a:solidFill>
                  <a:schemeClr val="tx1"/>
                </a:solidFill>
              </a:rPr>
              <a:t>Eye Contact </a:t>
            </a:r>
            <a:r>
              <a:rPr lang="en-US" dirty="0">
                <a:solidFill>
                  <a:schemeClr val="tx1"/>
                </a:solidFill>
              </a:rPr>
              <a:t>and Engagement</a:t>
            </a:r>
          </a:p>
          <a:p>
            <a:r>
              <a:rPr lang="en-US" b="1" dirty="0">
                <a:solidFill>
                  <a:schemeClr val="tx1"/>
                </a:solidFill>
              </a:rPr>
              <a:t>Be Enthusiastic</a:t>
            </a:r>
          </a:p>
          <a:p>
            <a:r>
              <a:rPr lang="en-US" b="1" dirty="0">
                <a:solidFill>
                  <a:schemeClr val="tx1"/>
                </a:solidFill>
              </a:rPr>
              <a:t>Highlight/emphasize </a:t>
            </a:r>
            <a:r>
              <a:rPr lang="en-US" dirty="0">
                <a:solidFill>
                  <a:schemeClr val="tx1"/>
                </a:solidFill>
              </a:rPr>
              <a:t>the main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5E103-ADE0-1F37-0D0C-DFD4FABA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177" y="3173506"/>
            <a:ext cx="2716518" cy="20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7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439D1-186B-492C-6975-0441907E6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Topics	</a:t>
            </a: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7C2A-3E78-4B90-6717-605D18BDDB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Technical 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8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8A6DA6-2EA3-CFE2-0F5D-5E64E8F95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Criteria for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367F3-4436-1D47-317F-3385C3E75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presentation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starts with the motivating problem 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the research and why it’s being presented.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Every slide shows 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something relevant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to the motivating problem.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Every slide shows 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 more information than necessary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to convey the message.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 titles 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stand on their own; other text supports the visuals.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audience takes away the 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presenter’s desired message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2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EF179C-4278-6281-2E74-49D01DD96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Identify Your Message and 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AD13-EA55-2C1A-82A9-9C398B13A6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513987"/>
            <a:ext cx="8196210" cy="467579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Figure out what you want to convey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Present information, elicit feed-back, gain buy-off, secure more funding, etc.</a:t>
            </a:r>
          </a:p>
          <a:p>
            <a:r>
              <a:rPr lang="en-US" b="1" dirty="0">
                <a:solidFill>
                  <a:schemeClr val="tx1"/>
                </a:solidFill>
              </a:rPr>
              <a:t>In most settings you can indicate what your purpose is: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“I would appreciate your feedback on….”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“We are present on _____ and why it is something we should pursue…”</a:t>
            </a:r>
          </a:p>
          <a:p>
            <a:r>
              <a:rPr lang="en-US" b="1" dirty="0">
                <a:solidFill>
                  <a:schemeClr val="tx1"/>
                </a:solidFill>
              </a:rPr>
              <a:t>Make it easy to understand your message/purpose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Structure is important</a:t>
            </a:r>
          </a:p>
          <a:p>
            <a:r>
              <a:rPr lang="en-US" b="1" dirty="0">
                <a:solidFill>
                  <a:schemeClr val="tx1"/>
                </a:solidFill>
              </a:rPr>
              <a:t>Start with only the most important information.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Then add details as necessary</a:t>
            </a:r>
          </a:p>
        </p:txBody>
      </p:sp>
    </p:spTree>
    <p:extLst>
      <p:ext uri="{BB962C8B-B14F-4D97-AF65-F5344CB8AC3E}">
        <p14:creationId xmlns:p14="http://schemas.microsoft.com/office/powerpoint/2010/main" val="234165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1E1666-3F3D-AFE3-5C20-D006DCDBF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Understand Your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8116C-2D14-A192-9F7C-38FAA86A0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of </a:t>
            </a:r>
            <a:r>
              <a:rPr lang="en-US" b="1" dirty="0">
                <a:solidFill>
                  <a:schemeClr val="tx1"/>
                </a:solidFill>
              </a:rPr>
              <a:t>the most important </a:t>
            </a:r>
            <a:r>
              <a:rPr lang="en-US" dirty="0">
                <a:solidFill>
                  <a:schemeClr val="tx1"/>
                </a:solidFill>
              </a:rPr>
              <a:t>things</a:t>
            </a:r>
          </a:p>
          <a:p>
            <a:r>
              <a:rPr lang="en-US" dirty="0">
                <a:solidFill>
                  <a:schemeClr val="tx1"/>
                </a:solidFill>
              </a:rPr>
              <a:t>Highlight your goals with what the audience cares about</a:t>
            </a:r>
          </a:p>
          <a:p>
            <a:r>
              <a:rPr lang="en-US" dirty="0">
                <a:solidFill>
                  <a:schemeClr val="tx1"/>
                </a:solidFill>
              </a:rPr>
              <a:t>Steer the audience towards what you want to convey</a:t>
            </a:r>
          </a:p>
          <a:p>
            <a:r>
              <a:rPr lang="en-US" dirty="0">
                <a:solidFill>
                  <a:schemeClr val="tx1"/>
                </a:solidFill>
              </a:rPr>
              <a:t>Eliminate jargon</a:t>
            </a:r>
          </a:p>
          <a:p>
            <a:r>
              <a:rPr lang="en-US" dirty="0">
                <a:solidFill>
                  <a:schemeClr val="tx1"/>
                </a:solidFill>
              </a:rPr>
              <a:t>Whenever possible have someone outside of your immediate structure, who has the audiences' backgrounds and interests give you feedback on your presentation prior.</a:t>
            </a:r>
          </a:p>
        </p:txBody>
      </p:sp>
    </p:spTree>
    <p:extLst>
      <p:ext uri="{BB962C8B-B14F-4D97-AF65-F5344CB8AC3E}">
        <p14:creationId xmlns:p14="http://schemas.microsoft.com/office/powerpoint/2010/main" val="272118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320DD9-4F3B-FFD4-159B-9F299A06B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Slide Conveys a Single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FA84-9143-0569-9378-72F8037640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Each slide contains a single point</a:t>
            </a:r>
          </a:p>
          <a:p>
            <a:r>
              <a:rPr lang="en-US" dirty="0">
                <a:solidFill>
                  <a:schemeClr val="tx1"/>
                </a:solidFill>
              </a:rPr>
              <a:t>Strong titles convey a message	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title should let the audience know where you are in the presentation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958F0-7384-D711-A8A7-8810A3C3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41" y="3610710"/>
            <a:ext cx="4813547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0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E9B109-282A-F27D-BDCE-2B4356CDA1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Visuals/Figures Are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F9B1C-0B04-2273-6B7E-4EC898DED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People can’t read and listen at the same time well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But can interpret figures/data and listen</a:t>
            </a:r>
          </a:p>
          <a:p>
            <a:r>
              <a:rPr lang="en-US" dirty="0">
                <a:solidFill>
                  <a:schemeClr val="tx1"/>
                </a:solidFill>
              </a:rPr>
              <a:t>Use brief statements and keywords. Then replace with visuals and figures whenever possible</a:t>
            </a:r>
          </a:p>
          <a:p>
            <a:r>
              <a:rPr lang="en-US" dirty="0">
                <a:solidFill>
                  <a:schemeClr val="tx1"/>
                </a:solidFill>
              </a:rPr>
              <a:t>Replacing text with figures, tables, or lists.</a:t>
            </a:r>
          </a:p>
          <a:p>
            <a:r>
              <a:rPr lang="en-US" dirty="0">
                <a:solidFill>
                  <a:schemeClr val="tx1"/>
                </a:solidFill>
              </a:rPr>
              <a:t>Eliminating all but key words and phrases, speak the rest</a:t>
            </a:r>
          </a:p>
          <a:p>
            <a:r>
              <a:rPr lang="en-US" dirty="0">
                <a:solidFill>
                  <a:schemeClr val="tx1"/>
                </a:solidFill>
              </a:rPr>
              <a:t>Breaking up the slide into multiple slides with more visuals.</a:t>
            </a:r>
          </a:p>
          <a:p>
            <a:r>
              <a:rPr lang="en-US" dirty="0">
                <a:solidFill>
                  <a:schemeClr val="tx1"/>
                </a:solidFill>
              </a:rPr>
              <a:t>Simplify figures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4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712D05-9C99-C401-E3A0-BF1A247E3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Introduce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31657-4B36-1F6C-F8AB-D988CDB931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Introduce your data before you present it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Make sure when they see the info that they will be able to understand and interpret it</a:t>
            </a:r>
          </a:p>
          <a:p>
            <a:r>
              <a:rPr lang="en-US" dirty="0">
                <a:solidFill>
                  <a:schemeClr val="tx1"/>
                </a:solidFill>
              </a:rPr>
              <a:t>If your audience might not understand your data, show sketches that give comparison and explain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i.e. “This is what the normal signal we were expecting to see, and this is what we interpreted…..”</a:t>
            </a:r>
          </a:p>
          <a:p>
            <a:r>
              <a:rPr lang="en-US" dirty="0">
                <a:solidFill>
                  <a:schemeClr val="tx1"/>
                </a:solidFill>
              </a:rPr>
              <a:t>Include Keywords, labels, or legends</a:t>
            </a:r>
          </a:p>
        </p:txBody>
      </p:sp>
    </p:spTree>
    <p:extLst>
      <p:ext uri="{BB962C8B-B14F-4D97-AF65-F5344CB8AC3E}">
        <p14:creationId xmlns:p14="http://schemas.microsoft.com/office/powerpoint/2010/main" val="75173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EB1D7A-E56F-F03F-4872-E6575BFB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45" y="1823"/>
            <a:ext cx="5585491" cy="69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788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9502</TotalTime>
  <Words>505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Encode Sans Normal Black</vt:lpstr>
      <vt:lpstr>Lucida Grande</vt:lpstr>
      <vt:lpstr>Uni Sans Regular</vt:lpstr>
      <vt:lpstr>Arial</vt:lpstr>
      <vt:lpstr>Calibri</vt:lpstr>
      <vt:lpstr>Open Sans Light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Brenton Mizell</cp:lastModifiedBy>
  <cp:revision>43</cp:revision>
  <dcterms:created xsi:type="dcterms:W3CDTF">2014-10-14T00:51:43Z</dcterms:created>
  <dcterms:modified xsi:type="dcterms:W3CDTF">2023-11-02T19:46:12Z</dcterms:modified>
</cp:coreProperties>
</file>