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71472" y="1643050"/>
            <a:ext cx="128588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客户端某文件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429388" y="1643050"/>
            <a:ext cx="128588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上弧形箭头 7"/>
          <p:cNvSpPr/>
          <p:nvPr/>
        </p:nvSpPr>
        <p:spPr>
          <a:xfrm>
            <a:off x="1285852" y="857232"/>
            <a:ext cx="5643602" cy="7858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643570" y="214314"/>
            <a:ext cx="1571636" cy="571504"/>
          </a:xfrm>
          <a:prstGeom prst="wedgeRoundRectCallout">
            <a:avLst>
              <a:gd name="adj1" fmla="val -34910"/>
              <a:gd name="adj2" fmla="val 9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MD5</a:t>
            </a:r>
            <a:r>
              <a:rPr lang="zh-CN" altLang="en-US" dirty="0" smtClean="0"/>
              <a:t>校验 </a:t>
            </a:r>
            <a:endParaRPr lang="zh-CN" altLang="en-US" dirty="0"/>
          </a:p>
        </p:txBody>
      </p:sp>
      <p:sp>
        <p:nvSpPr>
          <p:cNvPr id="10" name="下弧形箭头 9"/>
          <p:cNvSpPr/>
          <p:nvPr/>
        </p:nvSpPr>
        <p:spPr>
          <a:xfrm flipH="1">
            <a:off x="1643042" y="2143116"/>
            <a:ext cx="4786346" cy="7143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928926" y="1500174"/>
            <a:ext cx="2643206" cy="857256"/>
          </a:xfrm>
          <a:prstGeom prst="wedgeRoundRectCallout">
            <a:avLst>
              <a:gd name="adj1" fmla="val -34910"/>
              <a:gd name="adj2" fmla="val 90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、秒传；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、上传的文件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、起始位置、长度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14348" y="4387988"/>
            <a:ext cx="9144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72132" y="4102260"/>
            <a:ext cx="2643206" cy="12715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429124" y="3316442"/>
            <a:ext cx="1428760" cy="571480"/>
          </a:xfrm>
          <a:prstGeom prst="wedgeRectCallout">
            <a:avLst>
              <a:gd name="adj1" fmla="val -38381"/>
              <a:gd name="adj2" fmla="val 9088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发第一块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1643042" y="3959360"/>
            <a:ext cx="4000528" cy="928694"/>
          </a:xfrm>
          <a:prstGeom prst="curvedDownArrow">
            <a:avLst>
              <a:gd name="adj1" fmla="val 31253"/>
              <a:gd name="adj2" fmla="val 50000"/>
              <a:gd name="adj3" fmla="val 12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弧形箭头 16"/>
          <p:cNvSpPr/>
          <p:nvPr/>
        </p:nvSpPr>
        <p:spPr>
          <a:xfrm flipH="1">
            <a:off x="1571604" y="4888054"/>
            <a:ext cx="4000528" cy="785818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428860" y="4286256"/>
            <a:ext cx="2357454" cy="1143008"/>
          </a:xfrm>
          <a:prstGeom prst="wedgeRectCallout">
            <a:avLst>
              <a:gd name="adj1" fmla="val -16502"/>
              <a:gd name="adj2" fmla="val 711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、秒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一块的文件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、起始位置、长度、等待时间；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、传完；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1214414" y="5316682"/>
            <a:ext cx="5500726" cy="85725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286644" y="5602434"/>
            <a:ext cx="1357322" cy="755524"/>
          </a:xfrm>
          <a:prstGeom prst="wedgeRectCallout">
            <a:avLst>
              <a:gd name="adj1" fmla="val -195536"/>
              <a:gd name="adj2" fmla="val 135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发第二块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17</cp:revision>
  <dcterms:created xsi:type="dcterms:W3CDTF">2017-10-31T03:45:26Z</dcterms:created>
  <dcterms:modified xsi:type="dcterms:W3CDTF">2017-11-01T02:50:57Z</dcterms:modified>
</cp:coreProperties>
</file>