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54BD-50D0-4A96-A645-19FF3611234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83CE4-B62C-493E-A9A9-B506C5454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83CE4-B62C-493E-A9A9-B506C54541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50F0-CE2D-4584-AA0D-9212E9ED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0E37-7725-4536-AD18-6DAB9EA3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FA9B-9DE5-4BB4-BF8F-3A68C73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C8F-081F-4120-87A8-FEA451D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CD06-41DD-4C7A-BE6C-B4EDC9C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49B5-D0D1-4094-A9B5-0F22359F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0040-60B1-4FA3-9803-80E2B6FD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0650-6A51-4280-832C-769B471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DF45-9BFC-4454-9265-B7301E33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C4B4-D816-4DF9-995B-A221198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1332D-1B60-4DF9-A3E5-DCBBC06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F2DF-A19E-464C-A578-F84C0023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75FF-444F-4407-AB19-770DEA8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6262-57A3-4C40-897E-4EEA5305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43CE-BB19-4515-B7E5-37BEEB17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1ACF-BB17-44E1-9805-8DFFB42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0FE-B777-424E-B571-D1F321E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3804-E321-4098-AAA6-BDA2B5A7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29C-3BCC-4241-AF99-E17AB8F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E99E-93E1-4046-9D84-DF532F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F10A-E5CE-4A60-996C-D3B42548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9E5C-0EDB-4219-8EFD-C040B615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B7B9-89C9-4FF7-9B41-F65D106C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E32A-BBFF-4360-B840-20E4CB6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1D89-5594-4C06-A8B3-FC011D01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4F58-EF55-41FB-B10D-62B80B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502A-4052-409E-927A-4E9F8069E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BB26-D3E1-4839-BEEA-7AADF69F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5EB1-27CD-473F-A1E1-4B8C3C6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7139-7FD2-4A0D-BD45-D360EB57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A584-BFD6-47B0-9764-D3B274E4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2865-A724-43AF-9A0F-7DC1CB1B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3B50-8433-4305-A351-249A08A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7EB2-DADF-4F9A-B938-88A1C229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900FE-2BF7-4388-B7B7-0252442C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39E6-D4B5-4E6D-9C40-3E824EFA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681D5-F99E-4CFF-80DE-E5496444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11174-CE90-40C4-9DBC-0880E52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DFD7-6A82-4F3C-AC79-E306FD56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CD94-69CB-44F1-B16A-400DDE6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7475-A4ED-4B8D-B5E8-265CE51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A3B3B-D239-44D8-849A-B71D144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4371A-D44A-463D-BCD4-1CFDCC7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6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857B-35E3-4023-B7F5-F899E23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CA86-E72E-4FC7-BC00-91E0FD5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FFCD-9A2D-4084-9920-9A2E4273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682A-AED4-4BC7-9F37-1F89A220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61A7-0D2F-437B-BAB4-66D76DE6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F706-850B-46EE-BCC5-EA1E27DB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C45D-A154-4FA0-8033-2129069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5D1D-9A80-4416-BB38-7FC9E62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B7CB-06C0-4CA7-91FB-9189464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E7AE-0997-4A2A-BB5C-5CB62CB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442C-7B60-41FC-93AB-11C765858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E847-E08A-4E14-A36C-340A5B74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2557-A185-49D4-AA10-FC16F92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A09D-C353-4264-8EC5-4B05F7B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F875-352D-4A86-ABFE-E2DDDDDF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FD3BD-225C-4881-8E50-89C609D0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4A8C-AEEE-4A9C-AB94-16C43967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E398-6048-4B78-B21B-1A3B1E82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D4C5-C5FC-4E8B-BB33-5392D54F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99B-FFCA-4BAF-AF0D-49325EFD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E43EF9-EE69-40A9-8E3E-3FC69EA2D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647130"/>
            <a:ext cx="6553545" cy="3571682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92295B-CA7C-4EDE-97D8-AD3DA0F8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开发框架介绍</a:t>
            </a:r>
          </a:p>
        </p:txBody>
      </p:sp>
    </p:spTree>
    <p:extLst>
      <p:ext uri="{BB962C8B-B14F-4D97-AF65-F5344CB8AC3E}">
        <p14:creationId xmlns:p14="http://schemas.microsoft.com/office/powerpoint/2010/main" val="336525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14EF7F-8221-4A78-94D1-4B2C8076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EEB500-2A49-4195-87D7-EED35794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3D7CDE-B0B4-4433-AD35-EB49EB2FD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F7917-F0FF-48CA-8715-D79F3A53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3AAAB8-5B58-45BF-A3FA-57B7444E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7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0BA9-6868-42BB-82A9-8A66B520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开发步骤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59A1-5A74-4FEA-83DF-4863FDFB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项目依赖初始化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入口文件编码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创建视图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测试前端流程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样式开发，伪造模板数据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设计数据库模型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开发后端逻辑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配置依赖文件，网站开发结束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06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6181F5-5309-476B-939B-2912A782B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24251"/>
            <a:ext cx="6553545" cy="38174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B8CCE8-13F2-48B1-86CB-2855F2BD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原型图 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首页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10714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35497E-393A-40A2-9A8E-32932F2B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66908"/>
            <a:ext cx="6553545" cy="3932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78AAB-993E-4957-AF62-E6613D1A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后台录入页</a:t>
            </a:r>
          </a:p>
        </p:txBody>
      </p:sp>
    </p:spTree>
    <p:extLst>
      <p:ext uri="{BB962C8B-B14F-4D97-AF65-F5344CB8AC3E}">
        <p14:creationId xmlns:p14="http://schemas.microsoft.com/office/powerpoint/2010/main" val="403431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AF7F3-82A8-41BE-8F00-71C04A77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18" y="1267483"/>
            <a:ext cx="2985655" cy="22951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/>
              <a:t>项目结构初始化</a:t>
            </a:r>
            <a:endParaRPr lang="en-US" altLang="zh-CN" sz="2000" b="1" dirty="0"/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express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jade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mongoose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bower –g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bootstrap</a:t>
            </a:r>
            <a:endParaRPr lang="zh-CN" alt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1EAFA7-CC64-42C6-A7FF-EAB863B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目录初始化和入口文件编写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1825212-D682-4495-90DA-DA52FACC3F2D}"/>
              </a:ext>
            </a:extLst>
          </p:cNvPr>
          <p:cNvSpPr txBox="1">
            <a:spLocks/>
          </p:cNvSpPr>
          <p:nvPr/>
        </p:nvSpPr>
        <p:spPr>
          <a:xfrm>
            <a:off x="3574473" y="1267483"/>
            <a:ext cx="3323111" cy="293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683E1A4-7149-47C0-9412-02ADA01E082E}"/>
              </a:ext>
            </a:extLst>
          </p:cNvPr>
          <p:cNvSpPr txBox="1">
            <a:spLocks/>
          </p:cNvSpPr>
          <p:nvPr/>
        </p:nvSpPr>
        <p:spPr>
          <a:xfrm>
            <a:off x="6900058" y="1163782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2.  </a:t>
            </a:r>
            <a:r>
              <a:rPr lang="zh-CN" altLang="en-US" sz="2000" b="1" dirty="0"/>
              <a:t>入口文件编写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express = require(‘express’);</a:t>
            </a:r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app = express();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(‘view engine’, ‘jade’);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(‘port’, 3000);</a:t>
            </a:r>
          </a:p>
          <a:p>
            <a:pPr marL="0" indent="0">
              <a:buNone/>
            </a:pPr>
            <a:r>
              <a:rPr lang="en-US" altLang="zh-CN" sz="1600" dirty="0" err="1"/>
              <a:t>app.get</a:t>
            </a:r>
            <a:r>
              <a:rPr lang="en-US" altLang="zh-CN" sz="1600" dirty="0"/>
              <a:t>(‘/’, function(</a:t>
            </a:r>
            <a:r>
              <a:rPr lang="en-US" altLang="zh-CN" sz="1600" dirty="0" err="1"/>
              <a:t>req</a:t>
            </a:r>
            <a:r>
              <a:rPr lang="en-US" altLang="zh-CN" sz="1600" dirty="0"/>
              <a:t>, res)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res.render</a:t>
            </a:r>
            <a:r>
              <a:rPr lang="en-US" altLang="zh-CN" sz="1600" dirty="0"/>
              <a:t>(‘index’, {title: ‘</a:t>
            </a:r>
            <a:r>
              <a:rPr lang="en-US" altLang="zh-CN" sz="1600" dirty="0" err="1"/>
              <a:t>imooc</a:t>
            </a:r>
            <a:r>
              <a:rPr lang="en-US" altLang="zh-CN" sz="1600" dirty="0"/>
              <a:t>’});</a:t>
            </a:r>
          </a:p>
          <a:p>
            <a:pPr marL="0" indent="0">
              <a:buNone/>
            </a:pPr>
            <a:r>
              <a:rPr lang="en-US" altLang="zh-CN" sz="1600" dirty="0"/>
              <a:t>})</a:t>
            </a:r>
            <a:endParaRPr lang="zh-CN" altLang="en-US" sz="16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1977ACC-F910-43A7-9BDD-C8735F0E55DD}"/>
              </a:ext>
            </a:extLst>
          </p:cNvPr>
          <p:cNvSpPr txBox="1">
            <a:spLocks/>
          </p:cNvSpPr>
          <p:nvPr/>
        </p:nvSpPr>
        <p:spPr>
          <a:xfrm>
            <a:off x="1503218" y="3838490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zh-CN" altLang="en-US" sz="2000" b="1" dirty="0"/>
              <a:t>创建视图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1600" dirty="0" err="1"/>
              <a:t>Imooc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node_modules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bower_components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views/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index.jade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                    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detail.jade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admin.jade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list.jade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  - app.js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7AB5875-8AC7-4750-B7AA-B7FBD66187C7}"/>
              </a:ext>
            </a:extLst>
          </p:cNvPr>
          <p:cNvSpPr txBox="1">
            <a:spLocks/>
          </p:cNvSpPr>
          <p:nvPr/>
        </p:nvSpPr>
        <p:spPr>
          <a:xfrm>
            <a:off x="6897584" y="3993287"/>
            <a:ext cx="2985655" cy="229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4.  </a:t>
            </a:r>
            <a:r>
              <a:rPr lang="zh-CN" altLang="en-US" sz="2000" b="1" dirty="0"/>
              <a:t>测试前端流程</a:t>
            </a:r>
            <a:endParaRPr lang="en-US" altLang="zh-CN" sz="2000" b="1" dirty="0"/>
          </a:p>
          <a:p>
            <a:r>
              <a:rPr lang="en-US" altLang="zh-CN" sz="1600" dirty="0"/>
              <a:t>localhost:3000/</a:t>
            </a:r>
          </a:p>
          <a:p>
            <a:r>
              <a:rPr lang="en-US" altLang="zh-CN" sz="1600" dirty="0"/>
              <a:t>localhost:3000/1</a:t>
            </a:r>
          </a:p>
          <a:p>
            <a:r>
              <a:rPr lang="en-US" altLang="zh-CN" sz="1600" dirty="0"/>
              <a:t>localhost:3000/admin/movie</a:t>
            </a:r>
          </a:p>
          <a:p>
            <a:r>
              <a:rPr lang="en-US" altLang="zh-CN" sz="1600" dirty="0"/>
              <a:t>localhost:3000/admin/list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747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B18BB60-174D-46D5-A879-4A4DB0D8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624964"/>
            <a:ext cx="6553545" cy="2232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E6DED7-130D-4AC6-B332-41827BF8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设计数据库模型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5F117-92FE-4B99-A17E-98F5761D78AD}"/>
              </a:ext>
            </a:extLst>
          </p:cNvPr>
          <p:cNvSpPr txBox="1"/>
          <p:nvPr/>
        </p:nvSpPr>
        <p:spPr>
          <a:xfrm>
            <a:off x="5186079" y="2863826"/>
            <a:ext cx="5830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Mongoose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Schema</a:t>
            </a:r>
            <a:r>
              <a:rPr lang="zh-CN" altLang="en-US" dirty="0"/>
              <a:t>：模式，在模式里面对数据字段进行定义。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：调用</a:t>
            </a:r>
            <a:r>
              <a:rPr lang="en-US" altLang="zh-CN" dirty="0" err="1"/>
              <a:t>mongoose.model</a:t>
            </a:r>
            <a:r>
              <a:rPr lang="zh-CN" altLang="en-US" dirty="0"/>
              <a:t>对传入的模式进行编译，生成</a:t>
            </a:r>
            <a:r>
              <a:rPr lang="en-US" altLang="zh-CN" dirty="0"/>
              <a:t>model</a:t>
            </a:r>
            <a:r>
              <a:rPr lang="zh-CN" altLang="en-US" dirty="0"/>
              <a:t>的构造函数。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Documents</a:t>
            </a:r>
            <a:r>
              <a:rPr lang="zh-CN" altLang="en-US" dirty="0"/>
              <a:t>：文档实例化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EC79-9349-491D-96CA-72239F613733}"/>
              </a:ext>
            </a:extLst>
          </p:cNvPr>
          <p:cNvSpPr txBox="1"/>
          <p:nvPr/>
        </p:nvSpPr>
        <p:spPr>
          <a:xfrm>
            <a:off x="5284520" y="4956707"/>
            <a:ext cx="55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Mongoose</a:t>
            </a:r>
            <a:r>
              <a:rPr lang="zh-CN" altLang="en-US" sz="2000" dirty="0"/>
              <a:t>：它能对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进行建模操作。</a:t>
            </a:r>
          </a:p>
        </p:txBody>
      </p:sp>
    </p:spTree>
    <p:extLst>
      <p:ext uri="{BB962C8B-B14F-4D97-AF65-F5344CB8AC3E}">
        <p14:creationId xmlns:p14="http://schemas.microsoft.com/office/powerpoint/2010/main" val="6195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E6A6B0-3FAE-48AE-A4AE-D2741ECC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A9BC23-9EC0-4AA1-96D3-FB6B7CB4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A16868-856A-4474-8656-D8748F29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341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开发框架介绍</vt:lpstr>
      <vt:lpstr>开发步骤</vt:lpstr>
      <vt:lpstr>原型图 – 首页/详情页</vt:lpstr>
      <vt:lpstr>后台录入页</vt:lpstr>
      <vt:lpstr>目录初始化和入口文件编写</vt:lpstr>
      <vt:lpstr>设计数据库模型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开发框架介绍</dc:title>
  <dc:creator>Frank Deng</dc:creator>
  <cp:lastModifiedBy>Frank Deng</cp:lastModifiedBy>
  <cp:revision>15</cp:revision>
  <dcterms:created xsi:type="dcterms:W3CDTF">2017-10-25T00:34:24Z</dcterms:created>
  <dcterms:modified xsi:type="dcterms:W3CDTF">2017-10-28T07:33:49Z</dcterms:modified>
</cp:coreProperties>
</file>