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335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1" r:id="rId16"/>
    <p:sldId id="353" r:id="rId17"/>
    <p:sldId id="354" r:id="rId18"/>
    <p:sldId id="355" r:id="rId19"/>
  </p:sldIdLst>
  <p:sldSz cx="9144000" cy="5143500" type="screen16x9"/>
  <p:notesSz cx="6858000" cy="9144000"/>
  <p:embeddedFontLst>
    <p:embeddedFont>
      <p:font typeface="Sniglet" panose="020B0604020202020204" charset="0"/>
      <p:regular r:id="rId21"/>
    </p:embeddedFont>
    <p:embeddedFont>
      <p:font typeface="Patrick Hand SC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FE69DF-D11E-49BA-B546-6195E4E87960}">
  <a:tblStyle styleId="{F7FE69DF-D11E-49BA-B546-6195E4E879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D46E14-F3A6-45BD-AA53-69B63E3B44A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84889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781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9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942109" y="1235555"/>
            <a:ext cx="647944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Numpy Basics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998261" y="3052584"/>
            <a:ext cx="31969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1800" b="1" dirty="0" smtClean="0"/>
              <a:t>Dr. Sini </a:t>
            </a:r>
            <a:r>
              <a:rPr lang="en-US" sz="1800" b="1" dirty="0" err="1" smtClean="0"/>
              <a:t>Shibu</a:t>
            </a:r>
            <a:endParaRPr lang="en-US" sz="1800" b="1" dirty="0" smtClean="0"/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BE (CSE),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M.Tech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(CTA),Ph.D.(CSE)</a:t>
            </a:r>
          </a:p>
        </p:txBody>
      </p:sp>
    </p:spTree>
    <p:extLst>
      <p:ext uri="{BB962C8B-B14F-4D97-AF65-F5344CB8AC3E}">
        <p14:creationId xmlns:p14="http://schemas.microsoft.com/office/powerpoint/2010/main" val="89927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+ b   # Element-wise addition</a:t>
            </a:r>
          </a:p>
          <a:p>
            <a:r>
              <a:t>a * b   # Element-wise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91249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np.mean(arr), np.median(arr), np.std(arr)</a:t>
            </a:r>
          </a:p>
        </p:txBody>
      </p:sp>
    </p:spTree>
    <p:extLst>
      <p:ext uri="{BB962C8B-B14F-4D97-AF65-F5344CB8AC3E}">
        <p14:creationId xmlns:p14="http://schemas.microsoft.com/office/powerpoint/2010/main" val="31038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Reshaping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arr.reshape((2, 3))</a:t>
            </a:r>
          </a:p>
        </p:txBody>
      </p:sp>
    </p:spTree>
    <p:extLst>
      <p:ext uri="{BB962C8B-B14F-4D97-AF65-F5344CB8AC3E}">
        <p14:creationId xmlns:p14="http://schemas.microsoft.com/office/powerpoint/2010/main" val="39449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Flattening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arr.flatten()</a:t>
            </a:r>
          </a:p>
        </p:txBody>
      </p:sp>
    </p:spTree>
    <p:extLst>
      <p:ext uri="{BB962C8B-B14F-4D97-AF65-F5344CB8AC3E}">
        <p14:creationId xmlns:p14="http://schemas.microsoft.com/office/powerpoint/2010/main" val="9499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 Concatenation and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np.concatenate((a, b))</a:t>
            </a:r>
          </a:p>
          <a:p>
            <a:r>
              <a:t>np.split(arr, 3)</a:t>
            </a:r>
          </a:p>
        </p:txBody>
      </p:sp>
    </p:spTree>
    <p:extLst>
      <p:ext uri="{BB962C8B-B14F-4D97-AF65-F5344CB8AC3E}">
        <p14:creationId xmlns:p14="http://schemas.microsoft.com/office/powerpoint/2010/main" val="160858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NumPy Random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np.random.rand(2, 3)</a:t>
            </a:r>
          </a:p>
          <a:p>
            <a:r>
              <a:t>np.random.randint(1, 10, 5)</a:t>
            </a:r>
          </a:p>
        </p:txBody>
      </p:sp>
    </p:spTree>
    <p:extLst>
      <p:ext uri="{BB962C8B-B14F-4D97-AF65-F5344CB8AC3E}">
        <p14:creationId xmlns:p14="http://schemas.microsoft.com/office/powerpoint/2010/main" val="31399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Science and Machine Learning</a:t>
            </a:r>
          </a:p>
          <a:p>
            <a:r>
              <a:t>Image and Signal Processing</a:t>
            </a:r>
          </a:p>
          <a:p>
            <a:r>
              <a:t>Scientific Simulations</a:t>
            </a:r>
          </a:p>
          <a:p>
            <a:r>
              <a:t>Financial and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35345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NumPy is essential for numerical computation in Python.</a:t>
            </a:r>
          </a:p>
          <a:p>
            <a:r>
              <a:t>Efficient array operations and mathematical functions.</a:t>
            </a:r>
          </a:p>
          <a:p>
            <a:r>
              <a:t>Backbone of most data science and machine learning tools.</a:t>
            </a:r>
          </a:p>
        </p:txBody>
      </p:sp>
    </p:spTree>
    <p:extLst>
      <p:ext uri="{BB962C8B-B14F-4D97-AF65-F5344CB8AC3E}">
        <p14:creationId xmlns:p14="http://schemas.microsoft.com/office/powerpoint/2010/main" val="17947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https://numpy.org</a:t>
            </a:r>
          </a:p>
          <a:p>
            <a:r>
              <a:t>https://docs.scipy.org/doc/numpy/</a:t>
            </a:r>
          </a:p>
          <a:p>
            <a:r>
              <a:t>Practice on platforms like Kaggle, HackerRank</a:t>
            </a:r>
          </a:p>
        </p:txBody>
      </p:sp>
    </p:spTree>
    <p:extLst>
      <p:ext uri="{BB962C8B-B14F-4D97-AF65-F5344CB8AC3E}">
        <p14:creationId xmlns:p14="http://schemas.microsoft.com/office/powerpoint/2010/main" val="342630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NumPy stands for Numerical Python.</a:t>
            </a:r>
          </a:p>
          <a:p>
            <a:r>
              <a:t>It is a powerful library for numerical and scientific computing.</a:t>
            </a:r>
          </a:p>
          <a:p>
            <a:r>
              <a:t>Provides high-performance multi-dimensional arrays and tools for working with them.</a:t>
            </a:r>
          </a:p>
        </p:txBody>
      </p:sp>
    </p:spTree>
    <p:extLst>
      <p:ext uri="{BB962C8B-B14F-4D97-AF65-F5344CB8AC3E}">
        <p14:creationId xmlns:p14="http://schemas.microsoft.com/office/powerpoint/2010/main" val="35582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NumPy?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Efficient storage and manipulation of numerical arrays.</a:t>
            </a:r>
          </a:p>
          <a:p>
            <a:r>
              <a:t>Vectorized operations (no explicit loops).</a:t>
            </a:r>
          </a:p>
          <a:p>
            <a:r>
              <a:t>Useful in data analysis, machine learning, image processing, etc.</a:t>
            </a:r>
          </a:p>
        </p:txBody>
      </p:sp>
    </p:spTree>
    <p:extLst>
      <p:ext uri="{BB962C8B-B14F-4D97-AF65-F5344CB8AC3E}">
        <p14:creationId xmlns:p14="http://schemas.microsoft.com/office/powerpoint/2010/main" val="85849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Installing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pip install numpy</a:t>
            </a:r>
          </a:p>
          <a:p>
            <a:r>
              <a:t>Note: NumPy usually comes pre-installed with scientific distributions like Anaconda.</a:t>
            </a:r>
          </a:p>
        </p:txBody>
      </p:sp>
    </p:spTree>
    <p:extLst>
      <p:ext uri="{BB962C8B-B14F-4D97-AF65-F5344CB8AC3E}">
        <p14:creationId xmlns:p14="http://schemas.microsoft.com/office/powerpoint/2010/main" val="21322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Importing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 numpy as np</a:t>
            </a:r>
          </a:p>
        </p:txBody>
      </p:sp>
    </p:spTree>
    <p:extLst>
      <p:ext uri="{BB962C8B-B14F-4D97-AF65-F5344CB8AC3E}">
        <p14:creationId xmlns:p14="http://schemas.microsoft.com/office/powerpoint/2010/main" val="254509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np.array([1, 2, 3])       # 1D array</a:t>
            </a:r>
          </a:p>
          <a:p>
            <a:r>
              <a:t>np.array([[1, 2], [3, 4]]) # 2D array</a:t>
            </a:r>
          </a:p>
        </p:txBody>
      </p:sp>
    </p:spTree>
    <p:extLst>
      <p:ext uri="{BB962C8B-B14F-4D97-AF65-F5344CB8AC3E}">
        <p14:creationId xmlns:p14="http://schemas.microsoft.com/office/powerpoint/2010/main" val="29520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 Initialization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np.zeros((2, 3))</a:t>
            </a:r>
          </a:p>
          <a:p>
            <a:r>
              <a:t>np.ones((3, 3))</a:t>
            </a:r>
          </a:p>
          <a:p>
            <a:r>
              <a:t>np.eye(3)</a:t>
            </a:r>
          </a:p>
          <a:p>
            <a:r>
              <a:t>np.arange(0, 10, 2)</a:t>
            </a:r>
          </a:p>
          <a:p>
            <a:r>
              <a:t>np.linspace(0, 1, 5)</a:t>
            </a:r>
          </a:p>
        </p:txBody>
      </p:sp>
    </p:spTree>
    <p:extLst>
      <p:ext uri="{BB962C8B-B14F-4D97-AF65-F5344CB8AC3E}">
        <p14:creationId xmlns:p14="http://schemas.microsoft.com/office/powerpoint/2010/main" val="256537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Inspecting Array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arr.ndim  # Number of dimensions</a:t>
            </a:r>
          </a:p>
          <a:p>
            <a:r>
              <a:t>arr.shape # Shape of the array</a:t>
            </a:r>
          </a:p>
          <a:p>
            <a:r>
              <a:t>arr.size  # Total number of elements</a:t>
            </a:r>
          </a:p>
        </p:txBody>
      </p:sp>
    </p:spTree>
    <p:extLst>
      <p:ext uri="{BB962C8B-B14F-4D97-AF65-F5344CB8AC3E}">
        <p14:creationId xmlns:p14="http://schemas.microsoft.com/office/powerpoint/2010/main" val="35052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Indexing and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arr[2], arr[1:4]</a:t>
            </a:r>
          </a:p>
          <a:p>
            <a:r>
              <a:t>mat[1, 1] for 2D arrays</a:t>
            </a:r>
          </a:p>
        </p:txBody>
      </p:sp>
    </p:spTree>
    <p:extLst>
      <p:ext uri="{BB962C8B-B14F-4D97-AF65-F5344CB8AC3E}">
        <p14:creationId xmlns:p14="http://schemas.microsoft.com/office/powerpoint/2010/main" val="28572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434343"/>
      </a:dk1>
      <a:lt1>
        <a:srgbClr val="FFFFFF"/>
      </a:lt1>
      <a:dk2>
        <a:srgbClr val="7B8486"/>
      </a:dk2>
      <a:lt2>
        <a:srgbClr val="E3E9EB"/>
      </a:lt2>
      <a:accent1>
        <a:srgbClr val="2A95B7"/>
      </a:accent1>
      <a:accent2>
        <a:srgbClr val="80D5CC"/>
      </a:accent2>
      <a:accent3>
        <a:srgbClr val="E9CB74"/>
      </a:accent3>
      <a:accent4>
        <a:srgbClr val="D19E9E"/>
      </a:accent4>
      <a:accent5>
        <a:srgbClr val="E47474"/>
      </a:accent5>
      <a:accent6>
        <a:srgbClr val="9DAF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317</Words>
  <Application>Microsoft Office PowerPoint</Application>
  <PresentationFormat>On-screen Show (16:9)</PresentationFormat>
  <Paragraphs>61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Sniglet</vt:lpstr>
      <vt:lpstr>Patrick Hand SC</vt:lpstr>
      <vt:lpstr>Arial</vt:lpstr>
      <vt:lpstr>Seyton template</vt:lpstr>
      <vt:lpstr>Numpy Basics</vt:lpstr>
      <vt:lpstr>Introduction to NumPy</vt:lpstr>
      <vt:lpstr>Why Use NumPy?</vt:lpstr>
      <vt:lpstr>Installing NumPy</vt:lpstr>
      <vt:lpstr>Importing NumPy</vt:lpstr>
      <vt:lpstr>Creating Arrays</vt:lpstr>
      <vt:lpstr>Array Initialization Functions</vt:lpstr>
      <vt:lpstr>Inspecting Array Attributes</vt:lpstr>
      <vt:lpstr>Indexing and Slicing</vt:lpstr>
      <vt:lpstr>Array Operations</vt:lpstr>
      <vt:lpstr>Statistical Operations</vt:lpstr>
      <vt:lpstr>Reshaping Arrays</vt:lpstr>
      <vt:lpstr>Flattening Arrays</vt:lpstr>
      <vt:lpstr>Array Concatenation and Splitting</vt:lpstr>
      <vt:lpstr>NumPy Random Module</vt:lpstr>
      <vt:lpstr>Applications of NumPy</vt:lpstr>
      <vt:lpstr>Summary</vt:lpstr>
      <vt:lpstr>References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Sini</dc:creator>
  <cp:lastModifiedBy>admin</cp:lastModifiedBy>
  <cp:revision>165</cp:revision>
  <dcterms:modified xsi:type="dcterms:W3CDTF">2025-07-09T01:41:18Z</dcterms:modified>
</cp:coreProperties>
</file>