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b3a1e9a0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b3a1e9a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3a1e9a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b3a1e9a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b3a1e9a0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b3a1e9a0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3a1e9a0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b3a1e9a0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3a1e9a0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3a1e9a0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b3a1e9a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b3a1e9a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b3a1e9a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b3a1e9a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b3a1e9a0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b3a1e9a0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3a1e9a0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b3a1e9a0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b3a1e9a0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b3a1e9a0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424773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424773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b3a1e9a0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b3a1e9a0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b3a1e9a0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b3a1e9a0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3a1e9a0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3a1e9a0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b3a1e9a0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b3a1e9a0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4247731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54247731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4247731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54247731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4247731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54247731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4247731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4247731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b3a1e9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b3a1e9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b3a1e9a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b3a1e9a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3a1e9a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b3a1e9a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84B3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84B3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FG1oKjrPnaRWB3PrIq6yU1y10FG8lovL/view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4B3F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Teacher and Parent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Платформа для организации консультаций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506675" y="357800"/>
            <a:ext cx="5418600" cy="45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ru">
                <a:solidFill>
                  <a:schemeClr val="dk2"/>
                </a:solidFill>
              </a:rPr>
              <a:t>html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ru">
                <a:solidFill>
                  <a:schemeClr val="dk2"/>
                </a:solidFill>
              </a:rPr>
              <a:t>head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styles %}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title%}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ru">
                <a:solidFill>
                  <a:schemeClr val="dk2"/>
                </a:solidFill>
              </a:rPr>
              <a:t>body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header %}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content %}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ru">
                <a:solidFill>
                  <a:schemeClr val="dk2"/>
                </a:solidFill>
              </a:rPr>
              <a:t>footer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26075" y="1311200"/>
            <a:ext cx="2808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Избавляют от повторений при верстке, ускоряют разработку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488" y="792275"/>
            <a:ext cx="8581020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189" l="0" r="0" t="189"/>
          <a:stretch/>
        </p:blipFill>
        <p:spPr>
          <a:xfrm>
            <a:off x="852000" y="785700"/>
            <a:ext cx="7439999" cy="426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ORM-модели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838" y="771425"/>
            <a:ext cx="6377424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Регистрация. Создание завуча.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62" y="802700"/>
            <a:ext cx="8056473" cy="39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Регистрация. Создание учителя.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903" l="0" r="0" t="913"/>
          <a:stretch/>
        </p:blipFill>
        <p:spPr>
          <a:xfrm>
            <a:off x="1613075" y="761050"/>
            <a:ext cx="5796942" cy="421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Регистрация. Создание родителя.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258" l="0" r="0" t="258"/>
          <a:stretch/>
        </p:blipFill>
        <p:spPr>
          <a:xfrm>
            <a:off x="535050" y="761075"/>
            <a:ext cx="8073888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Авторизация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62" y="802700"/>
            <a:ext cx="8056473" cy="39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и использование файлов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25" y="823300"/>
            <a:ext cx="8576448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 API. Swagger UI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650" y="792275"/>
            <a:ext cx="5901783" cy="421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4104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разработчиков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675" y="1804250"/>
            <a:ext cx="1148400" cy="1148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8800" y="1804250"/>
            <a:ext cx="1148400" cy="1148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102675" y="3172100"/>
            <a:ext cx="1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Харитонов Максим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158800" y="3172100"/>
            <a:ext cx="1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Лесс Михаил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БД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Реляционная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753" y="152400"/>
            <a:ext cx="29621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Хостинг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550" y="1054825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Материалы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175" y="1036600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/>
        </p:nvSpPr>
        <p:spPr>
          <a:xfrm>
            <a:off x="733625" y="3856750"/>
            <a:ext cx="25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Репозиторий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25" y="1036600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4"/>
          <p:cNvSpPr txBox="1"/>
          <p:nvPr/>
        </p:nvSpPr>
        <p:spPr>
          <a:xfrm>
            <a:off x="5848225" y="3884800"/>
            <a:ext cx="25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Материалы Презентации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литературы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2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"Python для чайников" - Джон Мюллер.</a:t>
            </a:r>
            <a:endParaRPr/>
          </a:p>
          <a:p>
            <a:pPr indent="-342900" lvl="0" marL="457200" marR="1016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Мигель Гринберг: Разработка веб-приложений с использованием Flask на языке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399" y="1351450"/>
            <a:ext cx="7545201" cy="347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189" l="0" r="0" t="189"/>
          <a:stretch/>
        </p:blipFill>
        <p:spPr>
          <a:xfrm>
            <a:off x="1268524" y="1142050"/>
            <a:ext cx="6606952" cy="37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680" l="0" r="0" t="680"/>
          <a:stretch/>
        </p:blipFill>
        <p:spPr>
          <a:xfrm>
            <a:off x="1534413" y="1204550"/>
            <a:ext cx="6075166" cy="356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101" name="Google Shape;101;p18" title="us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938" y="1322925"/>
            <a:ext cx="7182135" cy="35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requirements.txt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Библиотеки, используемые проектом.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484325" y="1178700"/>
            <a:ext cx="5506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flask==2.0.3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python-dotenv==0.19.2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flask-wtf==1.0.0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bootstrap-flask==2.0.1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sqlalchemy==1.4.31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Flask-SQLAlchemy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flask-migrate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flask-login==0.6.0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flask-restful==0.3.9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flask-apispec==0.11.0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flask-marshmallow==0.14.0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marshmallow-sqlalchemy==0.28.0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flask-jwt-extended==4.3.1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requirements.txt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88"/>
            <a:ext cx="8839199" cy="2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bootstrap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97700" y="881450"/>
            <a:ext cx="49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Панель навигации. (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docs/5.1/components/navbar/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00" y="1442825"/>
            <a:ext cx="8627698" cy="3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650" y="2737006"/>
            <a:ext cx="2667000" cy="174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197700" y="1982950"/>
            <a:ext cx="39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Карточка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docs/5.1/components/card/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572000" y="1982950"/>
            <a:ext cx="39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Форма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docs/5.1/forms/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1088" y="2383150"/>
            <a:ext cx="1918730" cy="24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