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3a1e9a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3a1e9a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3a1e9a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3a1e9a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3a1e9a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3a1e9a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a1e9a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3a1e9a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3a1e9a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3a1e9a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3a1e9a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b3a1e9a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3a1e9a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3a1e9a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3a1e9a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3a1e9a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3a1e9a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3a1e9a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3a1e9a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b3a1e9a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424773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424773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3a1e9a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3a1e9a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3a1e9a0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b3a1e9a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b3a1e9a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b3a1e9a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3a1e9a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b3a1e9a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247731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247731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247731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4247731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4247731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4247731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247731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247731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3a1e9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3a1e9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3a1e9a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3a1e9a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3a1e9a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3a1e9a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4B3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84B3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G1oKjrPnaRWB3PrIq6yU1y10FG8lovL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Teacher and Parent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для организации консультаций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506675" y="357800"/>
            <a:ext cx="5418600" cy="4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ru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head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styles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title%}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body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header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content 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footer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26075" y="1311200"/>
            <a:ext cx="2808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Избавляют от повторений при верстке, ускоряют разработку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88" y="792275"/>
            <a:ext cx="858102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00" y="785700"/>
            <a:ext cx="7439999" cy="42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ORM-модели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38" y="771425"/>
            <a:ext cx="637742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завуча.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учителя.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75" y="761050"/>
            <a:ext cx="5796942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родителя.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761075"/>
            <a:ext cx="807388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и использование файлов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 API. Swagger UI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50" y="792275"/>
            <a:ext cx="5901783" cy="421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41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разработчиков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675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800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102675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Харитонов Максим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58800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Лесс Михаил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БД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Реляционная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3" y="152400"/>
            <a:ext cx="29621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Хостинг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50" y="1054825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7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733625" y="3856750"/>
            <a:ext cx="25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Репозиторий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2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5848225" y="3884800"/>
            <a:ext cx="25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Материалы Презентации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2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"Python для чайников" - Джон Мюллер.</a:t>
            </a:r>
            <a:endParaRPr/>
          </a:p>
          <a:p>
            <a:pPr indent="-342900" lvl="0" marL="457200" marR="101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Мигель Гринберг: Разработка веб-приложений с использованием Flask на языке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99" y="1351450"/>
            <a:ext cx="7545201" cy="34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24" y="1142050"/>
            <a:ext cx="6606952" cy="37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893" l="0" r="0" t="903"/>
          <a:stretch/>
        </p:blipFill>
        <p:spPr>
          <a:xfrm>
            <a:off x="1534413" y="1204550"/>
            <a:ext cx="6075166" cy="356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101" name="Google Shape;101;p18" title="us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924175"/>
            <a:ext cx="4572000" cy="22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Библиотеки, используемые проектом.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484325" y="1178700"/>
            <a:ext cx="550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flask==2.0.3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python-dotenv==0.19.2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flask-wtf==1.0.0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bootstrap-flask==2.0.1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sqlalchemy==1.4.31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Flask-SQLAlchemy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flask-migrate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flask-login==0.6.0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flask-restful==0.3.9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flask-apispec==0.11.0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flask-marshmallow==0.14.0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marshmallow-sqlalchemy==0.28.0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flask-jwt-extended==4.3.1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88"/>
            <a:ext cx="8839199" cy="2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bootstrap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97700" y="881450"/>
            <a:ext cx="49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Панель навигации.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docs/5.1/components/navbar/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" y="1442825"/>
            <a:ext cx="8627698" cy="3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50" y="2737006"/>
            <a:ext cx="2667000" cy="174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977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Карточка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docs/5.1/components/card/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docs/5.1/forms/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088" y="2383150"/>
            <a:ext cx="1918730" cy="24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