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b3a1e9a0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b3a1e9a0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b3a1e9a0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b3a1e9a0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b3a1e9a0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b3a1e9a0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b3a1e9a0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b3a1e9a0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b3a1e9a0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b3a1e9a0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b3a1e9a0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b3a1e9a0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b3a1e9a0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b3a1e9a0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b3a1e9a0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b3a1e9a0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b3a1e9a0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b3a1e9a0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b3a1e9a0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1b3a1e9a0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54247731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54247731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b3a1e9a0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1b3a1e9a0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b3a1e9a0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1b3a1e9a0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b3a1e9a0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1b3a1e9a0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b3a1e9a09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1b3a1e9a09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54247731d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54247731d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54247731d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54247731d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54247731d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54247731d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54247731d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54247731d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b3a1e9a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b3a1e9a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b3a1e9a0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b3a1e9a0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b3a1e9a0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b3a1e9a0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84B3F9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84B3F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FG1oKjrPnaRWB3PrIq6yU1y10FG8lovL/view" TargetMode="External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4B3F9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Teacher and Parent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Платформа для организации консультаций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Шаблоны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506675" y="357800"/>
            <a:ext cx="5418600" cy="45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ru">
                <a:solidFill>
                  <a:schemeClr val="dk2"/>
                </a:solidFill>
              </a:rPr>
              <a:t>html</a:t>
            </a:r>
            <a:endParaRPr>
              <a:solidFill>
                <a:schemeClr val="dk2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ru">
                <a:solidFill>
                  <a:schemeClr val="dk2"/>
                </a:solidFill>
              </a:rPr>
              <a:t>head</a:t>
            </a:r>
            <a:endParaRPr>
              <a:solidFill>
                <a:schemeClr val="dk2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</a:pPr>
            <a:r>
              <a:rPr lang="ru">
                <a:solidFill>
                  <a:schemeClr val="dk2"/>
                </a:solidFill>
              </a:rPr>
              <a:t>{% styles %}</a:t>
            </a:r>
            <a:endParaRPr>
              <a:solidFill>
                <a:schemeClr val="dk2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</a:pPr>
            <a:r>
              <a:rPr lang="ru">
                <a:solidFill>
                  <a:schemeClr val="dk2"/>
                </a:solidFill>
              </a:rPr>
              <a:t>{% title%}</a:t>
            </a:r>
            <a:endParaRPr>
              <a:solidFill>
                <a:schemeClr val="dk2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ru">
                <a:solidFill>
                  <a:schemeClr val="dk2"/>
                </a:solidFill>
              </a:rPr>
              <a:t>body</a:t>
            </a:r>
            <a:endParaRPr>
              <a:solidFill>
                <a:schemeClr val="dk2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</a:pPr>
            <a:r>
              <a:rPr lang="ru">
                <a:solidFill>
                  <a:schemeClr val="dk2"/>
                </a:solidFill>
              </a:rPr>
              <a:t>{% header %}</a:t>
            </a:r>
            <a:endParaRPr>
              <a:solidFill>
                <a:schemeClr val="dk2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</a:pPr>
            <a:r>
              <a:rPr lang="ru">
                <a:solidFill>
                  <a:schemeClr val="dk2"/>
                </a:solidFill>
              </a:rPr>
              <a:t>{% content %}</a:t>
            </a:r>
            <a:endParaRPr>
              <a:solidFill>
                <a:schemeClr val="dk2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ru">
                <a:solidFill>
                  <a:schemeClr val="dk2"/>
                </a:solidFill>
              </a:rPr>
              <a:t>footer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226075" y="1311200"/>
            <a:ext cx="2808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Избавляют от повторений при верстке, ускоряют разработку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Шаблоны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488" y="792275"/>
            <a:ext cx="8581020" cy="421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Шаблоны</a:t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 rotWithShape="1">
          <a:blip r:embed="rId3">
            <a:alphaModFix/>
          </a:blip>
          <a:srcRect b="189" l="0" r="0" t="189"/>
          <a:stretch/>
        </p:blipFill>
        <p:spPr>
          <a:xfrm>
            <a:off x="852000" y="785700"/>
            <a:ext cx="7439999" cy="426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ORM-модели</a:t>
            </a:r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2838" y="771425"/>
            <a:ext cx="6377424" cy="421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Регистрация. Создание завуча.</a:t>
            </a:r>
            <a:endParaRPr/>
          </a:p>
        </p:txBody>
      </p:sp>
      <p:pic>
        <p:nvPicPr>
          <p:cNvPr id="156" name="Google Shape;15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762" y="802700"/>
            <a:ext cx="8056473" cy="396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Регистрация. Создание учителя.</a:t>
            </a:r>
            <a:endParaRPr/>
          </a:p>
        </p:txBody>
      </p:sp>
      <p:pic>
        <p:nvPicPr>
          <p:cNvPr id="162" name="Google Shape;162;p27"/>
          <p:cNvPicPr preferRelativeResize="0"/>
          <p:nvPr/>
        </p:nvPicPr>
        <p:blipFill rotWithShape="1">
          <a:blip r:embed="rId3">
            <a:alphaModFix/>
          </a:blip>
          <a:srcRect b="903" l="0" r="0" t="913"/>
          <a:stretch/>
        </p:blipFill>
        <p:spPr>
          <a:xfrm>
            <a:off x="1613075" y="761050"/>
            <a:ext cx="5796942" cy="4219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Регистрация. Создание родителя.</a:t>
            </a:r>
            <a:endParaRPr/>
          </a:p>
        </p:txBody>
      </p:sp>
      <p:pic>
        <p:nvPicPr>
          <p:cNvPr id="168" name="Google Shape;168;p28"/>
          <p:cNvPicPr preferRelativeResize="0"/>
          <p:nvPr/>
        </p:nvPicPr>
        <p:blipFill rotWithShape="1">
          <a:blip r:embed="rId3">
            <a:alphaModFix/>
          </a:blip>
          <a:srcRect b="258" l="0" r="0" t="258"/>
          <a:stretch/>
        </p:blipFill>
        <p:spPr>
          <a:xfrm>
            <a:off x="535050" y="761075"/>
            <a:ext cx="8073888" cy="421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Авторизация</a:t>
            </a:r>
            <a:endParaRPr/>
          </a:p>
        </p:txBody>
      </p:sp>
      <p:pic>
        <p:nvPicPr>
          <p:cNvPr id="174" name="Google Shape;17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762" y="802700"/>
            <a:ext cx="8056473" cy="396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Загрузка и использование файлов</a:t>
            </a:r>
            <a:endParaRPr/>
          </a:p>
        </p:txBody>
      </p:sp>
      <p:pic>
        <p:nvPicPr>
          <p:cNvPr id="180" name="Google Shape;18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325" y="823300"/>
            <a:ext cx="8576448" cy="421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REST API. Swagger UI</a:t>
            </a:r>
            <a:endParaRPr/>
          </a:p>
        </p:txBody>
      </p:sp>
      <p:pic>
        <p:nvPicPr>
          <p:cNvPr id="186" name="Google Shape;1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0650" y="792275"/>
            <a:ext cx="5901783" cy="4219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4104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Команда разработчиков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2675" y="1804250"/>
            <a:ext cx="1148400" cy="1148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58800" y="1804250"/>
            <a:ext cx="1148400" cy="1148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2102675" y="3172100"/>
            <a:ext cx="114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Харитонов Максим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6158800" y="3172100"/>
            <a:ext cx="114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Лесс Михаил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Хранение данных</a:t>
            </a:r>
            <a:endParaRPr/>
          </a:p>
        </p:txBody>
      </p:sp>
      <p:sp>
        <p:nvSpPr>
          <p:cNvPr id="192" name="Google Shape;192;p32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/>
              <a:t>БД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/>
              <a:t>Реляционная</a:t>
            </a:r>
            <a:endParaRPr/>
          </a:p>
        </p:txBody>
      </p:sp>
      <p:pic>
        <p:nvPicPr>
          <p:cNvPr id="193" name="Google Shape;19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753" y="152400"/>
            <a:ext cx="296211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Хостинг</a:t>
            </a:r>
            <a:endParaRPr/>
          </a:p>
        </p:txBody>
      </p:sp>
      <p:pic>
        <p:nvPicPr>
          <p:cNvPr id="199" name="Google Shape;19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1550" y="1054825"/>
            <a:ext cx="3600000" cy="36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Материалы</a:t>
            </a:r>
            <a:endParaRPr/>
          </a:p>
        </p:txBody>
      </p:sp>
      <p:pic>
        <p:nvPicPr>
          <p:cNvPr id="205" name="Google Shape;20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175" y="1036600"/>
            <a:ext cx="2520000" cy="25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4"/>
          <p:cNvSpPr txBox="1"/>
          <p:nvPr/>
        </p:nvSpPr>
        <p:spPr>
          <a:xfrm>
            <a:off x="733625" y="3856750"/>
            <a:ext cx="252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Репозиторий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7" name="Google Shape;20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0425" y="1036600"/>
            <a:ext cx="2520000" cy="25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4"/>
          <p:cNvSpPr txBox="1"/>
          <p:nvPr/>
        </p:nvSpPr>
        <p:spPr>
          <a:xfrm>
            <a:off x="5848225" y="3884800"/>
            <a:ext cx="252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Материалы Презентации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Список литературы</a:t>
            </a:r>
            <a:endParaRPr/>
          </a:p>
        </p:txBody>
      </p:sp>
      <p:sp>
        <p:nvSpPr>
          <p:cNvPr id="214" name="Google Shape;214;p3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22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"Python для чайников" - Джон Мюллер.</a:t>
            </a:r>
            <a:endParaRPr/>
          </a:p>
          <a:p>
            <a:pPr indent="-342900" lvl="0" marL="457200" marR="1016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Мигель Гринберг: Разработка веб-приложений с использованием Flask на языке Python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460950" y="2580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</a:t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399" y="1351450"/>
            <a:ext cx="7545201" cy="347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460950" y="2580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Демонстрация Работы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 rotWithShape="1">
          <a:blip r:embed="rId3">
            <a:alphaModFix/>
          </a:blip>
          <a:srcRect b="189" l="0" r="0" t="189"/>
          <a:stretch/>
        </p:blipFill>
        <p:spPr>
          <a:xfrm>
            <a:off x="1268524" y="1142050"/>
            <a:ext cx="6606952" cy="378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460950" y="2580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Демонстрация Работы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 rotWithShape="1">
          <a:blip r:embed="rId3">
            <a:alphaModFix/>
          </a:blip>
          <a:srcRect b="680" l="0" r="0" t="680"/>
          <a:stretch/>
        </p:blipFill>
        <p:spPr>
          <a:xfrm>
            <a:off x="1534413" y="1204550"/>
            <a:ext cx="6075166" cy="3567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460950" y="2580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Демонстрация Работы</a:t>
            </a:r>
            <a:endParaRPr/>
          </a:p>
        </p:txBody>
      </p:sp>
      <p:pic>
        <p:nvPicPr>
          <p:cNvPr id="101" name="Google Shape;101;p18" title="using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0938" y="1322925"/>
            <a:ext cx="7182135" cy="356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requirements.txt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Библиотеки, используемые проектом.</a:t>
            </a:r>
            <a:endParaRPr/>
          </a:p>
        </p:txBody>
      </p:sp>
      <p:sp>
        <p:nvSpPr>
          <p:cNvPr id="108" name="Google Shape;108;p19"/>
          <p:cNvSpPr txBox="1"/>
          <p:nvPr/>
        </p:nvSpPr>
        <p:spPr>
          <a:xfrm>
            <a:off x="3484325" y="1178700"/>
            <a:ext cx="55065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flask==2.0.3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python-dotenv==0.19.2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flask-wtf==1.0.0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bootstrap-flask==2.0.1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sqlalchemy==1.4.31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Flask-SQLAlchemy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flask-migrate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flask-login==0.6.0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flask-restful==0.3.9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flask-apispec==0.11.0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flask-marshmallow==0.14.0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marshmallow-sqlalchemy==0.28.0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flask-jwt-extended==4.3.1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requirements.txt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3888"/>
            <a:ext cx="8839199" cy="265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bootstrap</a:t>
            </a:r>
            <a:endParaRPr/>
          </a:p>
        </p:txBody>
      </p:sp>
      <p:sp>
        <p:nvSpPr>
          <p:cNvPr id="120" name="Google Shape;120;p21"/>
          <p:cNvSpPr txBox="1"/>
          <p:nvPr/>
        </p:nvSpPr>
        <p:spPr>
          <a:xfrm>
            <a:off x="197700" y="881450"/>
            <a:ext cx="494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Панель навигации. (</a:t>
            </a: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docs/5.1/components/navbar/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700" y="1442825"/>
            <a:ext cx="8627698" cy="32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650" y="2737006"/>
            <a:ext cx="2667000" cy="1747837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/>
        </p:nvSpPr>
        <p:spPr>
          <a:xfrm>
            <a:off x="197700" y="1982950"/>
            <a:ext cx="393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Карточка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. (</a:t>
            </a: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docs/5.1/components/card/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4572000" y="1982950"/>
            <a:ext cx="393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Форма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. (</a:t>
            </a: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docs/5.1/forms/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81088" y="2383150"/>
            <a:ext cx="1918730" cy="245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