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424773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424773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4247731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54247731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4247731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54247731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4247731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54247731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4247731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4247731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84B3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84B3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FG1oKjrPnaRWB3PrIq6yU1y10FG8lovL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Teacher and Parent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Платформа для организации консультаций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4104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разработчиков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675" y="1804250"/>
            <a:ext cx="1148400" cy="1148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8800" y="1804250"/>
            <a:ext cx="1148400" cy="1148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102675" y="3172100"/>
            <a:ext cx="1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Харитонов Максим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158800" y="3172100"/>
            <a:ext cx="1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Лесс Михаил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399" y="1351450"/>
            <a:ext cx="7545201" cy="347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24" y="1142050"/>
            <a:ext cx="6606952" cy="37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413" y="1204550"/>
            <a:ext cx="6075166" cy="356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101" name="Google Shape;101;p18" title="us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924175"/>
            <a:ext cx="4572000" cy="22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