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6" r:id="rId7"/>
    <p:sldId id="264" r:id="rId8"/>
    <p:sldId id="257" r:id="rId9"/>
    <p:sldId id="259" r:id="rId10"/>
    <p:sldId id="268" r:id="rId11"/>
    <p:sldId id="267" r:id="rId12"/>
    <p:sldId id="265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B45F-27AD-4CC1-A55F-EF81C557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ACBCA5-CE2B-4446-B470-E6FB0F9F9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B8539-EDF3-4331-982C-D03080E4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BDE03-4BF1-43BA-816B-0D576103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326EE-93DC-4EEA-9280-57A0DDC3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6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A0195-058D-4457-98B0-65D0FE78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2D500-FF6A-40F1-9398-F31806DE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637AC-DEFB-459F-8E87-AF1A3F84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FF404-5A97-406C-A4B3-F0676A13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98F3B-DDA5-4656-BC55-9F79F07D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7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DC3CB8-CEA5-4779-A129-9E748E48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1C94C6-D092-468F-97E9-FC3A29EF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598F5-D850-4CBB-8399-6ACEA759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64551-267F-4A97-8EF7-599E2A11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2388F-29F5-4D23-9C9A-DD787C64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6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B4FB5-F98B-44E6-A45E-DE55B307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3F249-E6E6-4C0F-8887-B969E16E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D5A1C-A6DE-45BC-A567-867CA237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DABC6-F033-4E43-99DA-8D37513F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35D0F-7EB9-4E86-B649-4999CF88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1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DE8C-F4CC-421C-9A2F-87B2F49C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837CF-2523-4D45-B59E-D1336D199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62AA4-D2B8-47C1-8625-AD84F992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C87D4-09D7-4DC7-9B96-861E3DE5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FFCBF-1763-40E0-91A6-311D5C7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5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16BC-D40A-4084-AEFD-F4B47425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0D63D-709B-4AD6-8DB2-821C09798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5FF45-DF7B-433F-930D-314E4730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ABC4A-1E2A-4839-931C-462FE7A7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E29F5-15BB-47AF-83B9-1FA8538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0DE1B-634D-41DE-9319-F5AD5443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9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4692E-5B31-4AC3-BEEB-BCD0F05F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93685-69DF-448A-8DB2-2D8628D5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A7A6FC-D4C5-4CA3-BBB8-75C47D1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810FF-ACCA-40FD-9B6D-676E6BD71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9ACE0B-4AC2-4F01-8F31-A97F8852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DFC8D3-AE97-49CC-BE24-FAA4B77C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02791D-0BD9-49CD-93C4-B9257E09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38490-EB93-4217-9427-81481F5F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FCCF3-749E-4A57-827A-B10C070B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033A64-D9E9-47D2-9FAA-78ABA713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370658-7A1D-42A4-956B-D0BBF962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441285-379C-452C-AE3D-61C4BEE2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894EE9-570C-46C0-A05B-83A26552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723D27-E1EA-425F-B748-6733BEF5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81080-0BB6-432D-B870-F2B44F1F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0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33CA9-FAAE-4C44-821F-9217C777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7D826-498C-4B3C-A1E9-B69A7D01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8164D-7963-4935-B680-49D5D119E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CDEB9-F2BD-4F9B-A6B1-E81ED62C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5D8DB-47D8-4539-970A-465222FD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4AA99-75E5-465B-A5CE-D6A059B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7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8D343-B6F5-4BBE-BE68-B6294017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B4C8DB-8D5C-4121-9DB9-E9BBCFDC5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A723A-8CEF-4480-A3C1-F72A773A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5CE7A-DFDD-48E5-8D55-0888DBC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9A56C-125A-4A24-84B8-C2B0B40F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C23F2-D981-430D-A234-4E631D75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54B790-E14A-4B67-8947-3C5AF90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DA774-C7F9-4479-BA82-68706EBF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C9CAA-2BA7-4533-A688-A8D74C4BC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6973-B048-4D94-B47A-D87EE83A257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D9407-6342-45F5-A79E-03A92D7E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0B5C8-AA10-4E17-8A9E-F185E22B1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BB7C-8A63-466F-97AF-146013A3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3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39A878-8633-4502-BE7A-8D9AE9C0F4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79" y="232601"/>
            <a:ext cx="7636042" cy="49169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DD59FF-8DC0-4B49-9C57-D6C31A2E6F23}"/>
              </a:ext>
            </a:extLst>
          </p:cNvPr>
          <p:cNvSpPr/>
          <p:nvPr/>
        </p:nvSpPr>
        <p:spPr>
          <a:xfrm>
            <a:off x="-16041" y="5733998"/>
            <a:ext cx="12208041" cy="5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 latinLnBrk="0">
              <a:lnSpc>
                <a:spcPct val="107000"/>
              </a:lnSpc>
              <a:spcAft>
                <a:spcPts val="1500"/>
              </a:spcAft>
            </a:pPr>
            <a:r>
              <a:rPr lang="en-US" altLang="ko-KR" sz="2800" b="1" kern="100" dirty="0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4</a:t>
            </a:r>
            <a:r>
              <a:rPr lang="ko-KR" altLang="en-US" sz="2800" b="1" kern="100" dirty="0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조  </a:t>
            </a:r>
            <a:r>
              <a:rPr lang="ko-KR" altLang="en-US" sz="2800" b="1" kern="100" dirty="0" err="1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한채정</a:t>
            </a:r>
            <a:r>
              <a:rPr lang="en-US" altLang="ko-KR" sz="2800" b="1" kern="100" dirty="0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송현욱</a:t>
            </a:r>
            <a:r>
              <a:rPr lang="en-US" altLang="ko-KR" sz="2800" b="1" kern="100" dirty="0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서주원</a:t>
            </a:r>
            <a:r>
              <a:rPr lang="en-US" altLang="ko-KR" sz="2800" b="1" kern="100" dirty="0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 err="1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주원영</a:t>
            </a:r>
            <a:r>
              <a:rPr lang="en-US" altLang="ko-KR" sz="2800" b="1" kern="100" dirty="0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 err="1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문원준</a:t>
            </a:r>
            <a:r>
              <a:rPr lang="en-US" altLang="ko-KR" sz="2800" b="1" kern="100" dirty="0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 err="1">
                <a:latin typeface="맑은 고딕" panose="020B0503020000020004" pitchFamily="50" charset="-127"/>
                <a:ea typeface="문체부 쓰기 정체" panose="02030609000101010101" pitchFamily="17" charset="-127"/>
                <a:cs typeface="Times New Roman" panose="02020603050405020304" pitchFamily="18" charset="0"/>
              </a:rPr>
              <a:t>담딘바자르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3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AB9034-2CE5-43FA-8073-0D9C616B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97" y="2741538"/>
            <a:ext cx="7068803" cy="343542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FA2F310-20B7-4F85-8EF9-89C897DDDECC}"/>
              </a:ext>
            </a:extLst>
          </p:cNvPr>
          <p:cNvSpPr txBox="1">
            <a:spLocks/>
          </p:cNvSpPr>
          <p:nvPr/>
        </p:nvSpPr>
        <p:spPr>
          <a:xfrm>
            <a:off x="838200" y="19459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Plan in requirement specification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Usability</a:t>
            </a:r>
          </a:p>
          <a:p>
            <a:pPr>
              <a:buFontTx/>
              <a:buChar char="-"/>
            </a:pPr>
            <a:r>
              <a:rPr lang="en-US" altLang="ko-KR" sz="3200" b="1" dirty="0">
                <a:solidFill>
                  <a:schemeClr val="accent1"/>
                </a:solidFill>
              </a:rPr>
              <a:t>Security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Reliablity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6EFF82F-ECC7-4EA7-964F-51259C02EBCE}"/>
              </a:ext>
            </a:extLst>
          </p:cNvPr>
          <p:cNvSpPr txBox="1">
            <a:spLocks/>
          </p:cNvSpPr>
          <p:nvPr/>
        </p:nvSpPr>
        <p:spPr>
          <a:xfrm>
            <a:off x="838200" y="5607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Non Functional Requirement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5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스마트큐브 | Smart Locker">
            <a:extLst>
              <a:ext uri="{FF2B5EF4-FFF2-40B4-BE49-F238E27FC236}">
                <a16:creationId xmlns:a16="http://schemas.microsoft.com/office/drawing/2014/main" id="{179A12E7-E9A3-4506-81E8-CAC725FB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9244"/>
            <a:ext cx="5087742" cy="349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16E8EC4-762E-40DD-A973-9AE90EC78C1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Non Functional Requirement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FDC9FB-45CA-451F-9597-ACB9A29A47E4}"/>
              </a:ext>
            </a:extLst>
          </p:cNvPr>
          <p:cNvSpPr txBox="1">
            <a:spLocks/>
          </p:cNvSpPr>
          <p:nvPr/>
        </p:nvSpPr>
        <p:spPr>
          <a:xfrm>
            <a:off x="1008258" y="17611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Plan in requirement specification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Usability</a:t>
            </a:r>
          </a:p>
          <a:p>
            <a:pPr>
              <a:buFontTx/>
              <a:buChar char="-"/>
            </a:pPr>
            <a:r>
              <a:rPr lang="en-US" altLang="ko-KR" dirty="0"/>
              <a:t>Security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solidFill>
                  <a:schemeClr val="accent1"/>
                </a:solidFill>
              </a:rPr>
              <a:t>- </a:t>
            </a:r>
            <a:r>
              <a:rPr lang="en-US" altLang="ko-KR" sz="3200" b="1" dirty="0" err="1">
                <a:solidFill>
                  <a:schemeClr val="accent1"/>
                </a:solidFill>
              </a:rPr>
              <a:t>Reliablity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8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사각형 설명선[R] 18">
            <a:extLst>
              <a:ext uri="{FF2B5EF4-FFF2-40B4-BE49-F238E27FC236}">
                <a16:creationId xmlns:a16="http://schemas.microsoft.com/office/drawing/2014/main" id="{32E7F29F-7E2A-4957-9540-BAF024A2EDFD}"/>
              </a:ext>
            </a:extLst>
          </p:cNvPr>
          <p:cNvSpPr/>
          <p:nvPr/>
        </p:nvSpPr>
        <p:spPr>
          <a:xfrm>
            <a:off x="6561167" y="4692168"/>
            <a:ext cx="4588627" cy="1558321"/>
          </a:xfrm>
          <a:prstGeom prst="wedgeRoundRectCallout">
            <a:avLst>
              <a:gd name="adj1" fmla="val 20471"/>
              <a:gd name="adj2" fmla="val -65527"/>
              <a:gd name="adj3" fmla="val 16667"/>
            </a:avLst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9" name="모서리가 둥근 사각형 설명선[R] 7">
            <a:extLst>
              <a:ext uri="{FF2B5EF4-FFF2-40B4-BE49-F238E27FC236}">
                <a16:creationId xmlns:a16="http://schemas.microsoft.com/office/drawing/2014/main" id="{E897F195-E848-437D-A222-0BFE0C54EBFA}"/>
              </a:ext>
            </a:extLst>
          </p:cNvPr>
          <p:cNvSpPr/>
          <p:nvPr/>
        </p:nvSpPr>
        <p:spPr>
          <a:xfrm>
            <a:off x="960787" y="4706313"/>
            <a:ext cx="4588627" cy="1558321"/>
          </a:xfrm>
          <a:prstGeom prst="wedgeRoundRectCallout">
            <a:avLst>
              <a:gd name="adj1" fmla="val 20713"/>
              <a:gd name="adj2" fmla="val -64815"/>
              <a:gd name="adj3" fmla="val 16667"/>
            </a:avLst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11" name="Google Shape;366;p54">
            <a:extLst>
              <a:ext uri="{FF2B5EF4-FFF2-40B4-BE49-F238E27FC236}">
                <a16:creationId xmlns:a16="http://schemas.microsoft.com/office/drawing/2014/main" id="{77F98D82-4662-4972-BAF2-A358F992C9D0}"/>
              </a:ext>
            </a:extLst>
          </p:cNvPr>
          <p:cNvSpPr txBox="1">
            <a:spLocks/>
          </p:cNvSpPr>
          <p:nvPr/>
        </p:nvSpPr>
        <p:spPr>
          <a:xfrm>
            <a:off x="310305" y="148675"/>
            <a:ext cx="11360800" cy="763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" dirty="0"/>
              <a:t>Expected Effect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8458A-306C-44A5-B566-82CA6FBA0483}"/>
              </a:ext>
            </a:extLst>
          </p:cNvPr>
          <p:cNvSpPr txBox="1"/>
          <p:nvPr/>
        </p:nvSpPr>
        <p:spPr>
          <a:xfrm>
            <a:off x="6771758" y="4794217"/>
            <a:ext cx="4378036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67" dirty="0">
                <a:solidFill>
                  <a:srgbClr val="382C24"/>
                </a:solidFill>
              </a:rPr>
              <a:t>Fast deal match</a:t>
            </a:r>
          </a:p>
          <a:p>
            <a:r>
              <a:rPr kumimoji="1" lang="en-US" altLang="ko-Kore-KR" sz="2667" dirty="0">
                <a:solidFill>
                  <a:srgbClr val="382C24"/>
                </a:solidFill>
              </a:rPr>
              <a:t>Non-Time Constraint</a:t>
            </a:r>
          </a:p>
          <a:p>
            <a:r>
              <a:rPr kumimoji="1" lang="en-US" altLang="ko-Kore-KR" sz="2667" dirty="0">
                <a:solidFill>
                  <a:srgbClr val="382C24"/>
                </a:solidFill>
              </a:rPr>
              <a:t>Sell what is not needed</a:t>
            </a:r>
            <a:endParaRPr kumimoji="1" lang="ko-Kore-KR" altLang="en-US" sz="2667" dirty="0">
              <a:solidFill>
                <a:srgbClr val="382C2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0C284-F0C8-4059-8D2B-D80814FA9FC8}"/>
              </a:ext>
            </a:extLst>
          </p:cNvPr>
          <p:cNvSpPr txBox="1"/>
          <p:nvPr/>
        </p:nvSpPr>
        <p:spPr>
          <a:xfrm>
            <a:off x="1326549" y="4803813"/>
            <a:ext cx="4378036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67" dirty="0">
                <a:solidFill>
                  <a:srgbClr val="382C24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Improved deal safety</a:t>
            </a:r>
          </a:p>
          <a:p>
            <a:r>
              <a:rPr kumimoji="1" lang="en-US" altLang="ko-Kore-KR" sz="2667" dirty="0">
                <a:solidFill>
                  <a:srgbClr val="382C24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Cost Reduction</a:t>
            </a:r>
          </a:p>
          <a:p>
            <a:r>
              <a:rPr kumimoji="1" lang="en-US" altLang="ko-Kore-KR" sz="2667" dirty="0">
                <a:solidFill>
                  <a:srgbClr val="382C24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Non-Time Constraint</a:t>
            </a:r>
            <a:endParaRPr kumimoji="1" lang="ko-Kore-KR" altLang="en-US" sz="2667" dirty="0">
              <a:solidFill>
                <a:srgbClr val="382C24"/>
              </a:solidFill>
              <a:ea typeface="netmarble Medium" panose="02020603020101020101" pitchFamily="18" charset="-127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93ED3-9F16-41DD-9268-199BD42BF2F0}"/>
              </a:ext>
            </a:extLst>
          </p:cNvPr>
          <p:cNvSpPr txBox="1"/>
          <p:nvPr/>
        </p:nvSpPr>
        <p:spPr>
          <a:xfrm>
            <a:off x="1326549" y="4195898"/>
            <a:ext cx="157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382C24"/>
                </a:solidFill>
              </a:rPr>
              <a:t>Buyer</a:t>
            </a:r>
            <a:endParaRPr kumimoji="1" lang="ko-Kore-KR" altLang="en-US" sz="2400" b="1" dirty="0">
              <a:solidFill>
                <a:srgbClr val="382C2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605E77-ADBF-49AC-9BA1-E3B9DE585A6A}"/>
              </a:ext>
            </a:extLst>
          </p:cNvPr>
          <p:cNvSpPr txBox="1"/>
          <p:nvPr/>
        </p:nvSpPr>
        <p:spPr>
          <a:xfrm>
            <a:off x="7070569" y="4216705"/>
            <a:ext cx="157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382C24"/>
                </a:solidFill>
              </a:rPr>
              <a:t>Seller</a:t>
            </a:r>
            <a:endParaRPr kumimoji="1" lang="ko-Kore-KR" altLang="en-US" sz="2400" b="1" dirty="0">
              <a:solidFill>
                <a:srgbClr val="382C24"/>
              </a:solidFill>
            </a:endParaRPr>
          </a:p>
        </p:txBody>
      </p:sp>
      <p:pic>
        <p:nvPicPr>
          <p:cNvPr id="21" name="그림 20" descr="플레이트이(가) 표시된 사진&#10;&#10;자동 생성된 설명">
            <a:extLst>
              <a:ext uri="{FF2B5EF4-FFF2-40B4-BE49-F238E27FC236}">
                <a16:creationId xmlns:a16="http://schemas.microsoft.com/office/drawing/2014/main" id="{FC3D03AC-2CF4-4AE6-9519-20BE6FA1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859" y="2358555"/>
            <a:ext cx="1621693" cy="1621693"/>
          </a:xfrm>
          <a:prstGeom prst="rect">
            <a:avLst/>
          </a:prstGeom>
        </p:spPr>
      </p:pic>
      <p:pic>
        <p:nvPicPr>
          <p:cNvPr id="2056" name="Picture 8" descr="35. 사람 아이콘(배경 투명)">
            <a:extLst>
              <a:ext uri="{FF2B5EF4-FFF2-40B4-BE49-F238E27FC236}">
                <a16:creationId xmlns:a16="http://schemas.microsoft.com/office/drawing/2014/main" id="{2ACDDEF0-334F-4F4C-87E1-ABD34C664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8" t="23377" r="4391" b="23100"/>
          <a:stretch/>
        </p:blipFill>
        <p:spPr bwMode="auto">
          <a:xfrm>
            <a:off x="1676232" y="1650035"/>
            <a:ext cx="3157735" cy="314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35. 사람 아이콘(배경 투명)">
            <a:extLst>
              <a:ext uri="{FF2B5EF4-FFF2-40B4-BE49-F238E27FC236}">
                <a16:creationId xmlns:a16="http://schemas.microsoft.com/office/drawing/2014/main" id="{9509AE23-F84F-4F58-8D91-2C635A2AD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8" t="23377" r="4391" b="23100"/>
          <a:stretch/>
        </p:blipFill>
        <p:spPr bwMode="auto">
          <a:xfrm>
            <a:off x="7358033" y="1731414"/>
            <a:ext cx="3157735" cy="314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3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EEBDC-7B5B-4501-9730-B10C562F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1ACFCD-C185-4F51-8CA9-B4E7DD3B3BA0}"/>
              </a:ext>
            </a:extLst>
          </p:cNvPr>
          <p:cNvSpPr/>
          <p:nvPr/>
        </p:nvSpPr>
        <p:spPr>
          <a:xfrm>
            <a:off x="-257452" y="1977501"/>
            <a:ext cx="13272116" cy="2539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ECA92-543A-4F89-BF48-544EDA0B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6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THANK YOU</a:t>
            </a:r>
            <a:endParaRPr lang="ko-KR" altLang="en-US" sz="8800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21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D2C04-E05A-4DF2-9B87-EFEE4DF2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40" y="99009"/>
            <a:ext cx="10515600" cy="1325563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3E5F297-7F69-4C58-AD3F-5C2857239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40" y="1424572"/>
            <a:ext cx="65300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0C8E30-5B18-49A8-849A-DEE7B886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186" y="2631754"/>
            <a:ext cx="6893674" cy="34760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5EC71C-B144-4347-8604-A943B86B8309}"/>
              </a:ext>
            </a:extLst>
          </p:cNvPr>
          <p:cNvSpPr/>
          <p:nvPr/>
        </p:nvSpPr>
        <p:spPr>
          <a:xfrm>
            <a:off x="7847860" y="3835154"/>
            <a:ext cx="1278385" cy="372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C0756D-B7C6-49AC-80FF-E6C6C902A35F}"/>
              </a:ext>
            </a:extLst>
          </p:cNvPr>
          <p:cNvSpPr/>
          <p:nvPr/>
        </p:nvSpPr>
        <p:spPr>
          <a:xfrm>
            <a:off x="5746865" y="2043344"/>
            <a:ext cx="941033" cy="372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3CA558B-4D70-4BFF-8763-5D3A2292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40" y="99009"/>
            <a:ext cx="10515600" cy="1325563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3FB98F-3F80-4434-ABEB-87B8CA0E4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51" b="94969" l="9470" r="89773">
                        <a14:foregroundMark x1="50379" y1="5451" x2="50758" y2="22642"/>
                        <a14:foregroundMark x1="49242" y1="25157" x2="48864" y2="27673"/>
                        <a14:foregroundMark x1="31818" y1="94969" x2="44318" y2="88679"/>
                        <a14:foregroundMark x1="65909" y1="94130" x2="65909" y2="91195"/>
                        <a14:foregroundMark x1="65909" y1="89727" x2="65909" y2="89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1898" y="2380338"/>
            <a:ext cx="1423415" cy="2718983"/>
          </a:xfrm>
          <a:prstGeom prst="rect">
            <a:avLst/>
          </a:prstGeom>
        </p:spPr>
      </p:pic>
      <p:pic>
        <p:nvPicPr>
          <p:cNvPr id="7" name="그림 6" descr="시험관, 머그, 병, 그리기이(가) 표시된 사진&#10;&#10;자동 생성된 설명">
            <a:extLst>
              <a:ext uri="{FF2B5EF4-FFF2-40B4-BE49-F238E27FC236}">
                <a16:creationId xmlns:a16="http://schemas.microsoft.com/office/drawing/2014/main" id="{6F02E20B-7F79-4C9E-919A-EB9106485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54" y="1532856"/>
            <a:ext cx="1119002" cy="1400693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075D2F07-DC48-4794-8309-89C9AE241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57" y="2894822"/>
            <a:ext cx="1033990" cy="1023956"/>
          </a:xfrm>
          <a:prstGeom prst="rect">
            <a:avLst/>
          </a:prstGeom>
        </p:spPr>
      </p:pic>
      <p:pic>
        <p:nvPicPr>
          <p:cNvPr id="9" name="그림 8" descr="옅은이(가) 표시된 사진&#10;&#10;자동 생성된 설명">
            <a:extLst>
              <a:ext uri="{FF2B5EF4-FFF2-40B4-BE49-F238E27FC236}">
                <a16:creationId xmlns:a16="http://schemas.microsoft.com/office/drawing/2014/main" id="{FBEE1509-3CC2-4BC6-A830-A80D2224F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37" y="1694142"/>
            <a:ext cx="1119002" cy="974249"/>
          </a:xfrm>
          <a:prstGeom prst="rect">
            <a:avLst/>
          </a:prstGeom>
        </p:spPr>
      </p:pic>
      <p:pic>
        <p:nvPicPr>
          <p:cNvPr id="10" name="그림 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7729F06-196A-45DF-AE0A-12CD85821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52" y="2901756"/>
            <a:ext cx="1119002" cy="1129245"/>
          </a:xfrm>
          <a:prstGeom prst="rect">
            <a:avLst/>
          </a:prstGeom>
        </p:spPr>
      </p:pic>
      <p:pic>
        <p:nvPicPr>
          <p:cNvPr id="11" name="그림 10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6D368D87-B069-4F3A-AD88-B97390115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70" y="4194064"/>
            <a:ext cx="1100195" cy="1023956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F5536EB0-7F27-4496-9AA0-1DE8B10B8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39" y="4154299"/>
            <a:ext cx="1119002" cy="10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각사 노트북 마케터가 엄선한, 2018년 테마별 최고의 노트북은 ...">
            <a:extLst>
              <a:ext uri="{FF2B5EF4-FFF2-40B4-BE49-F238E27FC236}">
                <a16:creationId xmlns:a16="http://schemas.microsoft.com/office/drawing/2014/main" id="{F6DF164E-80D3-42DF-AC75-2E87CAC41A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34" y="26477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B06383-5312-4A1C-930A-D31F07A11BC7}"/>
              </a:ext>
            </a:extLst>
          </p:cNvPr>
          <p:cNvSpPr txBox="1"/>
          <p:nvPr/>
        </p:nvSpPr>
        <p:spPr>
          <a:xfrm>
            <a:off x="5730539" y="5311043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PDF</a:t>
            </a:r>
            <a:endParaRPr lang="ko-KR" altLang="en-US" b="1" dirty="0"/>
          </a:p>
        </p:txBody>
      </p:sp>
      <p:pic>
        <p:nvPicPr>
          <p:cNvPr id="1028" name="Picture 4" descr="악수 PNG 무료다운로드 - handshake png - Urbanbrush">
            <a:extLst>
              <a:ext uri="{FF2B5EF4-FFF2-40B4-BE49-F238E27FC236}">
                <a16:creationId xmlns:a16="http://schemas.microsoft.com/office/drawing/2014/main" id="{94247B90-F609-41F9-A226-53AC9722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6" y="2647782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거리 책 시장에서 판매 된 중고 책 로열티 무료 사진, 그림, 이미지 ...">
            <a:extLst>
              <a:ext uri="{FF2B5EF4-FFF2-40B4-BE49-F238E27FC236}">
                <a16:creationId xmlns:a16="http://schemas.microsoft.com/office/drawing/2014/main" id="{A2A7E9B5-E18B-4837-B867-D4F946B9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01" y="276688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6C67A-3090-41A4-9EEB-D4B88642E365}"/>
              </a:ext>
            </a:extLst>
          </p:cNvPr>
          <p:cNvSpPr txBox="1"/>
          <p:nvPr/>
        </p:nvSpPr>
        <p:spPr>
          <a:xfrm>
            <a:off x="9081587" y="5281653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Used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Books</a:t>
            </a:r>
            <a:endParaRPr lang="ko-KR" altLang="en-US" sz="20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2942765-B96C-4439-B852-05084B73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0"/>
            <a:ext cx="10515600" cy="1325563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066AFA1-A2EF-4CE9-A8B8-C487AAB4014A}"/>
              </a:ext>
            </a:extLst>
          </p:cNvPr>
          <p:cNvSpPr txBox="1">
            <a:spLocks/>
          </p:cNvSpPr>
          <p:nvPr/>
        </p:nvSpPr>
        <p:spPr>
          <a:xfrm>
            <a:off x="1233487" y="7716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alternatives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CD0F1-E80E-45F6-81CF-F9488AEFFF39}"/>
              </a:ext>
            </a:extLst>
          </p:cNvPr>
          <p:cNvSpPr txBox="1"/>
          <p:nvPr/>
        </p:nvSpPr>
        <p:spPr>
          <a:xfrm>
            <a:off x="1243636" y="5281653"/>
            <a:ext cx="1793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From Senior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716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8C7CCF7A-A572-4860-96CF-C5A4ECCBCD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79" y="1860885"/>
            <a:ext cx="2807367" cy="4631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E6869E7-58CA-4DAE-B48C-C6326D27964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46" y="1860884"/>
            <a:ext cx="3961053" cy="4631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5425CDA-4CCD-40A0-9418-91D9E0D8F4DB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F9F67-BCAF-4EB5-B6FA-E8106398E279}"/>
              </a:ext>
            </a:extLst>
          </p:cNvPr>
          <p:cNvSpPr txBox="1">
            <a:spLocks/>
          </p:cNvSpPr>
          <p:nvPr/>
        </p:nvSpPr>
        <p:spPr>
          <a:xfrm>
            <a:off x="838200" y="662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Problems in current system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768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E98DE7-7AD3-4D55-95F0-4D696F2047A5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8D225A-F4F0-4026-A342-82DACD5505E8}"/>
              </a:ext>
            </a:extLst>
          </p:cNvPr>
          <p:cNvSpPr txBox="1">
            <a:spLocks/>
          </p:cNvSpPr>
          <p:nvPr/>
        </p:nvSpPr>
        <p:spPr>
          <a:xfrm>
            <a:off x="838200" y="662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Problems in current system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65C86-EB69-4E57-91F5-F0DE6239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4951"/>
            <a:ext cx="5220566" cy="2566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71757-7C98-4CCF-A4F2-897BC183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48" y="2200972"/>
            <a:ext cx="1918124" cy="801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4507A3-5894-4532-8632-AA8EC4727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584" y="997577"/>
            <a:ext cx="3010301" cy="51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EF1C529-DBA6-4F1F-B072-78ABD286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F0B5F6-9741-47D7-B397-CC21FA5D43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58" y="681037"/>
            <a:ext cx="7636042" cy="49169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A786404-2746-4943-A55A-EA15B7F6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FF0FC-88BA-49E2-8188-123CC6A5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Functional Requirement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C68EA-D8BB-42D8-A56F-CF76C7F8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Plan in requirement specification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 Sign up/ Login</a:t>
            </a:r>
          </a:p>
          <a:p>
            <a:pPr marL="0" indent="0">
              <a:buNone/>
            </a:pPr>
            <a:r>
              <a:rPr lang="en-US" altLang="ko-KR" dirty="0"/>
              <a:t>- Time Table</a:t>
            </a:r>
          </a:p>
          <a:p>
            <a:pPr marL="0" indent="0">
              <a:buNone/>
            </a:pPr>
            <a:r>
              <a:rPr lang="en-US" altLang="ko-KR" dirty="0"/>
              <a:t>- Recommendation</a:t>
            </a:r>
          </a:p>
          <a:p>
            <a:pPr marL="0" indent="0">
              <a:buNone/>
            </a:pPr>
            <a:r>
              <a:rPr lang="en-US" altLang="ko-KR" dirty="0"/>
              <a:t>- Safe deal using Locker</a:t>
            </a:r>
          </a:p>
          <a:p>
            <a:pPr marL="0" indent="0">
              <a:buNone/>
            </a:pPr>
            <a:r>
              <a:rPr lang="en-US" altLang="ko-KR" dirty="0"/>
              <a:t>- Item Description</a:t>
            </a:r>
          </a:p>
          <a:p>
            <a:pPr marL="0" indent="0">
              <a:buNone/>
            </a:pPr>
            <a:r>
              <a:rPr lang="en-US" altLang="ko-KR" dirty="0"/>
              <a:t>- Search</a:t>
            </a:r>
          </a:p>
          <a:p>
            <a:pPr marL="0" indent="0">
              <a:buNone/>
            </a:pPr>
            <a:r>
              <a:rPr lang="en-US" altLang="ko-KR" dirty="0"/>
              <a:t>- 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9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FF0FC-88BA-49E2-8188-123CC6A5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 Functional Requirement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C68EA-D8BB-42D8-A56F-CF76C7F8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Plan in requirement specification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>
                <a:solidFill>
                  <a:schemeClr val="accent1"/>
                </a:solidFill>
              </a:rPr>
              <a:t>- Usability</a:t>
            </a:r>
          </a:p>
          <a:p>
            <a:pPr>
              <a:buFontTx/>
              <a:buChar char="-"/>
            </a:pPr>
            <a:r>
              <a:rPr lang="en-US" altLang="ko-KR" dirty="0"/>
              <a:t>Security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Reliablity</a:t>
            </a:r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DD3F3264-EEB3-4D53-B75A-116C2D2F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89" y="2268203"/>
            <a:ext cx="5153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7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08서울남산체 L</vt:lpstr>
      <vt:lpstr>맑은 고딕</vt:lpstr>
      <vt:lpstr>Arial</vt:lpstr>
      <vt:lpstr>Office 테마</vt:lpstr>
      <vt:lpstr>PowerPoint 프레젠테이션</vt:lpstr>
      <vt:lpstr>Background</vt:lpstr>
      <vt:lpstr>Background</vt:lpstr>
      <vt:lpstr>Background</vt:lpstr>
      <vt:lpstr>PowerPoint 프레젠테이션</vt:lpstr>
      <vt:lpstr>PowerPoint 프레젠테이션</vt:lpstr>
      <vt:lpstr>PowerPoint 프레젠테이션</vt:lpstr>
      <vt:lpstr>Functional Requirement</vt:lpstr>
      <vt:lpstr>Non Functional Requirement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mingi</dc:creator>
  <cp:lastModifiedBy>han mingi</cp:lastModifiedBy>
  <cp:revision>11</cp:revision>
  <dcterms:created xsi:type="dcterms:W3CDTF">2020-06-11T02:58:55Z</dcterms:created>
  <dcterms:modified xsi:type="dcterms:W3CDTF">2020-06-14T14:51:36Z</dcterms:modified>
</cp:coreProperties>
</file>