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8"/>
  </p:notesMasterIdLst>
  <p:sldIdLst>
    <p:sldId id="256" r:id="rId2"/>
    <p:sldId id="257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94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C4D7B-6CD2-4C91-A254-5C05CA3D60A6}" type="datetimeFigureOut">
              <a:rPr lang="hu-HU" smtClean="0"/>
              <a:t>2024. 12. 12.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75838-E705-43B3-81BD-165DC47C63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961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5838-E705-43B3-81BD-165DC47C6326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810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2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1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0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1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1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4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2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7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3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8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4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121316-E4D0-41D7-9C79-9FF8F36D4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yalogos">
            <a:extLst>
              <a:ext uri="{FF2B5EF4-FFF2-40B4-BE49-F238E27FC236}">
                <a16:creationId xmlns:a16="http://schemas.microsoft.com/office/drawing/2014/main" id="{6FCD339F-6082-9D7F-3377-AB2035036F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969" r="19697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7EE0F9E-42CB-4AE4-971C-7BD191D5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EB967B-31A3-42E3-8382-73443D264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371601"/>
            <a:ext cx="3390900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08585C3-19CB-F358-213E-3EEC68019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2936" y="1674629"/>
            <a:ext cx="2550941" cy="2057400"/>
          </a:xfrm>
        </p:spPr>
        <p:txBody>
          <a:bodyPr>
            <a:normAutofit/>
          </a:bodyPr>
          <a:lstStyle/>
          <a:p>
            <a:r>
              <a:rPr lang="hu-HU" sz="3200"/>
              <a:t>Glass Cutting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991BA86-8149-94C0-5FCE-463C743A9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2936" y="4114800"/>
            <a:ext cx="2466535" cy="1029286"/>
          </a:xfrm>
        </p:spPr>
        <p:txBody>
          <a:bodyPr>
            <a:normAutofit/>
          </a:bodyPr>
          <a:lstStyle/>
          <a:p>
            <a:endParaRPr lang="hu-HU" sz="2000"/>
          </a:p>
        </p:txBody>
      </p:sp>
    </p:spTree>
    <p:extLst>
      <p:ext uri="{BB962C8B-B14F-4D97-AF65-F5344CB8AC3E}">
        <p14:creationId xmlns:p14="http://schemas.microsoft.com/office/powerpoint/2010/main" val="128628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DE9D754-D6C4-EEB2-453E-3D657FD0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hu-HU"/>
              <a:t>Megkötések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BC6607-B2FE-FB14-9287-022E766BE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hu-HU" dirty="0"/>
              <a:t>Legfeljebb 4 mélység. (utolsó </a:t>
            </a:r>
            <a:r>
              <a:rPr lang="hu-HU" dirty="0" err="1"/>
              <a:t>trim</a:t>
            </a:r>
            <a:r>
              <a:rPr lang="hu-HU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Az első vágás függőleges.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Nem vághatunk ketté hibát.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Minden lapon legalább 1 vágás.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Nem lehet egymáshoz túl közel/ túl távol két </a:t>
            </a:r>
            <a:r>
              <a:rPr lang="hu-HU" dirty="0" err="1"/>
              <a:t>one-cut</a:t>
            </a:r>
            <a:endParaRPr lang="hu-HU" dirty="0"/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Nem lehet egymáshoz túl közel két 2-cut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A </a:t>
            </a:r>
            <a:r>
              <a:rPr lang="hu-HU" dirty="0" err="1"/>
              <a:t>waste-nek</a:t>
            </a:r>
            <a:r>
              <a:rPr lang="hu-HU" dirty="0"/>
              <a:t> van egy minimális mérete</a:t>
            </a:r>
          </a:p>
        </p:txBody>
      </p:sp>
    </p:spTree>
    <p:extLst>
      <p:ext uri="{BB962C8B-B14F-4D97-AF65-F5344CB8AC3E}">
        <p14:creationId xmlns:p14="http://schemas.microsoft.com/office/powerpoint/2010/main" val="143231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1FB7DE9-F562-4290-99B7-8C2189D6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354F8A8-7D5A-4944-8B6C-36BBF5C0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5A88A554-3034-3625-5137-816080E3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3687878"/>
            <a:ext cx="8115299" cy="12654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3600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Tartalom helye 3" descr="A képen szöveg, képernyőkép, Téglalap, tér látható&#10;&#10;Automatikusan generált leírás">
            <a:extLst>
              <a:ext uri="{FF2B5EF4-FFF2-40B4-BE49-F238E27FC236}">
                <a16:creationId xmlns:a16="http://schemas.microsoft.com/office/drawing/2014/main" id="{3B4099D4-CECB-7A55-B328-C6113E748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877" b="10702"/>
          <a:stretch/>
        </p:blipFill>
        <p:spPr>
          <a:xfrm>
            <a:off x="0" y="342899"/>
            <a:ext cx="12172956" cy="61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1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F7C09B-DBA8-4350-A63F-29BFFD234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D36A4C-72B1-4E93-8EA9-AA442697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7818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924BBA8-21E3-CD37-1615-746D2E86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4038600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 megoldás tárolása</a:t>
            </a:r>
          </a:p>
        </p:txBody>
      </p:sp>
      <p:pic>
        <p:nvPicPr>
          <p:cNvPr id="4" name="Tartalom helye 3" descr="A képen vázlat, diagram, Műszaki rajz, Tervrajz látható&#10;&#10;Automatikusan generált leírás">
            <a:extLst>
              <a:ext uri="{FF2B5EF4-FFF2-40B4-BE49-F238E27FC236}">
                <a16:creationId xmlns:a16="http://schemas.microsoft.com/office/drawing/2014/main" id="{B96F94DC-4811-6681-B855-335BC4EDB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228" y="685800"/>
            <a:ext cx="389534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2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4B96B7-F07C-4E9B-86F3-BC4691135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Tartalom helye 3" descr="A képen szöveg, diagram, Tervrajz, Műszaki rajz látható&#10;&#10;Automatikusan generált leírás">
            <a:extLst>
              <a:ext uri="{FF2B5EF4-FFF2-40B4-BE49-F238E27FC236}">
                <a16:creationId xmlns:a16="http://schemas.microsoft.com/office/drawing/2014/main" id="{181AE3A5-F88F-D814-BD9C-E0541C871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" b="5038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609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346B2C4C-6794-42EF-36FD-50E167E11F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9" y="811404"/>
            <a:ext cx="12194379" cy="52351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197068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_2SEEDS">
      <a:dk1>
        <a:srgbClr val="000000"/>
      </a:dk1>
      <a:lt1>
        <a:srgbClr val="FFFFFF"/>
      </a:lt1>
      <a:dk2>
        <a:srgbClr val="243141"/>
      </a:dk2>
      <a:lt2>
        <a:srgbClr val="E8E5E2"/>
      </a:lt2>
      <a:accent1>
        <a:srgbClr val="7F9EBA"/>
      </a:accent1>
      <a:accent2>
        <a:srgbClr val="81A8AB"/>
      </a:accent2>
      <a:accent3>
        <a:srgbClr val="969BC6"/>
      </a:accent3>
      <a:accent4>
        <a:srgbClr val="BA807F"/>
      </a:accent4>
      <a:accent5>
        <a:srgbClr val="BB9B82"/>
      </a:accent5>
      <a:accent6>
        <a:srgbClr val="AAA274"/>
      </a:accent6>
      <a:hlink>
        <a:srgbClr val="9F7C5D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54</Words>
  <Application>Microsoft Office PowerPoint</Application>
  <PresentationFormat>Szélesvásznú</PresentationFormat>
  <Paragraphs>11</Paragraphs>
  <Slides>6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Aptos</vt:lpstr>
      <vt:lpstr>Arial</vt:lpstr>
      <vt:lpstr>Gill Sans MT</vt:lpstr>
      <vt:lpstr>Goudy Old Style</vt:lpstr>
      <vt:lpstr>ClassicFrameVTI</vt:lpstr>
      <vt:lpstr>Glass Cutting</vt:lpstr>
      <vt:lpstr>Megkötések</vt:lpstr>
      <vt:lpstr>PowerPoint-bemutató</vt:lpstr>
      <vt:lpstr>A megoldás tárolása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Levente Birszki</dc:creator>
  <cp:lastModifiedBy>Levente Birszki</cp:lastModifiedBy>
  <cp:revision>1</cp:revision>
  <dcterms:created xsi:type="dcterms:W3CDTF">2024-12-12T22:04:55Z</dcterms:created>
  <dcterms:modified xsi:type="dcterms:W3CDTF">2024-12-12T22:13:39Z</dcterms:modified>
</cp:coreProperties>
</file>